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-66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3019-FBA7-D388-B6C8-D56C7EFC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4B713-4DD1-DB43-37F0-CDE18DC9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E0A5-7D6A-66E2-BF27-D98A1433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A546-ACED-5328-B1E9-E1D91254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43E8-855C-EBDB-EE50-622650E7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C12-C192-0C8A-2F32-F5179C5F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020A6-559C-395F-C413-8612CB94D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FD8F-F64A-6C8D-434A-0E23CE72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A01D-2196-B670-8DED-6A559607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1805-6843-2FBC-1DC9-FFA1B203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6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33373-030C-D8F6-0D38-E0F032664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5BEC-C9FF-2B40-6E4A-FD545C56D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0516C-2DE6-B511-EACF-B6128E2F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84C5-7476-FE0F-F71A-45E8B65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B31A-6FE0-9C8F-70CF-DF71DE5F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5647-A8CF-8CE5-F058-964ED096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BE9E-5C9F-FFDA-13FE-0BB1EE30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4BCC-862E-37B8-CA68-E6CFFA24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F222-2DA4-6149-8C3F-3728329E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A45D-EFFC-EFE2-E124-7D32B1C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9386-8A0F-0A78-3A40-E9FAED2E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7B355-BEEA-7306-90D0-15DD3499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575C-AC7E-3DC8-B6E3-4526EEFB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151F-BE99-A0D8-A594-EA16CAAE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9C93-FA75-8916-9C0C-FC5EDE1E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CCF6-5234-9F7C-57C4-74EA8AD5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B341-3296-DA9D-A3D0-5645301B5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5912-1FF7-422A-DC6D-7CF441790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4AC14-B6CB-61AD-B993-1A876F00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22D9-5E6F-02F6-AEE4-92BC1F98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18CA-4DD2-9744-BF5B-671F4478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3EF1-F990-CC5D-EB06-EED69C1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7255-0713-E221-F0E4-079601A08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9099-1160-30B1-7E0F-5EFA1723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3BDFC-D7D2-18D0-154E-AB77C9AF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3C3F4-67D7-0C86-A04A-3F0C125E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A17A8-2AED-C0C4-53B0-382790BF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4A94-40D8-1C95-6159-9ADCC7EF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85C77-9D28-B532-CD21-3E2E0CD9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1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3A1D-0C11-BF79-6AE3-5EC5FCE8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CF829-2592-E143-A3C8-C3A1C28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C53BF-92FD-DC08-D461-E25884DF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3C517-127B-F4AD-4174-E882BA5A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50359-1632-A104-0233-841491BA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5B6CE-B9EE-DFEC-DA33-283DAF3C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50877-D87D-2A49-C52D-CEEA3288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0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CFA3-F89D-9917-2D05-CF795E6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3C40-7C99-D0B6-EF42-A2FA7018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CB01-658B-2FD3-4D65-3B1FB7ED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919B-9A9F-F7B1-BB59-FCFB3BA3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22BDF-A943-F5A2-2E3F-0F378710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B5181-DF9D-99F4-3E16-02E4962A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8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F379-A678-BB80-8F6B-E8E79AAE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9A11C-87F1-9E8D-0A8A-562B2C93B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520F-DECE-CAEE-9F31-89ADE1A3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75528-E9AA-CF2D-C11D-DD00E6D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ACEA7-2DD4-04A2-16BC-E7C52D64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3BAD-FFBD-7A03-44D3-406AF7E3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9DEF9-8E66-0841-A9DC-100F43F6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39DD-26CB-CA7F-A2E7-19580E28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420A-2779-DDC5-1206-49C20554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24AE-D310-4BDA-AEDD-14B1D86ADA46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DAB4-9983-ABC0-8F22-4EF750A59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180B-58B3-575D-BE5B-A9C76BCE4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AC5E-49D5-4FF1-800F-00311D661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30C98D8A-DE21-477E-0B50-211387AF65C6}"/>
              </a:ext>
            </a:extLst>
          </p:cNvPr>
          <p:cNvSpPr/>
          <p:nvPr/>
        </p:nvSpPr>
        <p:spPr>
          <a:xfrm>
            <a:off x="-207434" y="-254000"/>
            <a:ext cx="12606867" cy="711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hord 45">
            <a:extLst>
              <a:ext uri="{FF2B5EF4-FFF2-40B4-BE49-F238E27FC236}">
                <a16:creationId xmlns:a16="http://schemas.microsoft.com/office/drawing/2014/main" id="{B6E629AC-E473-CB21-2D34-C02F7BE4260B}"/>
              </a:ext>
            </a:extLst>
          </p:cNvPr>
          <p:cNvSpPr/>
          <p:nvPr/>
        </p:nvSpPr>
        <p:spPr>
          <a:xfrm rot="16200000">
            <a:off x="7253308" y="4394955"/>
            <a:ext cx="1456267" cy="1530595"/>
          </a:xfrm>
          <a:prstGeom prst="chord">
            <a:avLst>
              <a:gd name="adj1" fmla="val 5127597"/>
              <a:gd name="adj2" fmla="val 1645812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3F70393-AEFB-4455-FDCC-201B20357775}"/>
              </a:ext>
            </a:extLst>
          </p:cNvPr>
          <p:cNvSpPr/>
          <p:nvPr/>
        </p:nvSpPr>
        <p:spPr>
          <a:xfrm>
            <a:off x="9766300" y="5097505"/>
            <a:ext cx="460543" cy="20800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556BD776-431E-A058-5D46-BC628C4F2DB5}"/>
              </a:ext>
            </a:extLst>
          </p:cNvPr>
          <p:cNvSpPr/>
          <p:nvPr/>
        </p:nvSpPr>
        <p:spPr>
          <a:xfrm>
            <a:off x="2482850" y="5114110"/>
            <a:ext cx="460543" cy="208003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Chord 46">
            <a:extLst>
              <a:ext uri="{FF2B5EF4-FFF2-40B4-BE49-F238E27FC236}">
                <a16:creationId xmlns:a16="http://schemas.microsoft.com/office/drawing/2014/main" id="{1B43D71F-AF61-9408-C0AE-15E1170FB1BA}"/>
              </a:ext>
            </a:extLst>
          </p:cNvPr>
          <p:cNvSpPr/>
          <p:nvPr/>
        </p:nvSpPr>
        <p:spPr>
          <a:xfrm rot="16200000">
            <a:off x="7423805" y="4570512"/>
            <a:ext cx="1115271" cy="1157397"/>
          </a:xfrm>
          <a:prstGeom prst="chord">
            <a:avLst>
              <a:gd name="adj1" fmla="val 5127597"/>
              <a:gd name="adj2" fmla="val 1645812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70E29FD-735B-01DE-74E2-76364FB6F78C}"/>
              </a:ext>
            </a:extLst>
          </p:cNvPr>
          <p:cNvGrpSpPr/>
          <p:nvPr/>
        </p:nvGrpSpPr>
        <p:grpSpPr>
          <a:xfrm>
            <a:off x="1008423" y="1151154"/>
            <a:ext cx="10086609" cy="3962956"/>
            <a:chOff x="1008423" y="1151154"/>
            <a:chExt cx="10086609" cy="396295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F4B7948-1010-1547-6B75-5DEA61A67493}"/>
                </a:ext>
              </a:extLst>
            </p:cNvPr>
            <p:cNvSpPr/>
            <p:nvPr/>
          </p:nvSpPr>
          <p:spPr>
            <a:xfrm>
              <a:off x="1008423" y="1313678"/>
              <a:ext cx="9193910" cy="3800432"/>
            </a:xfrm>
            <a:custGeom>
              <a:avLst/>
              <a:gdLst>
                <a:gd name="connsiteX0" fmla="*/ 58377 w 9193910"/>
                <a:gd name="connsiteY0" fmla="*/ 7122 h 3800432"/>
                <a:gd name="connsiteX1" fmla="*/ 16044 w 9193910"/>
                <a:gd name="connsiteY1" fmla="*/ 438922 h 3800432"/>
                <a:gd name="connsiteX2" fmla="*/ 295444 w 9193910"/>
                <a:gd name="connsiteY2" fmla="*/ 2818055 h 3800432"/>
                <a:gd name="connsiteX3" fmla="*/ 701844 w 9193910"/>
                <a:gd name="connsiteY3" fmla="*/ 3520789 h 3800432"/>
                <a:gd name="connsiteX4" fmla="*/ 1294510 w 9193910"/>
                <a:gd name="connsiteY4" fmla="*/ 3774789 h 3800432"/>
                <a:gd name="connsiteX5" fmla="*/ 1489244 w 9193910"/>
                <a:gd name="connsiteY5" fmla="*/ 3791722 h 3800432"/>
                <a:gd name="connsiteX6" fmla="*/ 9193910 w 9193910"/>
                <a:gd name="connsiteY6" fmla="*/ 3783255 h 380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93910" h="3800432">
                  <a:moveTo>
                    <a:pt x="58377" y="7122"/>
                  </a:moveTo>
                  <a:cubicBezTo>
                    <a:pt x="17455" y="-11223"/>
                    <a:pt x="-23467" y="-29567"/>
                    <a:pt x="16044" y="438922"/>
                  </a:cubicBezTo>
                  <a:cubicBezTo>
                    <a:pt x="55555" y="907411"/>
                    <a:pt x="181144" y="2304410"/>
                    <a:pt x="295444" y="2818055"/>
                  </a:cubicBezTo>
                  <a:cubicBezTo>
                    <a:pt x="409744" y="3331700"/>
                    <a:pt x="535333" y="3361333"/>
                    <a:pt x="701844" y="3520789"/>
                  </a:cubicBezTo>
                  <a:cubicBezTo>
                    <a:pt x="868355" y="3680245"/>
                    <a:pt x="1163277" y="3729634"/>
                    <a:pt x="1294510" y="3774789"/>
                  </a:cubicBezTo>
                  <a:cubicBezTo>
                    <a:pt x="1425743" y="3819944"/>
                    <a:pt x="1489244" y="3791722"/>
                    <a:pt x="1489244" y="3791722"/>
                  </a:cubicBezTo>
                  <a:lnTo>
                    <a:pt x="9193910" y="3783255"/>
                  </a:lnTo>
                </a:path>
              </a:pathLst>
            </a:custGeom>
            <a:grp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A9CC38-4FEC-9E36-2C84-6E43173D6CDE}"/>
                </a:ext>
              </a:extLst>
            </p:cNvPr>
            <p:cNvSpPr/>
            <p:nvPr/>
          </p:nvSpPr>
          <p:spPr>
            <a:xfrm>
              <a:off x="1032933" y="1151154"/>
              <a:ext cx="10062099" cy="3954246"/>
            </a:xfrm>
            <a:custGeom>
              <a:avLst/>
              <a:gdLst>
                <a:gd name="connsiteX0" fmla="*/ 0 w 10062099"/>
                <a:gd name="connsiteY0" fmla="*/ 195046 h 3954246"/>
                <a:gd name="connsiteX1" fmla="*/ 431800 w 10062099"/>
                <a:gd name="connsiteY1" fmla="*/ 550646 h 3954246"/>
                <a:gd name="connsiteX2" fmla="*/ 1202267 w 10062099"/>
                <a:gd name="connsiteY2" fmla="*/ 1388846 h 3954246"/>
                <a:gd name="connsiteX3" fmla="*/ 1803400 w 10062099"/>
                <a:gd name="connsiteY3" fmla="*/ 1592046 h 3954246"/>
                <a:gd name="connsiteX4" fmla="*/ 7001934 w 10062099"/>
                <a:gd name="connsiteY4" fmla="*/ 1583579 h 3954246"/>
                <a:gd name="connsiteX5" fmla="*/ 8060267 w 10062099"/>
                <a:gd name="connsiteY5" fmla="*/ 1253379 h 3954246"/>
                <a:gd name="connsiteX6" fmla="*/ 7653867 w 10062099"/>
                <a:gd name="connsiteY6" fmla="*/ 508313 h 3954246"/>
                <a:gd name="connsiteX7" fmla="*/ 7679267 w 10062099"/>
                <a:gd name="connsiteY7" fmla="*/ 25713 h 3954246"/>
                <a:gd name="connsiteX8" fmla="*/ 7916334 w 10062099"/>
                <a:gd name="connsiteY8" fmla="*/ 296646 h 3954246"/>
                <a:gd name="connsiteX9" fmla="*/ 9787467 w 10062099"/>
                <a:gd name="connsiteY9" fmla="*/ 2193179 h 3954246"/>
                <a:gd name="connsiteX10" fmla="*/ 10016067 w 10062099"/>
                <a:gd name="connsiteY10" fmla="*/ 3200713 h 3954246"/>
                <a:gd name="connsiteX11" fmla="*/ 9431867 w 10062099"/>
                <a:gd name="connsiteY11" fmla="*/ 3894979 h 3954246"/>
                <a:gd name="connsiteX12" fmla="*/ 9211734 w 10062099"/>
                <a:gd name="connsiteY12" fmla="*/ 3954246 h 395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62099" h="3954246">
                  <a:moveTo>
                    <a:pt x="0" y="195046"/>
                  </a:moveTo>
                  <a:cubicBezTo>
                    <a:pt x="115711" y="273362"/>
                    <a:pt x="231422" y="351679"/>
                    <a:pt x="431800" y="550646"/>
                  </a:cubicBezTo>
                  <a:cubicBezTo>
                    <a:pt x="632178" y="749613"/>
                    <a:pt x="973667" y="1215279"/>
                    <a:pt x="1202267" y="1388846"/>
                  </a:cubicBezTo>
                  <a:cubicBezTo>
                    <a:pt x="1430867" y="1562413"/>
                    <a:pt x="836789" y="1559591"/>
                    <a:pt x="1803400" y="1592046"/>
                  </a:cubicBezTo>
                  <a:cubicBezTo>
                    <a:pt x="2770011" y="1624501"/>
                    <a:pt x="5959123" y="1640023"/>
                    <a:pt x="7001934" y="1583579"/>
                  </a:cubicBezTo>
                  <a:cubicBezTo>
                    <a:pt x="8044745" y="1527135"/>
                    <a:pt x="7951612" y="1432590"/>
                    <a:pt x="8060267" y="1253379"/>
                  </a:cubicBezTo>
                  <a:cubicBezTo>
                    <a:pt x="8168922" y="1074168"/>
                    <a:pt x="7717367" y="712924"/>
                    <a:pt x="7653867" y="508313"/>
                  </a:cubicBezTo>
                  <a:cubicBezTo>
                    <a:pt x="7590367" y="303702"/>
                    <a:pt x="7635523" y="60991"/>
                    <a:pt x="7679267" y="25713"/>
                  </a:cubicBezTo>
                  <a:cubicBezTo>
                    <a:pt x="7723011" y="-9565"/>
                    <a:pt x="7564968" y="-64598"/>
                    <a:pt x="7916334" y="296646"/>
                  </a:cubicBezTo>
                  <a:cubicBezTo>
                    <a:pt x="8267700" y="657890"/>
                    <a:pt x="9437512" y="1709168"/>
                    <a:pt x="9787467" y="2193179"/>
                  </a:cubicBezTo>
                  <a:cubicBezTo>
                    <a:pt x="10137422" y="2677190"/>
                    <a:pt x="10075334" y="2917080"/>
                    <a:pt x="10016067" y="3200713"/>
                  </a:cubicBezTo>
                  <a:cubicBezTo>
                    <a:pt x="9956800" y="3484346"/>
                    <a:pt x="9565923" y="3769390"/>
                    <a:pt x="9431867" y="3894979"/>
                  </a:cubicBezTo>
                  <a:cubicBezTo>
                    <a:pt x="9297812" y="4020568"/>
                    <a:pt x="9259712" y="3876635"/>
                    <a:pt x="9211734" y="3954246"/>
                  </a:cubicBezTo>
                </a:path>
              </a:pathLst>
            </a:custGeom>
            <a:grp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C34763A-CC41-B652-9A52-F164B96640D4}"/>
              </a:ext>
            </a:extLst>
          </p:cNvPr>
          <p:cNvSpPr/>
          <p:nvPr/>
        </p:nvSpPr>
        <p:spPr>
          <a:xfrm>
            <a:off x="2870199" y="3183467"/>
            <a:ext cx="5876539" cy="1456266"/>
          </a:xfrm>
          <a:prstGeom prst="roundRect">
            <a:avLst>
              <a:gd name="adj" fmla="val 37016"/>
            </a:avLst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E72AE92-9820-520E-D25A-63696830B663}"/>
              </a:ext>
            </a:extLst>
          </p:cNvPr>
          <p:cNvSpPr/>
          <p:nvPr/>
        </p:nvSpPr>
        <p:spPr>
          <a:xfrm>
            <a:off x="3022600" y="3276599"/>
            <a:ext cx="5596468" cy="1236133"/>
          </a:xfrm>
          <a:prstGeom prst="roundRect">
            <a:avLst>
              <a:gd name="adj" fmla="val 37016"/>
            </a:avLst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44EA0D-4A89-0331-540F-C832F09243C7}"/>
              </a:ext>
            </a:extLst>
          </p:cNvPr>
          <p:cNvSpPr/>
          <p:nvPr/>
        </p:nvSpPr>
        <p:spPr>
          <a:xfrm>
            <a:off x="3479800" y="3276599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A0A7D3-BB4C-E390-CEF6-69FBD2B10848}"/>
              </a:ext>
            </a:extLst>
          </p:cNvPr>
          <p:cNvSpPr/>
          <p:nvPr/>
        </p:nvSpPr>
        <p:spPr>
          <a:xfrm>
            <a:off x="3976949" y="3276599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0A34B5-4D21-1229-6BEB-D688A396E226}"/>
              </a:ext>
            </a:extLst>
          </p:cNvPr>
          <p:cNvSpPr/>
          <p:nvPr/>
        </p:nvSpPr>
        <p:spPr>
          <a:xfrm>
            <a:off x="4497649" y="3293533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35FD76-5646-06C1-39F9-93D1EB687613}"/>
              </a:ext>
            </a:extLst>
          </p:cNvPr>
          <p:cNvSpPr/>
          <p:nvPr/>
        </p:nvSpPr>
        <p:spPr>
          <a:xfrm>
            <a:off x="7000865" y="3289487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00CD84-254D-89BD-3D59-45E90040E29C}"/>
              </a:ext>
            </a:extLst>
          </p:cNvPr>
          <p:cNvSpPr/>
          <p:nvPr/>
        </p:nvSpPr>
        <p:spPr>
          <a:xfrm>
            <a:off x="6508482" y="3285066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96B51B-D898-0EAF-EC32-3080279C93C3}"/>
              </a:ext>
            </a:extLst>
          </p:cNvPr>
          <p:cNvSpPr/>
          <p:nvPr/>
        </p:nvSpPr>
        <p:spPr>
          <a:xfrm>
            <a:off x="6039377" y="3285066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F6051-9B99-1078-72F1-C2AF7BB53809}"/>
              </a:ext>
            </a:extLst>
          </p:cNvPr>
          <p:cNvSpPr/>
          <p:nvPr/>
        </p:nvSpPr>
        <p:spPr>
          <a:xfrm>
            <a:off x="5519677" y="3285065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A58927-1189-5BBE-2680-869F2A25A8BB}"/>
              </a:ext>
            </a:extLst>
          </p:cNvPr>
          <p:cNvSpPr/>
          <p:nvPr/>
        </p:nvSpPr>
        <p:spPr>
          <a:xfrm>
            <a:off x="4996714" y="3280567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6EF2BA-8BAE-ED1D-2794-9FB4B9DCACEF}"/>
              </a:ext>
            </a:extLst>
          </p:cNvPr>
          <p:cNvSpPr/>
          <p:nvPr/>
        </p:nvSpPr>
        <p:spPr>
          <a:xfrm>
            <a:off x="7491142" y="3276599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A86580-DD32-4A96-232E-32EC8E2B6ECA}"/>
              </a:ext>
            </a:extLst>
          </p:cNvPr>
          <p:cNvSpPr/>
          <p:nvPr/>
        </p:nvSpPr>
        <p:spPr>
          <a:xfrm>
            <a:off x="8004285" y="3293532"/>
            <a:ext cx="135467" cy="1236133"/>
          </a:xfrm>
          <a:prstGeom prst="rect">
            <a:avLst/>
          </a:prstGeom>
          <a:solidFill>
            <a:srgbClr val="172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8A6AB03-7B0B-CE26-A3D6-793652FCC5B1}"/>
              </a:ext>
            </a:extLst>
          </p:cNvPr>
          <p:cNvSpPr/>
          <p:nvPr/>
        </p:nvSpPr>
        <p:spPr>
          <a:xfrm>
            <a:off x="1912620" y="4716780"/>
            <a:ext cx="8519160" cy="208003"/>
          </a:xfrm>
          <a:custGeom>
            <a:avLst/>
            <a:gdLst>
              <a:gd name="connsiteX0" fmla="*/ 558211 w 9008791"/>
              <a:gd name="connsiteY0" fmla="*/ 0 h 208003"/>
              <a:gd name="connsiteX1" fmla="*/ 901111 w 9008791"/>
              <a:gd name="connsiteY1" fmla="*/ 144780 h 208003"/>
              <a:gd name="connsiteX2" fmla="*/ 9008791 w 9008791"/>
              <a:gd name="connsiteY2" fmla="*/ 167640 h 20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8791" h="208003">
                <a:moveTo>
                  <a:pt x="558211" y="0"/>
                </a:moveTo>
                <a:cubicBezTo>
                  <a:pt x="25446" y="58420"/>
                  <a:pt x="-507319" y="116840"/>
                  <a:pt x="901111" y="144780"/>
                </a:cubicBezTo>
                <a:cubicBezTo>
                  <a:pt x="2309541" y="172720"/>
                  <a:pt x="7851821" y="257810"/>
                  <a:pt x="9008791" y="167640"/>
                </a:cubicBezTo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63500">
              <a:schemeClr val="bg1">
                <a:alpha val="99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C61D35-6F37-D3D1-79A0-90E99006D9F3}"/>
              </a:ext>
            </a:extLst>
          </p:cNvPr>
          <p:cNvCxnSpPr/>
          <p:nvPr/>
        </p:nvCxnSpPr>
        <p:spPr>
          <a:xfrm flipH="1">
            <a:off x="10447867" y="4639733"/>
            <a:ext cx="235373" cy="28505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bg1">
                <a:alpha val="9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81D1D1-580B-8915-4CFD-E68B422F5B04}"/>
              </a:ext>
            </a:extLst>
          </p:cNvPr>
          <p:cNvGrpSpPr/>
          <p:nvPr/>
        </p:nvGrpSpPr>
        <p:grpSpPr>
          <a:xfrm>
            <a:off x="3287412" y="3407498"/>
            <a:ext cx="508001" cy="974426"/>
            <a:chOff x="3458886" y="1143672"/>
            <a:chExt cx="306664" cy="97442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44B5DF-2FD1-9858-CE58-F8837F1E034E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691971B-3619-4EFC-A486-02CF7DFA308C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AE32BE4-0BFC-0741-F554-C909EDF61306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CA9C96-6CB0-46D5-699D-A244B96A65F0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65B90C9-0677-B16D-1EAD-C04C91BB9674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6E95420-DAE7-EF8B-4301-71621BAD8003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FE3234-8989-A821-4776-508FC6D056DA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943AF29-C1BE-6BCD-AA9B-B95274CBDB6A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DE60D6C-1A4D-6468-B971-F489EFB64880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C6935D-D2EA-C2DF-2974-24B78E69767D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5029F06-4A63-FF9E-ABDB-4982A65C796C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6ACA62-9FA1-0B17-A25B-C9C3306D12D7}"/>
              </a:ext>
            </a:extLst>
          </p:cNvPr>
          <p:cNvGrpSpPr/>
          <p:nvPr/>
        </p:nvGrpSpPr>
        <p:grpSpPr>
          <a:xfrm>
            <a:off x="3796124" y="3401148"/>
            <a:ext cx="508001" cy="974426"/>
            <a:chOff x="3458886" y="1143672"/>
            <a:chExt cx="306664" cy="97442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3FA118-BEE1-8A2B-C8B0-B99DEEFC5B77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C80DA8-DF57-AAFB-FFD9-ED1F6F26700A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290E73F-A71C-2048-9953-0F43DA9FDE5F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DFBD07-EBB4-0F38-48B5-7387D052EC22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D385095-421F-5BFB-C5C4-DD973BFC379E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1D745B3-0A4F-F908-F5FF-D6313BBC2804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71ACB23-33A3-FAF2-9760-C29737C4BB96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C72CEC-6DF5-5FF5-27B1-5CF4BE11C0F5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29B9486-BDA5-ABC5-0F4C-F5409DCC5633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1C632D2-BA80-CEEF-7450-860DB600C1AD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043C389-671A-4FBF-21F0-313E83596F7B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DCCD99-A63C-83F8-6C2B-8C3A4C1B085F}"/>
              </a:ext>
            </a:extLst>
          </p:cNvPr>
          <p:cNvGrpSpPr/>
          <p:nvPr/>
        </p:nvGrpSpPr>
        <p:grpSpPr>
          <a:xfrm>
            <a:off x="4803878" y="3407498"/>
            <a:ext cx="508001" cy="974426"/>
            <a:chOff x="3458886" y="1143672"/>
            <a:chExt cx="306664" cy="97442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F2C8839-528A-FE77-33F1-22B22E12421A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FB43611-C388-65F3-3BC8-912BD316DF9F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178577D-1A1C-DDBE-9E05-9E30DAACFF72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4410553-E252-8F9A-B007-9906A5BC457B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5F40881-D9DD-4576-17AD-01AA48F0B951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5A994E2-EB8E-C75E-C76A-BDC9B01E1F4A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1446F8-480B-CDC2-D7A7-764498AC05B5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B74A2A3-7419-28C9-F94B-CFF7044ACD40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6A146AA-C07A-D882-89B2-C9CCD9C49132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456BA88-AF94-37FE-BF55-7BA969A73B27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A84BE68-4F71-8420-8EE6-75440089737C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EF7146E-A0BF-EA39-0587-7CD7FFD1183E}"/>
              </a:ext>
            </a:extLst>
          </p:cNvPr>
          <p:cNvGrpSpPr/>
          <p:nvPr/>
        </p:nvGrpSpPr>
        <p:grpSpPr>
          <a:xfrm>
            <a:off x="4290201" y="3407641"/>
            <a:ext cx="508001" cy="974426"/>
            <a:chOff x="3458886" y="1143672"/>
            <a:chExt cx="306664" cy="97442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C8C9B0A-5C98-35AC-8C5E-AF172E0F46AA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4994831-5153-93D2-AB2C-F0D973EFD500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0632E41-A1C0-73EF-95DC-B7077727A713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59BE56-5737-6250-AAA7-768B5524D89A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16070BA-6679-BBF9-16BF-1E656FB59FBE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78E2471-B779-ECBA-E402-E7F93B4A525F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9FFFDE7-3DA9-6DCE-10B6-40D11EE5D949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96C618D-9776-C475-252B-85825F01ACF4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10CF420-DBD1-1B88-BA78-8487DC8F24AB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CE1FC55-3D91-F520-673D-8B7C9EB53276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2E5294D-E2DB-3621-7AC1-8850FEF0F078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887607-1AFD-D19C-254B-72C9FC0531BA}"/>
              </a:ext>
            </a:extLst>
          </p:cNvPr>
          <p:cNvGrpSpPr/>
          <p:nvPr/>
        </p:nvGrpSpPr>
        <p:grpSpPr>
          <a:xfrm>
            <a:off x="5338207" y="3404122"/>
            <a:ext cx="508001" cy="974426"/>
            <a:chOff x="3458886" y="1143672"/>
            <a:chExt cx="306664" cy="974426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DA27908-6981-72DE-425B-60E0125064C9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AC7CAF9-AB6A-3155-C7E6-0267F981ABAB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B999CA8-51F2-2082-B670-61EF353DB499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42D9D67-42A3-B345-DF19-F323CC2E615E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3E193C2-DE58-6CF9-8D93-C6043B6E84E6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DF7158B-7B49-9463-4BA6-D898D1CFD206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D50CAFC-AC10-B076-DA4E-86C7ADDD0522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5F0283-B6DB-A91F-9F49-599B56EE5CA4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167F1EF-FADD-01AF-D388-8DA271F589B9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C60540E-8401-1510-F854-519088375F11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582B50-2110-42CF-FCF9-410B8C3A4822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7E932D7-96B9-7E63-F7DD-0D0B7AE2E7AD}"/>
              </a:ext>
            </a:extLst>
          </p:cNvPr>
          <p:cNvGrpSpPr/>
          <p:nvPr/>
        </p:nvGrpSpPr>
        <p:grpSpPr>
          <a:xfrm>
            <a:off x="5846145" y="3413848"/>
            <a:ext cx="508001" cy="974426"/>
            <a:chOff x="3458886" y="1143672"/>
            <a:chExt cx="306664" cy="974426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19B18A1-997E-FB6D-887E-130F966CE230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8C146A1-E3FE-4AEE-8826-5A02433413F8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64F3C0F-0955-4F5B-1E8A-4C5B692F1A3D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BC6D21D-F0F5-0A1B-2AD3-5753F2D1B388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C748A00-69C2-4B9B-213A-5E7708D4407D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F294FB6-2AF5-D844-8E8B-730A9B66C942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86B43DB-C8B8-D381-193B-907FF12A8459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4D27214-C2D0-3272-59A9-5DAA387A6B81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2DFD496-1F2A-99AB-203F-C9D8A33AC696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DEA955B-60A6-44C0-EA96-C8A3D1A49619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640E037-FA7A-8831-4647-C8F2C378635F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D51DBCC-9EBE-639A-AE9A-9F828DACDC07}"/>
              </a:ext>
            </a:extLst>
          </p:cNvPr>
          <p:cNvGrpSpPr/>
          <p:nvPr/>
        </p:nvGrpSpPr>
        <p:grpSpPr>
          <a:xfrm>
            <a:off x="6337673" y="3420341"/>
            <a:ext cx="508001" cy="974426"/>
            <a:chOff x="3458886" y="1143672"/>
            <a:chExt cx="306664" cy="974426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5E01374-21E8-8F6B-8086-48A0DC65D936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15F36F2-4109-08E8-13A4-2F0E45D48E93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01C1E5-DDEC-4619-966C-0CC97FB40C28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C33D59A-9A8E-A438-CFAC-629CF65D1722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834374F-EC98-B8CC-F551-69B415F98A2E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B76CA61-E980-D662-4AF4-881564CBBE1F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3C770FC-C01C-74AE-C4E2-747133E1DB74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07DBC0-2EFB-B3DA-A381-9E1967E2C060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045AC81-8FC3-E752-ADF2-7B116D8F22D3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D4B26D8-A06E-49A4-3B4E-D96455042455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734D0F3-FB2F-C495-80BB-F4521E947801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1E8CFEF9-4A1E-C0FF-A69A-AD3592736BE7}"/>
              </a:ext>
            </a:extLst>
          </p:cNvPr>
          <p:cNvSpPr/>
          <p:nvPr/>
        </p:nvSpPr>
        <p:spPr>
          <a:xfrm>
            <a:off x="7871960" y="1861361"/>
            <a:ext cx="1236460" cy="838200"/>
          </a:xfrm>
          <a:custGeom>
            <a:avLst/>
            <a:gdLst>
              <a:gd name="connsiteX0" fmla="*/ 965200 w 1236460"/>
              <a:gd name="connsiteY0" fmla="*/ 0 h 838200"/>
              <a:gd name="connsiteX1" fmla="*/ 1219200 w 1236460"/>
              <a:gd name="connsiteY1" fmla="*/ 347133 h 838200"/>
              <a:gd name="connsiteX2" fmla="*/ 1193800 w 1236460"/>
              <a:gd name="connsiteY2" fmla="*/ 584200 h 838200"/>
              <a:gd name="connsiteX3" fmla="*/ 1032934 w 1236460"/>
              <a:gd name="connsiteY3" fmla="*/ 753533 h 838200"/>
              <a:gd name="connsiteX4" fmla="*/ 0 w 1236460"/>
              <a:gd name="connsiteY4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460" h="838200">
                <a:moveTo>
                  <a:pt x="965200" y="0"/>
                </a:moveTo>
                <a:cubicBezTo>
                  <a:pt x="1073150" y="124883"/>
                  <a:pt x="1181100" y="249766"/>
                  <a:pt x="1219200" y="347133"/>
                </a:cubicBezTo>
                <a:cubicBezTo>
                  <a:pt x="1257300" y="444500"/>
                  <a:pt x="1224844" y="516467"/>
                  <a:pt x="1193800" y="584200"/>
                </a:cubicBezTo>
                <a:cubicBezTo>
                  <a:pt x="1162756" y="651933"/>
                  <a:pt x="1231901" y="711200"/>
                  <a:pt x="1032934" y="753533"/>
                </a:cubicBezTo>
                <a:cubicBezTo>
                  <a:pt x="833967" y="795866"/>
                  <a:pt x="174978" y="836789"/>
                  <a:pt x="0" y="8382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D662D22-DACA-12D2-AFB6-60A7290465A6}"/>
              </a:ext>
            </a:extLst>
          </p:cNvPr>
          <p:cNvGrpSpPr/>
          <p:nvPr/>
        </p:nvGrpSpPr>
        <p:grpSpPr>
          <a:xfrm>
            <a:off x="6811470" y="3420062"/>
            <a:ext cx="508001" cy="974426"/>
            <a:chOff x="3458886" y="1143672"/>
            <a:chExt cx="306664" cy="974426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CDDBE15-7E0B-5743-B1A5-9BE37824AFC5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92DF474-80D0-B482-9A13-EB396AD209B6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968800-1CB5-CFEC-AF88-23B905631C39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342EB95-F35F-974F-B18F-39DC3A754604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26A57C2-ACF3-A898-8199-158C6633E44D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9F2A130-0380-DDDE-6333-41BDE789517C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07ED47B-487A-90A9-3411-ECC325D6FF7C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DCBA471-4CFB-79F5-EA5F-336F8C0537FD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A5C81B3-BC68-7E15-7D49-6C535D594232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73CEC6D-BBB1-1689-1D2A-8DB6F0AFCBC4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A64B4E4-FCB9-071D-3952-2432E43DD019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061AC89-EE16-0EEB-AE1A-CC4C72498D65}"/>
              </a:ext>
            </a:extLst>
          </p:cNvPr>
          <p:cNvGrpSpPr/>
          <p:nvPr/>
        </p:nvGrpSpPr>
        <p:grpSpPr>
          <a:xfrm>
            <a:off x="7306913" y="3426691"/>
            <a:ext cx="508001" cy="974426"/>
            <a:chOff x="3458886" y="1143672"/>
            <a:chExt cx="306664" cy="974426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7E14336-9716-FAB2-4BCC-EDF1309F71F1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B351D3-0FF6-A712-99F8-5452416395D7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EE34EFA-20A1-68C8-C42C-6C02669F136B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235F221-47B4-7505-C5A9-C670D5416833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1BCBAC9-A7AB-44EC-8CE2-821C0D4FEF06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CE343E7-C208-6687-A974-D2C53B4C4EC9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2DFADFA-B3EE-3E8E-FF6F-294421626B43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EFFF528-726E-C8E7-30D5-AD6DE0D6D36C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7C98376-05B6-1D55-E17E-5A90DF905D31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5819D82-3F5D-784F-ECE6-FB5434E95473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F785AE5-BF7E-8798-C136-C698A1EF70BD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AEF48B-4BB8-8890-70E5-C5F56C471371}"/>
              </a:ext>
            </a:extLst>
          </p:cNvPr>
          <p:cNvGrpSpPr/>
          <p:nvPr/>
        </p:nvGrpSpPr>
        <p:grpSpPr>
          <a:xfrm>
            <a:off x="7814850" y="3426961"/>
            <a:ext cx="508001" cy="974426"/>
            <a:chOff x="3458886" y="1143672"/>
            <a:chExt cx="306664" cy="974426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9C95816-7DD1-52CD-3096-35D2A030B2C5}"/>
                </a:ext>
              </a:extLst>
            </p:cNvPr>
            <p:cNvSpPr/>
            <p:nvPr/>
          </p:nvSpPr>
          <p:spPr>
            <a:xfrm>
              <a:off x="3464983" y="114367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B496FB6-108F-25A3-2736-32993ED5D96E}"/>
                </a:ext>
              </a:extLst>
            </p:cNvPr>
            <p:cNvSpPr/>
            <p:nvPr/>
          </p:nvSpPr>
          <p:spPr>
            <a:xfrm>
              <a:off x="3460472" y="123483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A9D8C69-1F79-7DC4-B6DC-9055ACB5E011}"/>
                </a:ext>
              </a:extLst>
            </p:cNvPr>
            <p:cNvSpPr/>
            <p:nvPr/>
          </p:nvSpPr>
          <p:spPr>
            <a:xfrm>
              <a:off x="3458890" y="1327842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09230F9-CD23-963D-8AE1-EBFEFB15D130}"/>
                </a:ext>
              </a:extLst>
            </p:cNvPr>
            <p:cNvSpPr/>
            <p:nvPr/>
          </p:nvSpPr>
          <p:spPr>
            <a:xfrm>
              <a:off x="3458890" y="142097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4242F10-CDAC-54F0-4C5C-2DB4C392F145}"/>
                </a:ext>
              </a:extLst>
            </p:cNvPr>
            <p:cNvSpPr/>
            <p:nvPr/>
          </p:nvSpPr>
          <p:spPr>
            <a:xfrm>
              <a:off x="3458889" y="151157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38A024F-4F0E-C232-DB3D-4EDE165A951D}"/>
                </a:ext>
              </a:extLst>
            </p:cNvPr>
            <p:cNvSpPr/>
            <p:nvPr/>
          </p:nvSpPr>
          <p:spPr>
            <a:xfrm>
              <a:off x="3458889" y="1601887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B0EB04D-4261-A3B9-D3F2-37A39199F8E0}"/>
                </a:ext>
              </a:extLst>
            </p:cNvPr>
            <p:cNvSpPr/>
            <p:nvPr/>
          </p:nvSpPr>
          <p:spPr>
            <a:xfrm>
              <a:off x="3458887" y="168556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1BA49D9-63B7-62AB-AEE7-7E58DA51FCE4}"/>
                </a:ext>
              </a:extLst>
            </p:cNvPr>
            <p:cNvSpPr/>
            <p:nvPr/>
          </p:nvSpPr>
          <p:spPr>
            <a:xfrm>
              <a:off x="3458886" y="1862968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CFD0B8D-B0A2-E6E2-F1CB-55F13450A62D}"/>
                </a:ext>
              </a:extLst>
            </p:cNvPr>
            <p:cNvSpPr/>
            <p:nvPr/>
          </p:nvSpPr>
          <p:spPr>
            <a:xfrm>
              <a:off x="3458886" y="1776644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337049D-F209-9C6B-A0B7-7530AD3A80D7}"/>
                </a:ext>
              </a:extLst>
            </p:cNvPr>
            <p:cNvSpPr/>
            <p:nvPr/>
          </p:nvSpPr>
          <p:spPr>
            <a:xfrm>
              <a:off x="3458886" y="1951329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7BD7026-D02B-A04F-0A7A-F37E14CA15C3}"/>
                </a:ext>
              </a:extLst>
            </p:cNvPr>
            <p:cNvSpPr/>
            <p:nvPr/>
          </p:nvSpPr>
          <p:spPr>
            <a:xfrm>
              <a:off x="3458886" y="2034416"/>
              <a:ext cx="300567" cy="8368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2" name="Parallelogram 171">
            <a:extLst>
              <a:ext uri="{FF2B5EF4-FFF2-40B4-BE49-F238E27FC236}">
                <a16:creationId xmlns:a16="http://schemas.microsoft.com/office/drawing/2014/main" id="{BE20177D-985A-948C-6F5C-F01AC090430D}"/>
              </a:ext>
            </a:extLst>
          </p:cNvPr>
          <p:cNvSpPr/>
          <p:nvPr/>
        </p:nvSpPr>
        <p:spPr>
          <a:xfrm rot="17576746">
            <a:off x="9505177" y="2718324"/>
            <a:ext cx="818544" cy="1404035"/>
          </a:xfrm>
          <a:prstGeom prst="parallelogram">
            <a:avLst>
              <a:gd name="adj" fmla="val 6778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BCD1E39-5D3C-0E9F-E14E-220D5CA16F6A}"/>
              </a:ext>
            </a:extLst>
          </p:cNvPr>
          <p:cNvSpPr txBox="1"/>
          <p:nvPr/>
        </p:nvSpPr>
        <p:spPr>
          <a:xfrm>
            <a:off x="4087471" y="986132"/>
            <a:ext cx="2588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view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MagLev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4762467-75C8-DC02-B207-5731D6ED7C6A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7845997" y="1542720"/>
            <a:ext cx="1219763" cy="902841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F427B0F-671E-6D03-A735-9121713E95CE}"/>
              </a:ext>
            </a:extLst>
          </p:cNvPr>
          <p:cNvCxnSpPr/>
          <p:nvPr/>
        </p:nvCxnSpPr>
        <p:spPr>
          <a:xfrm>
            <a:off x="983913" y="3276599"/>
            <a:ext cx="692487" cy="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2480694-149A-7C11-836B-5D2E16DE7621}"/>
              </a:ext>
            </a:extLst>
          </p:cNvPr>
          <p:cNvCxnSpPr>
            <a:cxnSpLocks/>
          </p:cNvCxnSpPr>
          <p:nvPr/>
        </p:nvCxnSpPr>
        <p:spPr>
          <a:xfrm flipH="1" flipV="1">
            <a:off x="10335129" y="3745834"/>
            <a:ext cx="915094" cy="16087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3526B3B-C4B9-CCB1-4A5E-B8AD4C21E029}"/>
              </a:ext>
            </a:extLst>
          </p:cNvPr>
          <p:cNvCxnSpPr>
            <a:cxnSpLocks/>
            <a:endCxn id="97" idx="4"/>
          </p:cNvCxnSpPr>
          <p:nvPr/>
        </p:nvCxnSpPr>
        <p:spPr>
          <a:xfrm flipV="1">
            <a:off x="4332193" y="4124295"/>
            <a:ext cx="206959" cy="1261803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CA12948-0D61-0FFC-D10B-731DF2A11D49}"/>
              </a:ext>
            </a:extLst>
          </p:cNvPr>
          <p:cNvCxnSpPr/>
          <p:nvPr/>
        </p:nvCxnSpPr>
        <p:spPr>
          <a:xfrm flipV="1">
            <a:off x="6499237" y="5322113"/>
            <a:ext cx="1199879" cy="222209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A5A04660-B871-2DD3-D463-AE517A1BAA4A}"/>
              </a:ext>
            </a:extLst>
          </p:cNvPr>
          <p:cNvCxnSpPr/>
          <p:nvPr/>
        </p:nvCxnSpPr>
        <p:spPr>
          <a:xfrm rot="16200000" flipV="1">
            <a:off x="10371688" y="4880874"/>
            <a:ext cx="1067605" cy="947420"/>
          </a:xfrm>
          <a:prstGeom prst="bentConnector3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6711D15E-5650-251C-98C6-C30968DB5167}"/>
              </a:ext>
            </a:extLst>
          </p:cNvPr>
          <p:cNvSpPr/>
          <p:nvPr/>
        </p:nvSpPr>
        <p:spPr>
          <a:xfrm>
            <a:off x="2575452" y="2615949"/>
            <a:ext cx="4954751" cy="16722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5313CEF-9078-1C2D-2BB1-9F5C0075DEAB}"/>
              </a:ext>
            </a:extLst>
          </p:cNvPr>
          <p:cNvSpPr/>
          <p:nvPr/>
        </p:nvSpPr>
        <p:spPr>
          <a:xfrm>
            <a:off x="7374046" y="1140833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2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52B4751-1794-F238-AF3B-5982B815A63A}"/>
              </a:ext>
            </a:extLst>
          </p:cNvPr>
          <p:cNvCxnSpPr>
            <a:cxnSpLocks/>
          </p:cNvCxnSpPr>
          <p:nvPr/>
        </p:nvCxnSpPr>
        <p:spPr>
          <a:xfrm flipV="1">
            <a:off x="2568362" y="5218111"/>
            <a:ext cx="81705" cy="968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4" name="Right Triangle 243">
            <a:extLst>
              <a:ext uri="{FF2B5EF4-FFF2-40B4-BE49-F238E27FC236}">
                <a16:creationId xmlns:a16="http://schemas.microsoft.com/office/drawing/2014/main" id="{CC738322-FD40-4DC4-2C15-FA031BBF0129}"/>
              </a:ext>
            </a:extLst>
          </p:cNvPr>
          <p:cNvSpPr/>
          <p:nvPr/>
        </p:nvSpPr>
        <p:spPr>
          <a:xfrm>
            <a:off x="923636" y="1099127"/>
            <a:ext cx="3645336" cy="1513691"/>
          </a:xfrm>
          <a:custGeom>
            <a:avLst/>
            <a:gdLst>
              <a:gd name="connsiteX0" fmla="*/ 0 w 1659518"/>
              <a:gd name="connsiteY0" fmla="*/ 1144236 h 1144236"/>
              <a:gd name="connsiteX1" fmla="*/ 0 w 1659518"/>
              <a:gd name="connsiteY1" fmla="*/ 0 h 1144236"/>
              <a:gd name="connsiteX2" fmla="*/ 1659518 w 1659518"/>
              <a:gd name="connsiteY2" fmla="*/ 1144236 h 1144236"/>
              <a:gd name="connsiteX3" fmla="*/ 0 w 1659518"/>
              <a:gd name="connsiteY3" fmla="*/ 1144236 h 1144236"/>
              <a:gd name="connsiteX0" fmla="*/ 1034473 w 1659518"/>
              <a:gd name="connsiteY0" fmla="*/ 1504454 h 1504454"/>
              <a:gd name="connsiteX1" fmla="*/ 0 w 1659518"/>
              <a:gd name="connsiteY1" fmla="*/ 0 h 1504454"/>
              <a:gd name="connsiteX2" fmla="*/ 1659518 w 1659518"/>
              <a:gd name="connsiteY2" fmla="*/ 1144236 h 1504454"/>
              <a:gd name="connsiteX3" fmla="*/ 1034473 w 1659518"/>
              <a:gd name="connsiteY3" fmla="*/ 1504454 h 1504454"/>
              <a:gd name="connsiteX0" fmla="*/ 1542473 w 2167518"/>
              <a:gd name="connsiteY0" fmla="*/ 1421327 h 1421327"/>
              <a:gd name="connsiteX1" fmla="*/ 0 w 2167518"/>
              <a:gd name="connsiteY1" fmla="*/ 0 h 1421327"/>
              <a:gd name="connsiteX2" fmla="*/ 2167518 w 2167518"/>
              <a:gd name="connsiteY2" fmla="*/ 1061109 h 1421327"/>
              <a:gd name="connsiteX3" fmla="*/ 1542473 w 2167518"/>
              <a:gd name="connsiteY3" fmla="*/ 1421327 h 1421327"/>
              <a:gd name="connsiteX0" fmla="*/ 1431637 w 2167518"/>
              <a:gd name="connsiteY0" fmla="*/ 1421327 h 1421327"/>
              <a:gd name="connsiteX1" fmla="*/ 0 w 2167518"/>
              <a:gd name="connsiteY1" fmla="*/ 0 h 1421327"/>
              <a:gd name="connsiteX2" fmla="*/ 2167518 w 2167518"/>
              <a:gd name="connsiteY2" fmla="*/ 1061109 h 1421327"/>
              <a:gd name="connsiteX3" fmla="*/ 1431637 w 2167518"/>
              <a:gd name="connsiteY3" fmla="*/ 1421327 h 1421327"/>
              <a:gd name="connsiteX0" fmla="*/ 1431637 w 3700754"/>
              <a:gd name="connsiteY0" fmla="*/ 1421327 h 1458273"/>
              <a:gd name="connsiteX1" fmla="*/ 0 w 3700754"/>
              <a:gd name="connsiteY1" fmla="*/ 0 h 1458273"/>
              <a:gd name="connsiteX2" fmla="*/ 3700754 w 3700754"/>
              <a:gd name="connsiteY2" fmla="*/ 1458273 h 1458273"/>
              <a:gd name="connsiteX3" fmla="*/ 1431637 w 3700754"/>
              <a:gd name="connsiteY3" fmla="*/ 1421327 h 1458273"/>
              <a:gd name="connsiteX0" fmla="*/ 1431637 w 3700754"/>
              <a:gd name="connsiteY0" fmla="*/ 1421327 h 1458273"/>
              <a:gd name="connsiteX1" fmla="*/ 0 w 3700754"/>
              <a:gd name="connsiteY1" fmla="*/ 0 h 1458273"/>
              <a:gd name="connsiteX2" fmla="*/ 3700754 w 3700754"/>
              <a:gd name="connsiteY2" fmla="*/ 1458273 h 1458273"/>
              <a:gd name="connsiteX3" fmla="*/ 1431637 w 3700754"/>
              <a:gd name="connsiteY3" fmla="*/ 1421327 h 1458273"/>
              <a:gd name="connsiteX0" fmla="*/ 1376219 w 3645336"/>
              <a:gd name="connsiteY0" fmla="*/ 1476745 h 1513691"/>
              <a:gd name="connsiteX1" fmla="*/ 0 w 3645336"/>
              <a:gd name="connsiteY1" fmla="*/ 0 h 1513691"/>
              <a:gd name="connsiteX2" fmla="*/ 3645336 w 3645336"/>
              <a:gd name="connsiteY2" fmla="*/ 1513691 h 1513691"/>
              <a:gd name="connsiteX3" fmla="*/ 1376219 w 3645336"/>
              <a:gd name="connsiteY3" fmla="*/ 1476745 h 1513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5336" h="1513691">
                <a:moveTo>
                  <a:pt x="1376219" y="1476745"/>
                </a:moveTo>
                <a:lnTo>
                  <a:pt x="0" y="0"/>
                </a:lnTo>
                <a:cubicBezTo>
                  <a:pt x="1233585" y="486091"/>
                  <a:pt x="2457933" y="916763"/>
                  <a:pt x="3645336" y="1513691"/>
                </a:cubicBezTo>
                <a:lnTo>
                  <a:pt x="1376219" y="1476745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9F4F1D26-CCB9-C2EE-355B-5FE3048B7366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2286000" y="5305508"/>
            <a:ext cx="7710572" cy="880767"/>
          </a:xfrm>
          <a:prstGeom prst="bentConnector2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5BDFF1B-71C7-44DC-8328-E50DE5DD63DF}"/>
              </a:ext>
            </a:extLst>
          </p:cNvPr>
          <p:cNvCxnSpPr/>
          <p:nvPr/>
        </p:nvCxnSpPr>
        <p:spPr>
          <a:xfrm>
            <a:off x="2990894" y="1694204"/>
            <a:ext cx="694505" cy="1005357"/>
          </a:xfrm>
          <a:prstGeom prst="straightConnector1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184C4E5D-8274-FDD1-A740-D0312410F34B}"/>
              </a:ext>
            </a:extLst>
          </p:cNvPr>
          <p:cNvSpPr/>
          <p:nvPr/>
        </p:nvSpPr>
        <p:spPr>
          <a:xfrm>
            <a:off x="2530611" y="1311652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6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55C60522-C79C-0B38-66BE-B19D28AD5FAA}"/>
              </a:ext>
            </a:extLst>
          </p:cNvPr>
          <p:cNvSpPr/>
          <p:nvPr/>
        </p:nvSpPr>
        <p:spPr>
          <a:xfrm>
            <a:off x="490278" y="2988604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5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31C8EA6-8E5A-B8DE-3EF1-6CC9CAA19756}"/>
              </a:ext>
            </a:extLst>
          </p:cNvPr>
          <p:cNvSpPr/>
          <p:nvPr/>
        </p:nvSpPr>
        <p:spPr>
          <a:xfrm>
            <a:off x="1777424" y="5856113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4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A2E39BE-DF3F-8A9E-3E63-BBDC7217C74F}"/>
              </a:ext>
            </a:extLst>
          </p:cNvPr>
          <p:cNvSpPr/>
          <p:nvPr/>
        </p:nvSpPr>
        <p:spPr>
          <a:xfrm>
            <a:off x="6002488" y="5354584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3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F2CA16B-B287-7EE4-2CF0-BD4F9D740130}"/>
              </a:ext>
            </a:extLst>
          </p:cNvPr>
          <p:cNvSpPr/>
          <p:nvPr/>
        </p:nvSpPr>
        <p:spPr>
          <a:xfrm>
            <a:off x="4073715" y="5364034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36FA8C5C-8CAD-37A6-103A-B65A6DF4067B}"/>
              </a:ext>
            </a:extLst>
          </p:cNvPr>
          <p:cNvSpPr/>
          <p:nvPr/>
        </p:nvSpPr>
        <p:spPr>
          <a:xfrm>
            <a:off x="11095032" y="5884879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1082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E6D9988-2D8A-3FD7-8121-76D9B519D063}"/>
              </a:ext>
            </a:extLst>
          </p:cNvPr>
          <p:cNvSpPr/>
          <p:nvPr/>
        </p:nvSpPr>
        <p:spPr>
          <a:xfrm>
            <a:off x="-31479" y="0"/>
            <a:ext cx="12838546" cy="6954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90D89B-8D5A-38C4-2473-77D26D8EF5C7}"/>
              </a:ext>
            </a:extLst>
          </p:cNvPr>
          <p:cNvSpPr/>
          <p:nvPr/>
        </p:nvSpPr>
        <p:spPr>
          <a:xfrm>
            <a:off x="4944340" y="621020"/>
            <a:ext cx="2352675" cy="5605756"/>
          </a:xfrm>
          <a:custGeom>
            <a:avLst/>
            <a:gdLst>
              <a:gd name="connsiteX0" fmla="*/ 0 w 2844800"/>
              <a:gd name="connsiteY0" fmla="*/ 474143 h 5809672"/>
              <a:gd name="connsiteX1" fmla="*/ 474143 w 2844800"/>
              <a:gd name="connsiteY1" fmla="*/ 0 h 5809672"/>
              <a:gd name="connsiteX2" fmla="*/ 2370657 w 2844800"/>
              <a:gd name="connsiteY2" fmla="*/ 0 h 5809672"/>
              <a:gd name="connsiteX3" fmla="*/ 2844800 w 2844800"/>
              <a:gd name="connsiteY3" fmla="*/ 474143 h 5809672"/>
              <a:gd name="connsiteX4" fmla="*/ 2844800 w 2844800"/>
              <a:gd name="connsiteY4" fmla="*/ 5335529 h 5809672"/>
              <a:gd name="connsiteX5" fmla="*/ 2370657 w 2844800"/>
              <a:gd name="connsiteY5" fmla="*/ 5809672 h 5809672"/>
              <a:gd name="connsiteX6" fmla="*/ 474143 w 2844800"/>
              <a:gd name="connsiteY6" fmla="*/ 5809672 h 5809672"/>
              <a:gd name="connsiteX7" fmla="*/ 0 w 2844800"/>
              <a:gd name="connsiteY7" fmla="*/ 5335529 h 5809672"/>
              <a:gd name="connsiteX8" fmla="*/ 0 w 2844800"/>
              <a:gd name="connsiteY8" fmla="*/ 474143 h 5809672"/>
              <a:gd name="connsiteX0" fmla="*/ 0 w 2844800"/>
              <a:gd name="connsiteY0" fmla="*/ 474143 h 5809672"/>
              <a:gd name="connsiteX1" fmla="*/ 1185343 w 2844800"/>
              <a:gd name="connsiteY1" fmla="*/ 314037 h 5809672"/>
              <a:gd name="connsiteX2" fmla="*/ 2370657 w 2844800"/>
              <a:gd name="connsiteY2" fmla="*/ 0 h 5809672"/>
              <a:gd name="connsiteX3" fmla="*/ 2844800 w 2844800"/>
              <a:gd name="connsiteY3" fmla="*/ 474143 h 5809672"/>
              <a:gd name="connsiteX4" fmla="*/ 2844800 w 2844800"/>
              <a:gd name="connsiteY4" fmla="*/ 5335529 h 5809672"/>
              <a:gd name="connsiteX5" fmla="*/ 2370657 w 2844800"/>
              <a:gd name="connsiteY5" fmla="*/ 5809672 h 5809672"/>
              <a:gd name="connsiteX6" fmla="*/ 474143 w 2844800"/>
              <a:gd name="connsiteY6" fmla="*/ 5809672 h 5809672"/>
              <a:gd name="connsiteX7" fmla="*/ 0 w 2844800"/>
              <a:gd name="connsiteY7" fmla="*/ 5335529 h 5809672"/>
              <a:gd name="connsiteX8" fmla="*/ 0 w 2844800"/>
              <a:gd name="connsiteY8" fmla="*/ 474143 h 5809672"/>
              <a:gd name="connsiteX0" fmla="*/ 0 w 2844800"/>
              <a:gd name="connsiteY0" fmla="*/ 179566 h 5515095"/>
              <a:gd name="connsiteX1" fmla="*/ 1185343 w 2844800"/>
              <a:gd name="connsiteY1" fmla="*/ 19460 h 5515095"/>
              <a:gd name="connsiteX2" fmla="*/ 1834948 w 2844800"/>
              <a:gd name="connsiteY2" fmla="*/ 47168 h 5515095"/>
              <a:gd name="connsiteX3" fmla="*/ 2844800 w 2844800"/>
              <a:gd name="connsiteY3" fmla="*/ 179566 h 5515095"/>
              <a:gd name="connsiteX4" fmla="*/ 2844800 w 2844800"/>
              <a:gd name="connsiteY4" fmla="*/ 5040952 h 5515095"/>
              <a:gd name="connsiteX5" fmla="*/ 2370657 w 2844800"/>
              <a:gd name="connsiteY5" fmla="*/ 5515095 h 5515095"/>
              <a:gd name="connsiteX6" fmla="*/ 474143 w 2844800"/>
              <a:gd name="connsiteY6" fmla="*/ 5515095 h 5515095"/>
              <a:gd name="connsiteX7" fmla="*/ 0 w 2844800"/>
              <a:gd name="connsiteY7" fmla="*/ 5040952 h 5515095"/>
              <a:gd name="connsiteX8" fmla="*/ 0 w 2844800"/>
              <a:gd name="connsiteY8" fmla="*/ 179566 h 5515095"/>
              <a:gd name="connsiteX0" fmla="*/ 0 w 2844800"/>
              <a:gd name="connsiteY0" fmla="*/ 191166 h 5526695"/>
              <a:gd name="connsiteX1" fmla="*/ 1240761 w 2844800"/>
              <a:gd name="connsiteY1" fmla="*/ 12588 h 5526695"/>
              <a:gd name="connsiteX2" fmla="*/ 1834948 w 2844800"/>
              <a:gd name="connsiteY2" fmla="*/ 58768 h 5526695"/>
              <a:gd name="connsiteX3" fmla="*/ 2844800 w 2844800"/>
              <a:gd name="connsiteY3" fmla="*/ 191166 h 5526695"/>
              <a:gd name="connsiteX4" fmla="*/ 2844800 w 2844800"/>
              <a:gd name="connsiteY4" fmla="*/ 5052552 h 5526695"/>
              <a:gd name="connsiteX5" fmla="*/ 2370657 w 2844800"/>
              <a:gd name="connsiteY5" fmla="*/ 5526695 h 5526695"/>
              <a:gd name="connsiteX6" fmla="*/ 474143 w 2844800"/>
              <a:gd name="connsiteY6" fmla="*/ 5526695 h 5526695"/>
              <a:gd name="connsiteX7" fmla="*/ 0 w 2844800"/>
              <a:gd name="connsiteY7" fmla="*/ 5052552 h 5526695"/>
              <a:gd name="connsiteX8" fmla="*/ 0 w 2844800"/>
              <a:gd name="connsiteY8" fmla="*/ 191166 h 5526695"/>
              <a:gd name="connsiteX0" fmla="*/ 0 w 2844800"/>
              <a:gd name="connsiteY0" fmla="*/ 298653 h 5634182"/>
              <a:gd name="connsiteX1" fmla="*/ 1240761 w 2844800"/>
              <a:gd name="connsiteY1" fmla="*/ 120075 h 5634182"/>
              <a:gd name="connsiteX2" fmla="*/ 1825712 w 2844800"/>
              <a:gd name="connsiteY2" fmla="*/ 0 h 5634182"/>
              <a:gd name="connsiteX3" fmla="*/ 2844800 w 2844800"/>
              <a:gd name="connsiteY3" fmla="*/ 298653 h 5634182"/>
              <a:gd name="connsiteX4" fmla="*/ 2844800 w 2844800"/>
              <a:gd name="connsiteY4" fmla="*/ 5160039 h 5634182"/>
              <a:gd name="connsiteX5" fmla="*/ 2370657 w 2844800"/>
              <a:gd name="connsiteY5" fmla="*/ 5634182 h 5634182"/>
              <a:gd name="connsiteX6" fmla="*/ 474143 w 2844800"/>
              <a:gd name="connsiteY6" fmla="*/ 5634182 h 5634182"/>
              <a:gd name="connsiteX7" fmla="*/ 0 w 2844800"/>
              <a:gd name="connsiteY7" fmla="*/ 5160039 h 5634182"/>
              <a:gd name="connsiteX8" fmla="*/ 0 w 2844800"/>
              <a:gd name="connsiteY8" fmla="*/ 298653 h 5634182"/>
              <a:gd name="connsiteX0" fmla="*/ 0 w 2844800"/>
              <a:gd name="connsiteY0" fmla="*/ 298653 h 5634182"/>
              <a:gd name="connsiteX1" fmla="*/ 1240761 w 2844800"/>
              <a:gd name="connsiteY1" fmla="*/ 120075 h 5634182"/>
              <a:gd name="connsiteX2" fmla="*/ 1825712 w 2844800"/>
              <a:gd name="connsiteY2" fmla="*/ 0 h 5634182"/>
              <a:gd name="connsiteX3" fmla="*/ 2844800 w 2844800"/>
              <a:gd name="connsiteY3" fmla="*/ 298653 h 5634182"/>
              <a:gd name="connsiteX4" fmla="*/ 2844800 w 2844800"/>
              <a:gd name="connsiteY4" fmla="*/ 5160039 h 5634182"/>
              <a:gd name="connsiteX5" fmla="*/ 2370657 w 2844800"/>
              <a:gd name="connsiteY5" fmla="*/ 5634182 h 5634182"/>
              <a:gd name="connsiteX6" fmla="*/ 474143 w 2844800"/>
              <a:gd name="connsiteY6" fmla="*/ 5634182 h 5634182"/>
              <a:gd name="connsiteX7" fmla="*/ 0 w 2844800"/>
              <a:gd name="connsiteY7" fmla="*/ 5160039 h 5634182"/>
              <a:gd name="connsiteX8" fmla="*/ 0 w 2844800"/>
              <a:gd name="connsiteY8" fmla="*/ 298653 h 5634182"/>
              <a:gd name="connsiteX0" fmla="*/ 0 w 2844800"/>
              <a:gd name="connsiteY0" fmla="*/ 191167 h 5526696"/>
              <a:gd name="connsiteX1" fmla="*/ 1240761 w 2844800"/>
              <a:gd name="connsiteY1" fmla="*/ 12589 h 5526696"/>
              <a:gd name="connsiteX2" fmla="*/ 1881130 w 2844800"/>
              <a:gd name="connsiteY2" fmla="*/ 68005 h 5526696"/>
              <a:gd name="connsiteX3" fmla="*/ 2844800 w 2844800"/>
              <a:gd name="connsiteY3" fmla="*/ 191167 h 5526696"/>
              <a:gd name="connsiteX4" fmla="*/ 2844800 w 2844800"/>
              <a:gd name="connsiteY4" fmla="*/ 5052553 h 5526696"/>
              <a:gd name="connsiteX5" fmla="*/ 2370657 w 2844800"/>
              <a:gd name="connsiteY5" fmla="*/ 5526696 h 5526696"/>
              <a:gd name="connsiteX6" fmla="*/ 474143 w 2844800"/>
              <a:gd name="connsiteY6" fmla="*/ 5526696 h 5526696"/>
              <a:gd name="connsiteX7" fmla="*/ 0 w 2844800"/>
              <a:gd name="connsiteY7" fmla="*/ 5052553 h 5526696"/>
              <a:gd name="connsiteX8" fmla="*/ 0 w 2844800"/>
              <a:gd name="connsiteY8" fmla="*/ 191167 h 5526696"/>
              <a:gd name="connsiteX0" fmla="*/ 0 w 2844800"/>
              <a:gd name="connsiteY0" fmla="*/ 269212 h 5604741"/>
              <a:gd name="connsiteX1" fmla="*/ 1240761 w 2844800"/>
              <a:gd name="connsiteY1" fmla="*/ 90634 h 5604741"/>
              <a:gd name="connsiteX2" fmla="*/ 1731905 w 2844800"/>
              <a:gd name="connsiteY2" fmla="*/ 0 h 5604741"/>
              <a:gd name="connsiteX3" fmla="*/ 2844800 w 2844800"/>
              <a:gd name="connsiteY3" fmla="*/ 269212 h 5604741"/>
              <a:gd name="connsiteX4" fmla="*/ 2844800 w 2844800"/>
              <a:gd name="connsiteY4" fmla="*/ 5130598 h 5604741"/>
              <a:gd name="connsiteX5" fmla="*/ 2370657 w 2844800"/>
              <a:gd name="connsiteY5" fmla="*/ 5604741 h 5604741"/>
              <a:gd name="connsiteX6" fmla="*/ 474143 w 2844800"/>
              <a:gd name="connsiteY6" fmla="*/ 5604741 h 5604741"/>
              <a:gd name="connsiteX7" fmla="*/ 0 w 2844800"/>
              <a:gd name="connsiteY7" fmla="*/ 5130598 h 5604741"/>
              <a:gd name="connsiteX8" fmla="*/ 0 w 2844800"/>
              <a:gd name="connsiteY8" fmla="*/ 269212 h 5604741"/>
              <a:gd name="connsiteX0" fmla="*/ 0 w 2844800"/>
              <a:gd name="connsiteY0" fmla="*/ 269212 h 5604741"/>
              <a:gd name="connsiteX1" fmla="*/ 1240761 w 2844800"/>
              <a:gd name="connsiteY1" fmla="*/ 90634 h 5604741"/>
              <a:gd name="connsiteX2" fmla="*/ 1731905 w 2844800"/>
              <a:gd name="connsiteY2" fmla="*/ 0 h 5604741"/>
              <a:gd name="connsiteX3" fmla="*/ 2743200 w 2844800"/>
              <a:gd name="connsiteY3" fmla="*/ 1386812 h 5604741"/>
              <a:gd name="connsiteX4" fmla="*/ 2844800 w 2844800"/>
              <a:gd name="connsiteY4" fmla="*/ 5130598 h 5604741"/>
              <a:gd name="connsiteX5" fmla="*/ 2370657 w 2844800"/>
              <a:gd name="connsiteY5" fmla="*/ 5604741 h 5604741"/>
              <a:gd name="connsiteX6" fmla="*/ 474143 w 2844800"/>
              <a:gd name="connsiteY6" fmla="*/ 5604741 h 5604741"/>
              <a:gd name="connsiteX7" fmla="*/ 0 w 2844800"/>
              <a:gd name="connsiteY7" fmla="*/ 5130598 h 5604741"/>
              <a:gd name="connsiteX8" fmla="*/ 0 w 2844800"/>
              <a:gd name="connsiteY8" fmla="*/ 269212 h 5604741"/>
              <a:gd name="connsiteX0" fmla="*/ 0 w 2844800"/>
              <a:gd name="connsiteY0" fmla="*/ 288262 h 5623791"/>
              <a:gd name="connsiteX1" fmla="*/ 1240761 w 2844800"/>
              <a:gd name="connsiteY1" fmla="*/ 109684 h 5623791"/>
              <a:gd name="connsiteX2" fmla="*/ 1722380 w 2844800"/>
              <a:gd name="connsiteY2" fmla="*/ 0 h 5623791"/>
              <a:gd name="connsiteX3" fmla="*/ 2743200 w 2844800"/>
              <a:gd name="connsiteY3" fmla="*/ 1405862 h 5623791"/>
              <a:gd name="connsiteX4" fmla="*/ 2844800 w 2844800"/>
              <a:gd name="connsiteY4" fmla="*/ 5149648 h 5623791"/>
              <a:gd name="connsiteX5" fmla="*/ 2370657 w 2844800"/>
              <a:gd name="connsiteY5" fmla="*/ 5623791 h 5623791"/>
              <a:gd name="connsiteX6" fmla="*/ 474143 w 2844800"/>
              <a:gd name="connsiteY6" fmla="*/ 5623791 h 5623791"/>
              <a:gd name="connsiteX7" fmla="*/ 0 w 2844800"/>
              <a:gd name="connsiteY7" fmla="*/ 5149648 h 5623791"/>
              <a:gd name="connsiteX8" fmla="*/ 0 w 2844800"/>
              <a:gd name="connsiteY8" fmla="*/ 288262 h 5623791"/>
              <a:gd name="connsiteX0" fmla="*/ 0 w 2844800"/>
              <a:gd name="connsiteY0" fmla="*/ 350028 h 5685557"/>
              <a:gd name="connsiteX1" fmla="*/ 1132811 w 2844800"/>
              <a:gd name="connsiteY1" fmla="*/ 0 h 5685557"/>
              <a:gd name="connsiteX2" fmla="*/ 1722380 w 2844800"/>
              <a:gd name="connsiteY2" fmla="*/ 61766 h 5685557"/>
              <a:gd name="connsiteX3" fmla="*/ 2743200 w 2844800"/>
              <a:gd name="connsiteY3" fmla="*/ 1467628 h 5685557"/>
              <a:gd name="connsiteX4" fmla="*/ 2844800 w 2844800"/>
              <a:gd name="connsiteY4" fmla="*/ 5211414 h 5685557"/>
              <a:gd name="connsiteX5" fmla="*/ 2370657 w 2844800"/>
              <a:gd name="connsiteY5" fmla="*/ 5685557 h 5685557"/>
              <a:gd name="connsiteX6" fmla="*/ 474143 w 2844800"/>
              <a:gd name="connsiteY6" fmla="*/ 5685557 h 5685557"/>
              <a:gd name="connsiteX7" fmla="*/ 0 w 2844800"/>
              <a:gd name="connsiteY7" fmla="*/ 5211414 h 5685557"/>
              <a:gd name="connsiteX8" fmla="*/ 0 w 2844800"/>
              <a:gd name="connsiteY8" fmla="*/ 350028 h 5685557"/>
              <a:gd name="connsiteX0" fmla="*/ 0 w 2844800"/>
              <a:gd name="connsiteY0" fmla="*/ 288262 h 5623791"/>
              <a:gd name="connsiteX1" fmla="*/ 923261 w 2844800"/>
              <a:gd name="connsiteY1" fmla="*/ 182709 h 5623791"/>
              <a:gd name="connsiteX2" fmla="*/ 1722380 w 2844800"/>
              <a:gd name="connsiteY2" fmla="*/ 0 h 5623791"/>
              <a:gd name="connsiteX3" fmla="*/ 2743200 w 2844800"/>
              <a:gd name="connsiteY3" fmla="*/ 1405862 h 5623791"/>
              <a:gd name="connsiteX4" fmla="*/ 2844800 w 2844800"/>
              <a:gd name="connsiteY4" fmla="*/ 5149648 h 5623791"/>
              <a:gd name="connsiteX5" fmla="*/ 2370657 w 2844800"/>
              <a:gd name="connsiteY5" fmla="*/ 5623791 h 5623791"/>
              <a:gd name="connsiteX6" fmla="*/ 474143 w 2844800"/>
              <a:gd name="connsiteY6" fmla="*/ 5623791 h 5623791"/>
              <a:gd name="connsiteX7" fmla="*/ 0 w 2844800"/>
              <a:gd name="connsiteY7" fmla="*/ 5149648 h 5623791"/>
              <a:gd name="connsiteX8" fmla="*/ 0 w 2844800"/>
              <a:gd name="connsiteY8" fmla="*/ 288262 h 5623791"/>
              <a:gd name="connsiteX0" fmla="*/ 0 w 2844800"/>
              <a:gd name="connsiteY0" fmla="*/ 288262 h 5623791"/>
              <a:gd name="connsiteX1" fmla="*/ 923261 w 2844800"/>
              <a:gd name="connsiteY1" fmla="*/ 182709 h 5623791"/>
              <a:gd name="connsiteX2" fmla="*/ 1722380 w 2844800"/>
              <a:gd name="connsiteY2" fmla="*/ 0 h 5623791"/>
              <a:gd name="connsiteX3" fmla="*/ 2743200 w 2844800"/>
              <a:gd name="connsiteY3" fmla="*/ 1405862 h 5623791"/>
              <a:gd name="connsiteX4" fmla="*/ 2844800 w 2844800"/>
              <a:gd name="connsiteY4" fmla="*/ 5149648 h 5623791"/>
              <a:gd name="connsiteX5" fmla="*/ 2370657 w 2844800"/>
              <a:gd name="connsiteY5" fmla="*/ 5623791 h 5623791"/>
              <a:gd name="connsiteX6" fmla="*/ 474143 w 2844800"/>
              <a:gd name="connsiteY6" fmla="*/ 5623791 h 5623791"/>
              <a:gd name="connsiteX7" fmla="*/ 0 w 2844800"/>
              <a:gd name="connsiteY7" fmla="*/ 5149648 h 5623791"/>
              <a:gd name="connsiteX8" fmla="*/ 0 w 2844800"/>
              <a:gd name="connsiteY8" fmla="*/ 288262 h 5623791"/>
              <a:gd name="connsiteX0" fmla="*/ 0 w 2844800"/>
              <a:gd name="connsiteY0" fmla="*/ 304288 h 5639817"/>
              <a:gd name="connsiteX1" fmla="*/ 923261 w 2844800"/>
              <a:gd name="connsiteY1" fmla="*/ 198735 h 5639817"/>
              <a:gd name="connsiteX2" fmla="*/ 1722380 w 2844800"/>
              <a:gd name="connsiteY2" fmla="*/ 16026 h 5639817"/>
              <a:gd name="connsiteX3" fmla="*/ 2743200 w 2844800"/>
              <a:gd name="connsiteY3" fmla="*/ 1421888 h 5639817"/>
              <a:gd name="connsiteX4" fmla="*/ 2844800 w 2844800"/>
              <a:gd name="connsiteY4" fmla="*/ 5165674 h 5639817"/>
              <a:gd name="connsiteX5" fmla="*/ 2370657 w 2844800"/>
              <a:gd name="connsiteY5" fmla="*/ 5639817 h 5639817"/>
              <a:gd name="connsiteX6" fmla="*/ 474143 w 2844800"/>
              <a:gd name="connsiteY6" fmla="*/ 5639817 h 5639817"/>
              <a:gd name="connsiteX7" fmla="*/ 0 w 2844800"/>
              <a:gd name="connsiteY7" fmla="*/ 5165674 h 5639817"/>
              <a:gd name="connsiteX8" fmla="*/ 0 w 2844800"/>
              <a:gd name="connsiteY8" fmla="*/ 304288 h 5639817"/>
              <a:gd name="connsiteX0" fmla="*/ 0 w 2844800"/>
              <a:gd name="connsiteY0" fmla="*/ 304288 h 5639817"/>
              <a:gd name="connsiteX1" fmla="*/ 923261 w 2844800"/>
              <a:gd name="connsiteY1" fmla="*/ 198735 h 5639817"/>
              <a:gd name="connsiteX2" fmla="*/ 1722380 w 2844800"/>
              <a:gd name="connsiteY2" fmla="*/ 16026 h 5639817"/>
              <a:gd name="connsiteX3" fmla="*/ 2743200 w 2844800"/>
              <a:gd name="connsiteY3" fmla="*/ 1421888 h 5639817"/>
              <a:gd name="connsiteX4" fmla="*/ 2844800 w 2844800"/>
              <a:gd name="connsiteY4" fmla="*/ 5165674 h 5639817"/>
              <a:gd name="connsiteX5" fmla="*/ 2370657 w 2844800"/>
              <a:gd name="connsiteY5" fmla="*/ 5639817 h 5639817"/>
              <a:gd name="connsiteX6" fmla="*/ 474143 w 2844800"/>
              <a:gd name="connsiteY6" fmla="*/ 5639817 h 5639817"/>
              <a:gd name="connsiteX7" fmla="*/ 0 w 2844800"/>
              <a:gd name="connsiteY7" fmla="*/ 5165674 h 5639817"/>
              <a:gd name="connsiteX8" fmla="*/ 0 w 2844800"/>
              <a:gd name="connsiteY8" fmla="*/ 304288 h 5639817"/>
              <a:gd name="connsiteX0" fmla="*/ 0 w 2844800"/>
              <a:gd name="connsiteY0" fmla="*/ 298142 h 5633671"/>
              <a:gd name="connsiteX1" fmla="*/ 923261 w 2844800"/>
              <a:gd name="connsiteY1" fmla="*/ 192589 h 5633671"/>
              <a:gd name="connsiteX2" fmla="*/ 1725555 w 2844800"/>
              <a:gd name="connsiteY2" fmla="*/ 16230 h 5633671"/>
              <a:gd name="connsiteX3" fmla="*/ 2743200 w 2844800"/>
              <a:gd name="connsiteY3" fmla="*/ 1415742 h 5633671"/>
              <a:gd name="connsiteX4" fmla="*/ 2844800 w 2844800"/>
              <a:gd name="connsiteY4" fmla="*/ 5159528 h 5633671"/>
              <a:gd name="connsiteX5" fmla="*/ 2370657 w 2844800"/>
              <a:gd name="connsiteY5" fmla="*/ 5633671 h 5633671"/>
              <a:gd name="connsiteX6" fmla="*/ 474143 w 2844800"/>
              <a:gd name="connsiteY6" fmla="*/ 5633671 h 5633671"/>
              <a:gd name="connsiteX7" fmla="*/ 0 w 2844800"/>
              <a:gd name="connsiteY7" fmla="*/ 5159528 h 5633671"/>
              <a:gd name="connsiteX8" fmla="*/ 0 w 2844800"/>
              <a:gd name="connsiteY8" fmla="*/ 298142 h 5633671"/>
              <a:gd name="connsiteX0" fmla="*/ 0 w 2844800"/>
              <a:gd name="connsiteY0" fmla="*/ 298142 h 5633671"/>
              <a:gd name="connsiteX1" fmla="*/ 923261 w 2844800"/>
              <a:gd name="connsiteY1" fmla="*/ 192589 h 5633671"/>
              <a:gd name="connsiteX2" fmla="*/ 1725555 w 2844800"/>
              <a:gd name="connsiteY2" fmla="*/ 16230 h 5633671"/>
              <a:gd name="connsiteX3" fmla="*/ 2743200 w 2844800"/>
              <a:gd name="connsiteY3" fmla="*/ 1415742 h 5633671"/>
              <a:gd name="connsiteX4" fmla="*/ 2844800 w 2844800"/>
              <a:gd name="connsiteY4" fmla="*/ 5159528 h 5633671"/>
              <a:gd name="connsiteX5" fmla="*/ 2370657 w 2844800"/>
              <a:gd name="connsiteY5" fmla="*/ 5633671 h 5633671"/>
              <a:gd name="connsiteX6" fmla="*/ 474143 w 2844800"/>
              <a:gd name="connsiteY6" fmla="*/ 5633671 h 5633671"/>
              <a:gd name="connsiteX7" fmla="*/ 0 w 2844800"/>
              <a:gd name="connsiteY7" fmla="*/ 5159528 h 5633671"/>
              <a:gd name="connsiteX8" fmla="*/ 0 w 2844800"/>
              <a:gd name="connsiteY8" fmla="*/ 298142 h 5633671"/>
              <a:gd name="connsiteX0" fmla="*/ 0 w 2844800"/>
              <a:gd name="connsiteY0" fmla="*/ 298142 h 5633671"/>
              <a:gd name="connsiteX1" fmla="*/ 923261 w 2844800"/>
              <a:gd name="connsiteY1" fmla="*/ 192589 h 5633671"/>
              <a:gd name="connsiteX2" fmla="*/ 1725555 w 2844800"/>
              <a:gd name="connsiteY2" fmla="*/ 16230 h 5633671"/>
              <a:gd name="connsiteX3" fmla="*/ 2752725 w 2844800"/>
              <a:gd name="connsiteY3" fmla="*/ 1485592 h 5633671"/>
              <a:gd name="connsiteX4" fmla="*/ 2844800 w 2844800"/>
              <a:gd name="connsiteY4" fmla="*/ 5159528 h 5633671"/>
              <a:gd name="connsiteX5" fmla="*/ 2370657 w 2844800"/>
              <a:gd name="connsiteY5" fmla="*/ 5633671 h 5633671"/>
              <a:gd name="connsiteX6" fmla="*/ 474143 w 2844800"/>
              <a:gd name="connsiteY6" fmla="*/ 5633671 h 5633671"/>
              <a:gd name="connsiteX7" fmla="*/ 0 w 2844800"/>
              <a:gd name="connsiteY7" fmla="*/ 5159528 h 5633671"/>
              <a:gd name="connsiteX8" fmla="*/ 0 w 2844800"/>
              <a:gd name="connsiteY8" fmla="*/ 298142 h 5633671"/>
              <a:gd name="connsiteX0" fmla="*/ 0 w 2844800"/>
              <a:gd name="connsiteY0" fmla="*/ 288932 h 5624461"/>
              <a:gd name="connsiteX1" fmla="*/ 923261 w 2844800"/>
              <a:gd name="connsiteY1" fmla="*/ 183379 h 5624461"/>
              <a:gd name="connsiteX2" fmla="*/ 1725555 w 2844800"/>
              <a:gd name="connsiteY2" fmla="*/ 16545 h 5624461"/>
              <a:gd name="connsiteX3" fmla="*/ 2752725 w 2844800"/>
              <a:gd name="connsiteY3" fmla="*/ 1476382 h 5624461"/>
              <a:gd name="connsiteX4" fmla="*/ 2844800 w 2844800"/>
              <a:gd name="connsiteY4" fmla="*/ 5150318 h 5624461"/>
              <a:gd name="connsiteX5" fmla="*/ 2370657 w 2844800"/>
              <a:gd name="connsiteY5" fmla="*/ 5624461 h 5624461"/>
              <a:gd name="connsiteX6" fmla="*/ 474143 w 2844800"/>
              <a:gd name="connsiteY6" fmla="*/ 5624461 h 5624461"/>
              <a:gd name="connsiteX7" fmla="*/ 0 w 2844800"/>
              <a:gd name="connsiteY7" fmla="*/ 5150318 h 5624461"/>
              <a:gd name="connsiteX8" fmla="*/ 0 w 2844800"/>
              <a:gd name="connsiteY8" fmla="*/ 288932 h 5624461"/>
              <a:gd name="connsiteX0" fmla="*/ 400050 w 2844800"/>
              <a:gd name="connsiteY0" fmla="*/ 1435107 h 5624461"/>
              <a:gd name="connsiteX1" fmla="*/ 923261 w 2844800"/>
              <a:gd name="connsiteY1" fmla="*/ 183379 h 5624461"/>
              <a:gd name="connsiteX2" fmla="*/ 1725555 w 2844800"/>
              <a:gd name="connsiteY2" fmla="*/ 16545 h 5624461"/>
              <a:gd name="connsiteX3" fmla="*/ 2752725 w 2844800"/>
              <a:gd name="connsiteY3" fmla="*/ 1476382 h 5624461"/>
              <a:gd name="connsiteX4" fmla="*/ 2844800 w 2844800"/>
              <a:gd name="connsiteY4" fmla="*/ 5150318 h 5624461"/>
              <a:gd name="connsiteX5" fmla="*/ 2370657 w 2844800"/>
              <a:gd name="connsiteY5" fmla="*/ 5624461 h 5624461"/>
              <a:gd name="connsiteX6" fmla="*/ 474143 w 2844800"/>
              <a:gd name="connsiteY6" fmla="*/ 5624461 h 5624461"/>
              <a:gd name="connsiteX7" fmla="*/ 0 w 2844800"/>
              <a:gd name="connsiteY7" fmla="*/ 5150318 h 5624461"/>
              <a:gd name="connsiteX8" fmla="*/ 400050 w 2844800"/>
              <a:gd name="connsiteY8" fmla="*/ 1435107 h 5624461"/>
              <a:gd name="connsiteX0" fmla="*/ 400050 w 2844800"/>
              <a:gd name="connsiteY0" fmla="*/ 1432061 h 5621415"/>
              <a:gd name="connsiteX1" fmla="*/ 847061 w 2844800"/>
              <a:gd name="connsiteY1" fmla="*/ 291458 h 5621415"/>
              <a:gd name="connsiteX2" fmla="*/ 1725555 w 2844800"/>
              <a:gd name="connsiteY2" fmla="*/ 13499 h 5621415"/>
              <a:gd name="connsiteX3" fmla="*/ 2752725 w 2844800"/>
              <a:gd name="connsiteY3" fmla="*/ 1473336 h 5621415"/>
              <a:gd name="connsiteX4" fmla="*/ 2844800 w 2844800"/>
              <a:gd name="connsiteY4" fmla="*/ 5147272 h 5621415"/>
              <a:gd name="connsiteX5" fmla="*/ 2370657 w 2844800"/>
              <a:gd name="connsiteY5" fmla="*/ 5621415 h 5621415"/>
              <a:gd name="connsiteX6" fmla="*/ 474143 w 2844800"/>
              <a:gd name="connsiteY6" fmla="*/ 5621415 h 5621415"/>
              <a:gd name="connsiteX7" fmla="*/ 0 w 2844800"/>
              <a:gd name="connsiteY7" fmla="*/ 5147272 h 5621415"/>
              <a:gd name="connsiteX8" fmla="*/ 400050 w 2844800"/>
              <a:gd name="connsiteY8" fmla="*/ 1432061 h 5621415"/>
              <a:gd name="connsiteX0" fmla="*/ 400050 w 2844800"/>
              <a:gd name="connsiteY0" fmla="*/ 1432061 h 5621415"/>
              <a:gd name="connsiteX1" fmla="*/ 847061 w 2844800"/>
              <a:gd name="connsiteY1" fmla="*/ 291458 h 5621415"/>
              <a:gd name="connsiteX2" fmla="*/ 1725555 w 2844800"/>
              <a:gd name="connsiteY2" fmla="*/ 13499 h 5621415"/>
              <a:gd name="connsiteX3" fmla="*/ 2752725 w 2844800"/>
              <a:gd name="connsiteY3" fmla="*/ 1473336 h 5621415"/>
              <a:gd name="connsiteX4" fmla="*/ 2844800 w 2844800"/>
              <a:gd name="connsiteY4" fmla="*/ 5147272 h 5621415"/>
              <a:gd name="connsiteX5" fmla="*/ 2370657 w 2844800"/>
              <a:gd name="connsiteY5" fmla="*/ 5621415 h 5621415"/>
              <a:gd name="connsiteX6" fmla="*/ 474143 w 2844800"/>
              <a:gd name="connsiteY6" fmla="*/ 5621415 h 5621415"/>
              <a:gd name="connsiteX7" fmla="*/ 0 w 2844800"/>
              <a:gd name="connsiteY7" fmla="*/ 5147272 h 5621415"/>
              <a:gd name="connsiteX8" fmla="*/ 400050 w 2844800"/>
              <a:gd name="connsiteY8" fmla="*/ 1432061 h 5621415"/>
              <a:gd name="connsiteX0" fmla="*/ 400050 w 2844800"/>
              <a:gd name="connsiteY0" fmla="*/ 1433333 h 5622687"/>
              <a:gd name="connsiteX1" fmla="*/ 847061 w 2844800"/>
              <a:gd name="connsiteY1" fmla="*/ 292730 h 5622687"/>
              <a:gd name="connsiteX2" fmla="*/ 1725555 w 2844800"/>
              <a:gd name="connsiteY2" fmla="*/ 14771 h 5622687"/>
              <a:gd name="connsiteX3" fmla="*/ 2752725 w 2844800"/>
              <a:gd name="connsiteY3" fmla="*/ 1474608 h 5622687"/>
              <a:gd name="connsiteX4" fmla="*/ 2844800 w 2844800"/>
              <a:gd name="connsiteY4" fmla="*/ 5148544 h 5622687"/>
              <a:gd name="connsiteX5" fmla="*/ 2370657 w 2844800"/>
              <a:gd name="connsiteY5" fmla="*/ 5622687 h 5622687"/>
              <a:gd name="connsiteX6" fmla="*/ 474143 w 2844800"/>
              <a:gd name="connsiteY6" fmla="*/ 5622687 h 5622687"/>
              <a:gd name="connsiteX7" fmla="*/ 0 w 2844800"/>
              <a:gd name="connsiteY7" fmla="*/ 5148544 h 5622687"/>
              <a:gd name="connsiteX8" fmla="*/ 400050 w 2844800"/>
              <a:gd name="connsiteY8" fmla="*/ 1433333 h 5622687"/>
              <a:gd name="connsiteX0" fmla="*/ 400050 w 2844800"/>
              <a:gd name="connsiteY0" fmla="*/ 1440734 h 5630088"/>
              <a:gd name="connsiteX1" fmla="*/ 1262986 w 2844800"/>
              <a:gd name="connsiteY1" fmla="*/ 115981 h 5630088"/>
              <a:gd name="connsiteX2" fmla="*/ 1725555 w 2844800"/>
              <a:gd name="connsiteY2" fmla="*/ 22172 h 5630088"/>
              <a:gd name="connsiteX3" fmla="*/ 2752725 w 2844800"/>
              <a:gd name="connsiteY3" fmla="*/ 1482009 h 5630088"/>
              <a:gd name="connsiteX4" fmla="*/ 2844800 w 2844800"/>
              <a:gd name="connsiteY4" fmla="*/ 5155945 h 5630088"/>
              <a:gd name="connsiteX5" fmla="*/ 2370657 w 2844800"/>
              <a:gd name="connsiteY5" fmla="*/ 5630088 h 5630088"/>
              <a:gd name="connsiteX6" fmla="*/ 474143 w 2844800"/>
              <a:gd name="connsiteY6" fmla="*/ 5630088 h 5630088"/>
              <a:gd name="connsiteX7" fmla="*/ 0 w 2844800"/>
              <a:gd name="connsiteY7" fmla="*/ 5155945 h 5630088"/>
              <a:gd name="connsiteX8" fmla="*/ 400050 w 2844800"/>
              <a:gd name="connsiteY8" fmla="*/ 1440734 h 5630088"/>
              <a:gd name="connsiteX0" fmla="*/ 400050 w 2844800"/>
              <a:gd name="connsiteY0" fmla="*/ 1440734 h 5630088"/>
              <a:gd name="connsiteX1" fmla="*/ 1262986 w 2844800"/>
              <a:gd name="connsiteY1" fmla="*/ 115981 h 5630088"/>
              <a:gd name="connsiteX2" fmla="*/ 1725555 w 2844800"/>
              <a:gd name="connsiteY2" fmla="*/ 22172 h 5630088"/>
              <a:gd name="connsiteX3" fmla="*/ 2752725 w 2844800"/>
              <a:gd name="connsiteY3" fmla="*/ 1482009 h 5630088"/>
              <a:gd name="connsiteX4" fmla="*/ 2844800 w 2844800"/>
              <a:gd name="connsiteY4" fmla="*/ 5155945 h 5630088"/>
              <a:gd name="connsiteX5" fmla="*/ 2370657 w 2844800"/>
              <a:gd name="connsiteY5" fmla="*/ 5630088 h 5630088"/>
              <a:gd name="connsiteX6" fmla="*/ 474143 w 2844800"/>
              <a:gd name="connsiteY6" fmla="*/ 5630088 h 5630088"/>
              <a:gd name="connsiteX7" fmla="*/ 0 w 2844800"/>
              <a:gd name="connsiteY7" fmla="*/ 5155945 h 5630088"/>
              <a:gd name="connsiteX8" fmla="*/ 400050 w 2844800"/>
              <a:gd name="connsiteY8" fmla="*/ 1440734 h 5630088"/>
              <a:gd name="connsiteX0" fmla="*/ 400050 w 2844800"/>
              <a:gd name="connsiteY0" fmla="*/ 1454369 h 5643723"/>
              <a:gd name="connsiteX1" fmla="*/ 1262986 w 2844800"/>
              <a:gd name="connsiteY1" fmla="*/ 129616 h 5643723"/>
              <a:gd name="connsiteX2" fmla="*/ 1725555 w 2844800"/>
              <a:gd name="connsiteY2" fmla="*/ 35807 h 5643723"/>
              <a:gd name="connsiteX3" fmla="*/ 2752725 w 2844800"/>
              <a:gd name="connsiteY3" fmla="*/ 1495644 h 5643723"/>
              <a:gd name="connsiteX4" fmla="*/ 2844800 w 2844800"/>
              <a:gd name="connsiteY4" fmla="*/ 5169580 h 5643723"/>
              <a:gd name="connsiteX5" fmla="*/ 2370657 w 2844800"/>
              <a:gd name="connsiteY5" fmla="*/ 5643723 h 5643723"/>
              <a:gd name="connsiteX6" fmla="*/ 474143 w 2844800"/>
              <a:gd name="connsiteY6" fmla="*/ 5643723 h 5643723"/>
              <a:gd name="connsiteX7" fmla="*/ 0 w 2844800"/>
              <a:gd name="connsiteY7" fmla="*/ 5169580 h 5643723"/>
              <a:gd name="connsiteX8" fmla="*/ 400050 w 2844800"/>
              <a:gd name="connsiteY8" fmla="*/ 1454369 h 5643723"/>
              <a:gd name="connsiteX0" fmla="*/ 400050 w 2844800"/>
              <a:gd name="connsiteY0" fmla="*/ 1435022 h 5624376"/>
              <a:gd name="connsiteX1" fmla="*/ 1262986 w 2844800"/>
              <a:gd name="connsiteY1" fmla="*/ 110269 h 5624376"/>
              <a:gd name="connsiteX2" fmla="*/ 1725555 w 2844800"/>
              <a:gd name="connsiteY2" fmla="*/ 16460 h 5624376"/>
              <a:gd name="connsiteX3" fmla="*/ 2752725 w 2844800"/>
              <a:gd name="connsiteY3" fmla="*/ 1476297 h 5624376"/>
              <a:gd name="connsiteX4" fmla="*/ 2844800 w 2844800"/>
              <a:gd name="connsiteY4" fmla="*/ 5150233 h 5624376"/>
              <a:gd name="connsiteX5" fmla="*/ 2370657 w 2844800"/>
              <a:gd name="connsiteY5" fmla="*/ 5624376 h 5624376"/>
              <a:gd name="connsiteX6" fmla="*/ 474143 w 2844800"/>
              <a:gd name="connsiteY6" fmla="*/ 5624376 h 5624376"/>
              <a:gd name="connsiteX7" fmla="*/ 0 w 2844800"/>
              <a:gd name="connsiteY7" fmla="*/ 5150233 h 5624376"/>
              <a:gd name="connsiteX8" fmla="*/ 400050 w 2844800"/>
              <a:gd name="connsiteY8" fmla="*/ 1435022 h 5624376"/>
              <a:gd name="connsiteX0" fmla="*/ 400050 w 2844800"/>
              <a:gd name="connsiteY0" fmla="*/ 1455959 h 5645313"/>
              <a:gd name="connsiteX1" fmla="*/ 1262986 w 2844800"/>
              <a:gd name="connsiteY1" fmla="*/ 131206 h 5645313"/>
              <a:gd name="connsiteX2" fmla="*/ 1725555 w 2844800"/>
              <a:gd name="connsiteY2" fmla="*/ 37397 h 5645313"/>
              <a:gd name="connsiteX3" fmla="*/ 2752725 w 2844800"/>
              <a:gd name="connsiteY3" fmla="*/ 1497234 h 5645313"/>
              <a:gd name="connsiteX4" fmla="*/ 2844800 w 2844800"/>
              <a:gd name="connsiteY4" fmla="*/ 5171170 h 5645313"/>
              <a:gd name="connsiteX5" fmla="*/ 2370657 w 2844800"/>
              <a:gd name="connsiteY5" fmla="*/ 5645313 h 5645313"/>
              <a:gd name="connsiteX6" fmla="*/ 474143 w 2844800"/>
              <a:gd name="connsiteY6" fmla="*/ 5645313 h 5645313"/>
              <a:gd name="connsiteX7" fmla="*/ 0 w 2844800"/>
              <a:gd name="connsiteY7" fmla="*/ 5171170 h 5645313"/>
              <a:gd name="connsiteX8" fmla="*/ 400050 w 2844800"/>
              <a:gd name="connsiteY8" fmla="*/ 1455959 h 5645313"/>
              <a:gd name="connsiteX0" fmla="*/ 400050 w 2844800"/>
              <a:gd name="connsiteY0" fmla="*/ 1455959 h 5645313"/>
              <a:gd name="connsiteX1" fmla="*/ 1262986 w 2844800"/>
              <a:gd name="connsiteY1" fmla="*/ 131206 h 5645313"/>
              <a:gd name="connsiteX2" fmla="*/ 1725555 w 2844800"/>
              <a:gd name="connsiteY2" fmla="*/ 37397 h 5645313"/>
              <a:gd name="connsiteX3" fmla="*/ 2752725 w 2844800"/>
              <a:gd name="connsiteY3" fmla="*/ 1497234 h 5645313"/>
              <a:gd name="connsiteX4" fmla="*/ 2844800 w 2844800"/>
              <a:gd name="connsiteY4" fmla="*/ 5171170 h 5645313"/>
              <a:gd name="connsiteX5" fmla="*/ 2370657 w 2844800"/>
              <a:gd name="connsiteY5" fmla="*/ 5645313 h 5645313"/>
              <a:gd name="connsiteX6" fmla="*/ 474143 w 2844800"/>
              <a:gd name="connsiteY6" fmla="*/ 5645313 h 5645313"/>
              <a:gd name="connsiteX7" fmla="*/ 0 w 2844800"/>
              <a:gd name="connsiteY7" fmla="*/ 5171170 h 5645313"/>
              <a:gd name="connsiteX8" fmla="*/ 400050 w 2844800"/>
              <a:gd name="connsiteY8" fmla="*/ 1455959 h 5645313"/>
              <a:gd name="connsiteX0" fmla="*/ 400050 w 2844800"/>
              <a:gd name="connsiteY0" fmla="*/ 1438304 h 5627658"/>
              <a:gd name="connsiteX1" fmla="*/ 1262986 w 2844800"/>
              <a:gd name="connsiteY1" fmla="*/ 113551 h 5627658"/>
              <a:gd name="connsiteX2" fmla="*/ 1725555 w 2844800"/>
              <a:gd name="connsiteY2" fmla="*/ 19742 h 5627658"/>
              <a:gd name="connsiteX3" fmla="*/ 2752725 w 2844800"/>
              <a:gd name="connsiteY3" fmla="*/ 1479579 h 5627658"/>
              <a:gd name="connsiteX4" fmla="*/ 2844800 w 2844800"/>
              <a:gd name="connsiteY4" fmla="*/ 5153515 h 5627658"/>
              <a:gd name="connsiteX5" fmla="*/ 2370657 w 2844800"/>
              <a:gd name="connsiteY5" fmla="*/ 5627658 h 5627658"/>
              <a:gd name="connsiteX6" fmla="*/ 474143 w 2844800"/>
              <a:gd name="connsiteY6" fmla="*/ 5627658 h 5627658"/>
              <a:gd name="connsiteX7" fmla="*/ 0 w 2844800"/>
              <a:gd name="connsiteY7" fmla="*/ 5153515 h 5627658"/>
              <a:gd name="connsiteX8" fmla="*/ 400050 w 2844800"/>
              <a:gd name="connsiteY8" fmla="*/ 1438304 h 5627658"/>
              <a:gd name="connsiteX0" fmla="*/ 400050 w 2844800"/>
              <a:gd name="connsiteY0" fmla="*/ 1360555 h 5549909"/>
              <a:gd name="connsiteX1" fmla="*/ 1262986 w 2844800"/>
              <a:gd name="connsiteY1" fmla="*/ 35802 h 5549909"/>
              <a:gd name="connsiteX2" fmla="*/ 1862080 w 2844800"/>
              <a:gd name="connsiteY2" fmla="*/ 72168 h 5549909"/>
              <a:gd name="connsiteX3" fmla="*/ 2752725 w 2844800"/>
              <a:gd name="connsiteY3" fmla="*/ 1401830 h 5549909"/>
              <a:gd name="connsiteX4" fmla="*/ 2844800 w 2844800"/>
              <a:gd name="connsiteY4" fmla="*/ 5075766 h 5549909"/>
              <a:gd name="connsiteX5" fmla="*/ 2370657 w 2844800"/>
              <a:gd name="connsiteY5" fmla="*/ 5549909 h 5549909"/>
              <a:gd name="connsiteX6" fmla="*/ 474143 w 2844800"/>
              <a:gd name="connsiteY6" fmla="*/ 5549909 h 5549909"/>
              <a:gd name="connsiteX7" fmla="*/ 0 w 2844800"/>
              <a:gd name="connsiteY7" fmla="*/ 5075766 h 5549909"/>
              <a:gd name="connsiteX8" fmla="*/ 400050 w 2844800"/>
              <a:gd name="connsiteY8" fmla="*/ 1360555 h 5549909"/>
              <a:gd name="connsiteX0" fmla="*/ 400050 w 2844800"/>
              <a:gd name="connsiteY0" fmla="*/ 1360555 h 5549909"/>
              <a:gd name="connsiteX1" fmla="*/ 1262986 w 2844800"/>
              <a:gd name="connsiteY1" fmla="*/ 35802 h 5549909"/>
              <a:gd name="connsiteX2" fmla="*/ 1862080 w 2844800"/>
              <a:gd name="connsiteY2" fmla="*/ 72168 h 5549909"/>
              <a:gd name="connsiteX3" fmla="*/ 2752725 w 2844800"/>
              <a:gd name="connsiteY3" fmla="*/ 1401830 h 5549909"/>
              <a:gd name="connsiteX4" fmla="*/ 2844800 w 2844800"/>
              <a:gd name="connsiteY4" fmla="*/ 5075766 h 5549909"/>
              <a:gd name="connsiteX5" fmla="*/ 2370657 w 2844800"/>
              <a:gd name="connsiteY5" fmla="*/ 5549909 h 5549909"/>
              <a:gd name="connsiteX6" fmla="*/ 474143 w 2844800"/>
              <a:gd name="connsiteY6" fmla="*/ 5549909 h 5549909"/>
              <a:gd name="connsiteX7" fmla="*/ 0 w 2844800"/>
              <a:gd name="connsiteY7" fmla="*/ 5075766 h 5549909"/>
              <a:gd name="connsiteX8" fmla="*/ 400050 w 2844800"/>
              <a:gd name="connsiteY8" fmla="*/ 1360555 h 5549909"/>
              <a:gd name="connsiteX0" fmla="*/ 400050 w 2844800"/>
              <a:gd name="connsiteY0" fmla="*/ 1470352 h 5659706"/>
              <a:gd name="connsiteX1" fmla="*/ 1262986 w 2844800"/>
              <a:gd name="connsiteY1" fmla="*/ 145599 h 5659706"/>
              <a:gd name="connsiteX2" fmla="*/ 1862080 w 2844800"/>
              <a:gd name="connsiteY2" fmla="*/ 181965 h 5659706"/>
              <a:gd name="connsiteX3" fmla="*/ 2752725 w 2844800"/>
              <a:gd name="connsiteY3" fmla="*/ 1511627 h 5659706"/>
              <a:gd name="connsiteX4" fmla="*/ 2844800 w 2844800"/>
              <a:gd name="connsiteY4" fmla="*/ 5185563 h 5659706"/>
              <a:gd name="connsiteX5" fmla="*/ 2370657 w 2844800"/>
              <a:gd name="connsiteY5" fmla="*/ 5659706 h 5659706"/>
              <a:gd name="connsiteX6" fmla="*/ 474143 w 2844800"/>
              <a:gd name="connsiteY6" fmla="*/ 5659706 h 5659706"/>
              <a:gd name="connsiteX7" fmla="*/ 0 w 2844800"/>
              <a:gd name="connsiteY7" fmla="*/ 5185563 h 5659706"/>
              <a:gd name="connsiteX8" fmla="*/ 400050 w 2844800"/>
              <a:gd name="connsiteY8" fmla="*/ 1470352 h 5659706"/>
              <a:gd name="connsiteX0" fmla="*/ 400050 w 2844800"/>
              <a:gd name="connsiteY0" fmla="*/ 1470352 h 5659706"/>
              <a:gd name="connsiteX1" fmla="*/ 1262986 w 2844800"/>
              <a:gd name="connsiteY1" fmla="*/ 145599 h 5659706"/>
              <a:gd name="connsiteX2" fmla="*/ 1862080 w 2844800"/>
              <a:gd name="connsiteY2" fmla="*/ 181965 h 5659706"/>
              <a:gd name="connsiteX3" fmla="*/ 2752725 w 2844800"/>
              <a:gd name="connsiteY3" fmla="*/ 1511627 h 5659706"/>
              <a:gd name="connsiteX4" fmla="*/ 2844800 w 2844800"/>
              <a:gd name="connsiteY4" fmla="*/ 5185563 h 5659706"/>
              <a:gd name="connsiteX5" fmla="*/ 2370657 w 2844800"/>
              <a:gd name="connsiteY5" fmla="*/ 5659706 h 5659706"/>
              <a:gd name="connsiteX6" fmla="*/ 474143 w 2844800"/>
              <a:gd name="connsiteY6" fmla="*/ 5659706 h 5659706"/>
              <a:gd name="connsiteX7" fmla="*/ 0 w 2844800"/>
              <a:gd name="connsiteY7" fmla="*/ 5185563 h 5659706"/>
              <a:gd name="connsiteX8" fmla="*/ 400050 w 2844800"/>
              <a:gd name="connsiteY8" fmla="*/ 1470352 h 5659706"/>
              <a:gd name="connsiteX0" fmla="*/ 400050 w 2752725"/>
              <a:gd name="connsiteY0" fmla="*/ 1470352 h 5659706"/>
              <a:gd name="connsiteX1" fmla="*/ 1262986 w 2752725"/>
              <a:gd name="connsiteY1" fmla="*/ 145599 h 5659706"/>
              <a:gd name="connsiteX2" fmla="*/ 1862080 w 2752725"/>
              <a:gd name="connsiteY2" fmla="*/ 181965 h 5659706"/>
              <a:gd name="connsiteX3" fmla="*/ 2752725 w 2752725"/>
              <a:gd name="connsiteY3" fmla="*/ 1511627 h 5659706"/>
              <a:gd name="connsiteX4" fmla="*/ 2635250 w 2752725"/>
              <a:gd name="connsiteY4" fmla="*/ 5347488 h 5659706"/>
              <a:gd name="connsiteX5" fmla="*/ 2370657 w 2752725"/>
              <a:gd name="connsiteY5" fmla="*/ 5659706 h 5659706"/>
              <a:gd name="connsiteX6" fmla="*/ 474143 w 2752725"/>
              <a:gd name="connsiteY6" fmla="*/ 5659706 h 5659706"/>
              <a:gd name="connsiteX7" fmla="*/ 0 w 2752725"/>
              <a:gd name="connsiteY7" fmla="*/ 5185563 h 5659706"/>
              <a:gd name="connsiteX8" fmla="*/ 400050 w 2752725"/>
              <a:gd name="connsiteY8" fmla="*/ 1470352 h 5659706"/>
              <a:gd name="connsiteX0" fmla="*/ 400050 w 2752725"/>
              <a:gd name="connsiteY0" fmla="*/ 1470352 h 5659706"/>
              <a:gd name="connsiteX1" fmla="*/ 1262986 w 2752725"/>
              <a:gd name="connsiteY1" fmla="*/ 145599 h 5659706"/>
              <a:gd name="connsiteX2" fmla="*/ 1862080 w 2752725"/>
              <a:gd name="connsiteY2" fmla="*/ 181965 h 5659706"/>
              <a:gd name="connsiteX3" fmla="*/ 2752725 w 2752725"/>
              <a:gd name="connsiteY3" fmla="*/ 1511627 h 5659706"/>
              <a:gd name="connsiteX4" fmla="*/ 2635250 w 2752725"/>
              <a:gd name="connsiteY4" fmla="*/ 5347488 h 5659706"/>
              <a:gd name="connsiteX5" fmla="*/ 1929332 w 2752725"/>
              <a:gd name="connsiteY5" fmla="*/ 5605731 h 5659706"/>
              <a:gd name="connsiteX6" fmla="*/ 474143 w 2752725"/>
              <a:gd name="connsiteY6" fmla="*/ 5659706 h 5659706"/>
              <a:gd name="connsiteX7" fmla="*/ 0 w 2752725"/>
              <a:gd name="connsiteY7" fmla="*/ 5185563 h 5659706"/>
              <a:gd name="connsiteX8" fmla="*/ 400050 w 2752725"/>
              <a:gd name="connsiteY8" fmla="*/ 1470352 h 5659706"/>
              <a:gd name="connsiteX0" fmla="*/ 400050 w 2752725"/>
              <a:gd name="connsiteY0" fmla="*/ 1470352 h 5605733"/>
              <a:gd name="connsiteX1" fmla="*/ 1262986 w 2752725"/>
              <a:gd name="connsiteY1" fmla="*/ 145599 h 5605733"/>
              <a:gd name="connsiteX2" fmla="*/ 1862080 w 2752725"/>
              <a:gd name="connsiteY2" fmla="*/ 181965 h 5605733"/>
              <a:gd name="connsiteX3" fmla="*/ 2752725 w 2752725"/>
              <a:gd name="connsiteY3" fmla="*/ 1511627 h 5605733"/>
              <a:gd name="connsiteX4" fmla="*/ 2635250 w 2752725"/>
              <a:gd name="connsiteY4" fmla="*/ 5347488 h 5605733"/>
              <a:gd name="connsiteX5" fmla="*/ 1929332 w 2752725"/>
              <a:gd name="connsiteY5" fmla="*/ 5605731 h 5605733"/>
              <a:gd name="connsiteX6" fmla="*/ 1201218 w 2752725"/>
              <a:gd name="connsiteY6" fmla="*/ 5599381 h 5605733"/>
              <a:gd name="connsiteX7" fmla="*/ 0 w 2752725"/>
              <a:gd name="connsiteY7" fmla="*/ 5185563 h 5605733"/>
              <a:gd name="connsiteX8" fmla="*/ 400050 w 2752725"/>
              <a:gd name="connsiteY8" fmla="*/ 1470352 h 5605733"/>
              <a:gd name="connsiteX0" fmla="*/ 0 w 2352675"/>
              <a:gd name="connsiteY0" fmla="*/ 1470352 h 5605733"/>
              <a:gd name="connsiteX1" fmla="*/ 862936 w 2352675"/>
              <a:gd name="connsiteY1" fmla="*/ 145599 h 5605733"/>
              <a:gd name="connsiteX2" fmla="*/ 1462030 w 2352675"/>
              <a:gd name="connsiteY2" fmla="*/ 181965 h 5605733"/>
              <a:gd name="connsiteX3" fmla="*/ 2352675 w 2352675"/>
              <a:gd name="connsiteY3" fmla="*/ 1511627 h 5605733"/>
              <a:gd name="connsiteX4" fmla="*/ 2235200 w 2352675"/>
              <a:gd name="connsiteY4" fmla="*/ 5347488 h 5605733"/>
              <a:gd name="connsiteX5" fmla="*/ 1529282 w 2352675"/>
              <a:gd name="connsiteY5" fmla="*/ 5605731 h 5605733"/>
              <a:gd name="connsiteX6" fmla="*/ 801168 w 2352675"/>
              <a:gd name="connsiteY6" fmla="*/ 5599381 h 5605733"/>
              <a:gd name="connsiteX7" fmla="*/ 609600 w 2352675"/>
              <a:gd name="connsiteY7" fmla="*/ 5385588 h 5605733"/>
              <a:gd name="connsiteX8" fmla="*/ 0 w 2352675"/>
              <a:gd name="connsiteY8" fmla="*/ 1470352 h 5605733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15222"/>
              <a:gd name="connsiteX1" fmla="*/ 862936 w 2352675"/>
              <a:gd name="connsiteY1" fmla="*/ 145599 h 5615222"/>
              <a:gd name="connsiteX2" fmla="*/ 1462030 w 2352675"/>
              <a:gd name="connsiteY2" fmla="*/ 181965 h 5615222"/>
              <a:gd name="connsiteX3" fmla="*/ 2352675 w 2352675"/>
              <a:gd name="connsiteY3" fmla="*/ 1511627 h 5615222"/>
              <a:gd name="connsiteX4" fmla="*/ 1714500 w 2352675"/>
              <a:gd name="connsiteY4" fmla="*/ 5417338 h 5615222"/>
              <a:gd name="connsiteX5" fmla="*/ 1529282 w 2352675"/>
              <a:gd name="connsiteY5" fmla="*/ 5605731 h 5615222"/>
              <a:gd name="connsiteX6" fmla="*/ 801168 w 2352675"/>
              <a:gd name="connsiteY6" fmla="*/ 5599381 h 5615222"/>
              <a:gd name="connsiteX7" fmla="*/ 609600 w 2352675"/>
              <a:gd name="connsiteY7" fmla="*/ 5385588 h 5615222"/>
              <a:gd name="connsiteX8" fmla="*/ 0 w 2352675"/>
              <a:gd name="connsiteY8" fmla="*/ 1470352 h 5615222"/>
              <a:gd name="connsiteX0" fmla="*/ 0 w 2352675"/>
              <a:gd name="connsiteY0" fmla="*/ 1470352 h 5605756"/>
              <a:gd name="connsiteX1" fmla="*/ 862936 w 2352675"/>
              <a:gd name="connsiteY1" fmla="*/ 145599 h 5605756"/>
              <a:gd name="connsiteX2" fmla="*/ 1462030 w 2352675"/>
              <a:gd name="connsiteY2" fmla="*/ 181965 h 5605756"/>
              <a:gd name="connsiteX3" fmla="*/ 2352675 w 2352675"/>
              <a:gd name="connsiteY3" fmla="*/ 1511627 h 5605756"/>
              <a:gd name="connsiteX4" fmla="*/ 1714500 w 2352675"/>
              <a:gd name="connsiteY4" fmla="*/ 5417338 h 5605756"/>
              <a:gd name="connsiteX5" fmla="*/ 1529282 w 2352675"/>
              <a:gd name="connsiteY5" fmla="*/ 5605731 h 5605756"/>
              <a:gd name="connsiteX6" fmla="*/ 801168 w 2352675"/>
              <a:gd name="connsiteY6" fmla="*/ 5599381 h 5605756"/>
              <a:gd name="connsiteX7" fmla="*/ 609600 w 2352675"/>
              <a:gd name="connsiteY7" fmla="*/ 5385588 h 5605756"/>
              <a:gd name="connsiteX8" fmla="*/ 0 w 2352675"/>
              <a:gd name="connsiteY8" fmla="*/ 1470352 h 560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2675" h="5605756">
                <a:moveTo>
                  <a:pt x="0" y="1470352"/>
                </a:moveTo>
                <a:cubicBezTo>
                  <a:pt x="0" y="1208490"/>
                  <a:pt x="572499" y="666299"/>
                  <a:pt x="862936" y="145599"/>
                </a:cubicBezTo>
                <a:cubicBezTo>
                  <a:pt x="1018857" y="72574"/>
                  <a:pt x="1160059" y="-160935"/>
                  <a:pt x="1462030" y="181965"/>
                </a:cubicBezTo>
                <a:cubicBezTo>
                  <a:pt x="1502508" y="360054"/>
                  <a:pt x="2352675" y="1249765"/>
                  <a:pt x="2352675" y="1511627"/>
                </a:cubicBezTo>
                <a:lnTo>
                  <a:pt x="1714500" y="5417338"/>
                </a:lnTo>
                <a:cubicBezTo>
                  <a:pt x="1714500" y="5679200"/>
                  <a:pt x="1331563" y="5584300"/>
                  <a:pt x="1529282" y="5605731"/>
                </a:cubicBezTo>
                <a:lnTo>
                  <a:pt x="801168" y="5599381"/>
                </a:lnTo>
                <a:cubicBezTo>
                  <a:pt x="651225" y="5621606"/>
                  <a:pt x="628650" y="5442663"/>
                  <a:pt x="609600" y="5385588"/>
                </a:cubicBezTo>
                <a:cubicBezTo>
                  <a:pt x="387350" y="4086859"/>
                  <a:pt x="203200" y="2775431"/>
                  <a:pt x="0" y="14703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C3DE3-6818-9FE3-824E-8E71F1952241}"/>
              </a:ext>
            </a:extLst>
          </p:cNvPr>
          <p:cNvSpPr/>
          <p:nvPr/>
        </p:nvSpPr>
        <p:spPr>
          <a:xfrm>
            <a:off x="5455920" y="3048000"/>
            <a:ext cx="1318260" cy="708660"/>
          </a:xfrm>
          <a:prstGeom prst="roundRect">
            <a:avLst>
              <a:gd name="adj" fmla="val 50000"/>
            </a:avLst>
          </a:prstGeom>
          <a:noFill/>
          <a:ln w="1079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DB6881-E67B-DCAD-2252-102657C2F562}"/>
              </a:ext>
            </a:extLst>
          </p:cNvPr>
          <p:cNvSpPr/>
          <p:nvPr/>
        </p:nvSpPr>
        <p:spPr>
          <a:xfrm>
            <a:off x="5455920" y="3928728"/>
            <a:ext cx="1318260" cy="708660"/>
          </a:xfrm>
          <a:prstGeom prst="roundRect">
            <a:avLst>
              <a:gd name="adj" fmla="val 50000"/>
            </a:avLst>
          </a:prstGeom>
          <a:noFill/>
          <a:ln w="1079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C52CA9-76FD-C5B1-2AEF-31947615A429}"/>
              </a:ext>
            </a:extLst>
          </p:cNvPr>
          <p:cNvSpPr/>
          <p:nvPr/>
        </p:nvSpPr>
        <p:spPr>
          <a:xfrm>
            <a:off x="5939790" y="2339340"/>
            <a:ext cx="350520" cy="62262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15EB8E-0B47-E89F-4EB1-2809490028CA}"/>
              </a:ext>
            </a:extLst>
          </p:cNvPr>
          <p:cNvGrpSpPr/>
          <p:nvPr/>
        </p:nvGrpSpPr>
        <p:grpSpPr>
          <a:xfrm>
            <a:off x="5114924" y="821531"/>
            <a:ext cx="959616" cy="1326358"/>
            <a:chOff x="5114924" y="821531"/>
            <a:chExt cx="959616" cy="1326358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1176B3AC-78DB-DF3C-B208-5221CD78E659}"/>
                </a:ext>
              </a:extLst>
            </p:cNvPr>
            <p:cNvSpPr/>
            <p:nvPr/>
          </p:nvSpPr>
          <p:spPr>
            <a:xfrm flipH="1">
              <a:off x="5114924" y="821531"/>
              <a:ext cx="959616" cy="1326358"/>
            </a:xfrm>
            <a:custGeom>
              <a:avLst/>
              <a:gdLst>
                <a:gd name="connsiteX0" fmla="*/ 0 w 1001165"/>
                <a:gd name="connsiteY0" fmla="*/ 1356360 h 1356360"/>
                <a:gd name="connsiteX1" fmla="*/ 0 w 1001165"/>
                <a:gd name="connsiteY1" fmla="*/ 0 h 1356360"/>
                <a:gd name="connsiteX2" fmla="*/ 1001165 w 1001165"/>
                <a:gd name="connsiteY2" fmla="*/ 1356360 h 1356360"/>
                <a:gd name="connsiteX3" fmla="*/ 0 w 1001165"/>
                <a:gd name="connsiteY3" fmla="*/ 1356360 h 135636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10858 w 1012023"/>
                <a:gd name="connsiteY0" fmla="*/ 1377909 h 1377909"/>
                <a:gd name="connsiteX1" fmla="*/ 51339 w 1012023"/>
                <a:gd name="connsiteY1" fmla="*/ 2499 h 1377909"/>
                <a:gd name="connsiteX2" fmla="*/ 1012023 w 1012023"/>
                <a:gd name="connsiteY2" fmla="*/ 1377909 h 1377909"/>
                <a:gd name="connsiteX3" fmla="*/ 10858 w 1012023"/>
                <a:gd name="connsiteY3" fmla="*/ 1377909 h 1377909"/>
                <a:gd name="connsiteX0" fmla="*/ 10858 w 1012023"/>
                <a:gd name="connsiteY0" fmla="*/ 1386450 h 1386450"/>
                <a:gd name="connsiteX1" fmla="*/ 51339 w 1012023"/>
                <a:gd name="connsiteY1" fmla="*/ 11040 h 1386450"/>
                <a:gd name="connsiteX2" fmla="*/ 1012023 w 1012023"/>
                <a:gd name="connsiteY2" fmla="*/ 1386450 h 1386450"/>
                <a:gd name="connsiteX3" fmla="*/ 10858 w 1012023"/>
                <a:gd name="connsiteY3" fmla="*/ 1386450 h 1386450"/>
                <a:gd name="connsiteX0" fmla="*/ 22006 w 1023171"/>
                <a:gd name="connsiteY0" fmla="*/ 1386450 h 1386450"/>
                <a:gd name="connsiteX1" fmla="*/ 62487 w 1023171"/>
                <a:gd name="connsiteY1" fmla="*/ 11040 h 1386450"/>
                <a:gd name="connsiteX2" fmla="*/ 1023171 w 1023171"/>
                <a:gd name="connsiteY2" fmla="*/ 1386450 h 1386450"/>
                <a:gd name="connsiteX3" fmla="*/ 22006 w 1023171"/>
                <a:gd name="connsiteY3" fmla="*/ 1386450 h 1386450"/>
                <a:gd name="connsiteX0" fmla="*/ 22006 w 989834"/>
                <a:gd name="connsiteY0" fmla="*/ 1386184 h 1414759"/>
                <a:gd name="connsiteX1" fmla="*/ 62487 w 989834"/>
                <a:gd name="connsiteY1" fmla="*/ 10774 h 1414759"/>
                <a:gd name="connsiteX2" fmla="*/ 989834 w 989834"/>
                <a:gd name="connsiteY2" fmla="*/ 1414759 h 1414759"/>
                <a:gd name="connsiteX3" fmla="*/ 22006 w 989834"/>
                <a:gd name="connsiteY3" fmla="*/ 1386184 h 1414759"/>
                <a:gd name="connsiteX0" fmla="*/ 22006 w 1008884"/>
                <a:gd name="connsiteY0" fmla="*/ 1386315 h 1400603"/>
                <a:gd name="connsiteX1" fmla="*/ 62487 w 1008884"/>
                <a:gd name="connsiteY1" fmla="*/ 10905 h 1400603"/>
                <a:gd name="connsiteX2" fmla="*/ 1008884 w 1008884"/>
                <a:gd name="connsiteY2" fmla="*/ 1400603 h 1400603"/>
                <a:gd name="connsiteX3" fmla="*/ 22006 w 1008884"/>
                <a:gd name="connsiteY3" fmla="*/ 1386315 h 1400603"/>
                <a:gd name="connsiteX0" fmla="*/ 22006 w 1015747"/>
                <a:gd name="connsiteY0" fmla="*/ 1383353 h 1397641"/>
                <a:gd name="connsiteX1" fmla="*/ 62487 w 1015747"/>
                <a:gd name="connsiteY1" fmla="*/ 7943 h 1397641"/>
                <a:gd name="connsiteX2" fmla="*/ 1008884 w 1015747"/>
                <a:gd name="connsiteY2" fmla="*/ 1397641 h 1397641"/>
                <a:gd name="connsiteX3" fmla="*/ 22006 w 1015747"/>
                <a:gd name="connsiteY3" fmla="*/ 1383353 h 1397641"/>
                <a:gd name="connsiteX0" fmla="*/ 22006 w 1015747"/>
                <a:gd name="connsiteY0" fmla="*/ 1383353 h 1432224"/>
                <a:gd name="connsiteX1" fmla="*/ 62487 w 1015747"/>
                <a:gd name="connsiteY1" fmla="*/ 7943 h 1432224"/>
                <a:gd name="connsiteX2" fmla="*/ 1008884 w 1015747"/>
                <a:gd name="connsiteY2" fmla="*/ 1397641 h 1432224"/>
                <a:gd name="connsiteX3" fmla="*/ 22006 w 1015747"/>
                <a:gd name="connsiteY3" fmla="*/ 1383353 h 1432224"/>
                <a:gd name="connsiteX0" fmla="*/ 16083 w 1019349"/>
                <a:gd name="connsiteY0" fmla="*/ 1433360 h 1448593"/>
                <a:gd name="connsiteX1" fmla="*/ 66089 w 1019349"/>
                <a:gd name="connsiteY1" fmla="*/ 7943 h 1448593"/>
                <a:gd name="connsiteX2" fmla="*/ 1012486 w 1019349"/>
                <a:gd name="connsiteY2" fmla="*/ 1397641 h 1448593"/>
                <a:gd name="connsiteX3" fmla="*/ 16083 w 1019349"/>
                <a:gd name="connsiteY3" fmla="*/ 1433360 h 1448593"/>
                <a:gd name="connsiteX0" fmla="*/ 17623 w 1020889"/>
                <a:gd name="connsiteY0" fmla="*/ 1433360 h 1448593"/>
                <a:gd name="connsiteX1" fmla="*/ 67629 w 1020889"/>
                <a:gd name="connsiteY1" fmla="*/ 7943 h 1448593"/>
                <a:gd name="connsiteX2" fmla="*/ 1014026 w 1020889"/>
                <a:gd name="connsiteY2" fmla="*/ 1397641 h 1448593"/>
                <a:gd name="connsiteX3" fmla="*/ 17623 w 1020889"/>
                <a:gd name="connsiteY3" fmla="*/ 1433360 h 1448593"/>
                <a:gd name="connsiteX0" fmla="*/ 17623 w 1020889"/>
                <a:gd name="connsiteY0" fmla="*/ 1433360 h 1454873"/>
                <a:gd name="connsiteX1" fmla="*/ 67629 w 1020889"/>
                <a:gd name="connsiteY1" fmla="*/ 7943 h 1454873"/>
                <a:gd name="connsiteX2" fmla="*/ 1014026 w 1020889"/>
                <a:gd name="connsiteY2" fmla="*/ 1397641 h 1454873"/>
                <a:gd name="connsiteX3" fmla="*/ 17623 w 1020889"/>
                <a:gd name="connsiteY3" fmla="*/ 1433360 h 1454873"/>
                <a:gd name="connsiteX0" fmla="*/ 16848 w 1020114"/>
                <a:gd name="connsiteY0" fmla="*/ 1433360 h 1454873"/>
                <a:gd name="connsiteX1" fmla="*/ 66854 w 1020114"/>
                <a:gd name="connsiteY1" fmla="*/ 7943 h 1454873"/>
                <a:gd name="connsiteX2" fmla="*/ 1013251 w 1020114"/>
                <a:gd name="connsiteY2" fmla="*/ 1397641 h 1454873"/>
                <a:gd name="connsiteX3" fmla="*/ 16848 w 1020114"/>
                <a:gd name="connsiteY3" fmla="*/ 1433360 h 1454873"/>
                <a:gd name="connsiteX0" fmla="*/ 16848 w 1020114"/>
                <a:gd name="connsiteY0" fmla="*/ 1433360 h 1474636"/>
                <a:gd name="connsiteX1" fmla="*/ 66854 w 1020114"/>
                <a:gd name="connsiteY1" fmla="*/ 7943 h 1474636"/>
                <a:gd name="connsiteX2" fmla="*/ 1013251 w 1020114"/>
                <a:gd name="connsiteY2" fmla="*/ 1397641 h 1474636"/>
                <a:gd name="connsiteX3" fmla="*/ 16848 w 1020114"/>
                <a:gd name="connsiteY3" fmla="*/ 1433360 h 1474636"/>
                <a:gd name="connsiteX0" fmla="*/ 18274 w 1019158"/>
                <a:gd name="connsiteY0" fmla="*/ 1369066 h 1443497"/>
                <a:gd name="connsiteX1" fmla="*/ 65898 w 1019158"/>
                <a:gd name="connsiteY1" fmla="*/ 7943 h 1443497"/>
                <a:gd name="connsiteX2" fmla="*/ 1012295 w 1019158"/>
                <a:gd name="connsiteY2" fmla="*/ 1397641 h 1443497"/>
                <a:gd name="connsiteX3" fmla="*/ 18274 w 1019158"/>
                <a:gd name="connsiteY3" fmla="*/ 1369066 h 1443497"/>
                <a:gd name="connsiteX0" fmla="*/ 23793 w 1024677"/>
                <a:gd name="connsiteY0" fmla="*/ 1369066 h 1443497"/>
                <a:gd name="connsiteX1" fmla="*/ 71417 w 1024677"/>
                <a:gd name="connsiteY1" fmla="*/ 7943 h 1443497"/>
                <a:gd name="connsiteX2" fmla="*/ 1017814 w 1024677"/>
                <a:gd name="connsiteY2" fmla="*/ 1397641 h 1443497"/>
                <a:gd name="connsiteX3" fmla="*/ 23793 w 1024677"/>
                <a:gd name="connsiteY3" fmla="*/ 1369066 h 1443497"/>
                <a:gd name="connsiteX0" fmla="*/ 23793 w 1024677"/>
                <a:gd name="connsiteY0" fmla="*/ 1369066 h 1456970"/>
                <a:gd name="connsiteX1" fmla="*/ 71417 w 1024677"/>
                <a:gd name="connsiteY1" fmla="*/ 7943 h 1456970"/>
                <a:gd name="connsiteX2" fmla="*/ 1017814 w 1024677"/>
                <a:gd name="connsiteY2" fmla="*/ 1397641 h 1456970"/>
                <a:gd name="connsiteX3" fmla="*/ 23793 w 1024677"/>
                <a:gd name="connsiteY3" fmla="*/ 1369066 h 1456970"/>
                <a:gd name="connsiteX0" fmla="*/ 23793 w 1024677"/>
                <a:gd name="connsiteY0" fmla="*/ 1369066 h 1450400"/>
                <a:gd name="connsiteX1" fmla="*/ 71417 w 1024677"/>
                <a:gd name="connsiteY1" fmla="*/ 7943 h 1450400"/>
                <a:gd name="connsiteX2" fmla="*/ 1017814 w 1024677"/>
                <a:gd name="connsiteY2" fmla="*/ 1397641 h 1450400"/>
                <a:gd name="connsiteX3" fmla="*/ 23793 w 1024677"/>
                <a:gd name="connsiteY3" fmla="*/ 1369066 h 1450400"/>
                <a:gd name="connsiteX0" fmla="*/ 23793 w 1024677"/>
                <a:gd name="connsiteY0" fmla="*/ 1369066 h 1448690"/>
                <a:gd name="connsiteX1" fmla="*/ 71417 w 1024677"/>
                <a:gd name="connsiteY1" fmla="*/ 7943 h 1448690"/>
                <a:gd name="connsiteX2" fmla="*/ 1017814 w 1024677"/>
                <a:gd name="connsiteY2" fmla="*/ 1397641 h 1448690"/>
                <a:gd name="connsiteX3" fmla="*/ 23793 w 1024677"/>
                <a:gd name="connsiteY3" fmla="*/ 1369066 h 1448690"/>
                <a:gd name="connsiteX0" fmla="*/ 28021 w 1028905"/>
                <a:gd name="connsiteY0" fmla="*/ 1369066 h 1448690"/>
                <a:gd name="connsiteX1" fmla="*/ 75645 w 1028905"/>
                <a:gd name="connsiteY1" fmla="*/ 7943 h 1448690"/>
                <a:gd name="connsiteX2" fmla="*/ 1022042 w 1028905"/>
                <a:gd name="connsiteY2" fmla="*/ 1397641 h 1448690"/>
                <a:gd name="connsiteX3" fmla="*/ 28021 w 1028905"/>
                <a:gd name="connsiteY3" fmla="*/ 1369066 h 1448690"/>
                <a:gd name="connsiteX0" fmla="*/ 10632 w 1011516"/>
                <a:gd name="connsiteY0" fmla="*/ 1369066 h 1448690"/>
                <a:gd name="connsiteX1" fmla="*/ 58256 w 1011516"/>
                <a:gd name="connsiteY1" fmla="*/ 7943 h 1448690"/>
                <a:gd name="connsiteX2" fmla="*/ 1004653 w 1011516"/>
                <a:gd name="connsiteY2" fmla="*/ 1397641 h 1448690"/>
                <a:gd name="connsiteX3" fmla="*/ 10632 w 1011516"/>
                <a:gd name="connsiteY3" fmla="*/ 1369066 h 1448690"/>
                <a:gd name="connsiteX0" fmla="*/ 10632 w 1011516"/>
                <a:gd name="connsiteY0" fmla="*/ 1369066 h 1466796"/>
                <a:gd name="connsiteX1" fmla="*/ 58256 w 1011516"/>
                <a:gd name="connsiteY1" fmla="*/ 7943 h 1466796"/>
                <a:gd name="connsiteX2" fmla="*/ 1004653 w 1011516"/>
                <a:gd name="connsiteY2" fmla="*/ 1397641 h 1466796"/>
                <a:gd name="connsiteX3" fmla="*/ 10632 w 1011516"/>
                <a:gd name="connsiteY3" fmla="*/ 1369066 h 1466796"/>
                <a:gd name="connsiteX0" fmla="*/ 15570 w 1009310"/>
                <a:gd name="connsiteY0" fmla="*/ 1364304 h 1464209"/>
                <a:gd name="connsiteX1" fmla="*/ 56050 w 1009310"/>
                <a:gd name="connsiteY1" fmla="*/ 7943 h 1464209"/>
                <a:gd name="connsiteX2" fmla="*/ 1002447 w 1009310"/>
                <a:gd name="connsiteY2" fmla="*/ 1397641 h 1464209"/>
                <a:gd name="connsiteX3" fmla="*/ 15570 w 1009310"/>
                <a:gd name="connsiteY3" fmla="*/ 1364304 h 1464209"/>
                <a:gd name="connsiteX0" fmla="*/ 21317 w 1015057"/>
                <a:gd name="connsiteY0" fmla="*/ 1364304 h 1464209"/>
                <a:gd name="connsiteX1" fmla="*/ 61797 w 1015057"/>
                <a:gd name="connsiteY1" fmla="*/ 7943 h 1464209"/>
                <a:gd name="connsiteX2" fmla="*/ 1008194 w 1015057"/>
                <a:gd name="connsiteY2" fmla="*/ 1397641 h 1464209"/>
                <a:gd name="connsiteX3" fmla="*/ 21317 w 1015057"/>
                <a:gd name="connsiteY3" fmla="*/ 1364304 h 1464209"/>
                <a:gd name="connsiteX0" fmla="*/ 21317 w 1015057"/>
                <a:gd name="connsiteY0" fmla="*/ 1364304 h 1438782"/>
                <a:gd name="connsiteX1" fmla="*/ 61797 w 1015057"/>
                <a:gd name="connsiteY1" fmla="*/ 7943 h 1438782"/>
                <a:gd name="connsiteX2" fmla="*/ 1008194 w 1015057"/>
                <a:gd name="connsiteY2" fmla="*/ 1397641 h 1438782"/>
                <a:gd name="connsiteX3" fmla="*/ 21317 w 1015057"/>
                <a:gd name="connsiteY3" fmla="*/ 1364304 h 14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57" h="1438782">
                  <a:moveTo>
                    <a:pt x="21317" y="1364304"/>
                  </a:moveTo>
                  <a:cubicBezTo>
                    <a:pt x="37194" y="827253"/>
                    <a:pt x="-58853" y="49694"/>
                    <a:pt x="61797" y="7943"/>
                  </a:cubicBezTo>
                  <a:cubicBezTo>
                    <a:pt x="105800" y="-121756"/>
                    <a:pt x="1107066" y="1379702"/>
                    <a:pt x="1008194" y="1397641"/>
                  </a:cubicBezTo>
                  <a:cubicBezTo>
                    <a:pt x="1072141" y="1464315"/>
                    <a:pt x="-14055" y="1447648"/>
                    <a:pt x="21317" y="1364304"/>
                  </a:cubicBezTo>
                  <a:close/>
                </a:path>
              </a:pathLst>
            </a:custGeom>
            <a:ln w="762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ight Triangle 10">
              <a:extLst>
                <a:ext uri="{FF2B5EF4-FFF2-40B4-BE49-F238E27FC236}">
                  <a16:creationId xmlns:a16="http://schemas.microsoft.com/office/drawing/2014/main" id="{0D59600B-96D1-B727-D44A-1B60B51DF588}"/>
                </a:ext>
              </a:extLst>
            </p:cNvPr>
            <p:cNvSpPr/>
            <p:nvPr/>
          </p:nvSpPr>
          <p:spPr>
            <a:xfrm flipH="1">
              <a:off x="5303044" y="1123950"/>
              <a:ext cx="666750" cy="924993"/>
            </a:xfrm>
            <a:custGeom>
              <a:avLst/>
              <a:gdLst>
                <a:gd name="connsiteX0" fmla="*/ 0 w 1001165"/>
                <a:gd name="connsiteY0" fmla="*/ 1356360 h 1356360"/>
                <a:gd name="connsiteX1" fmla="*/ 0 w 1001165"/>
                <a:gd name="connsiteY1" fmla="*/ 0 h 1356360"/>
                <a:gd name="connsiteX2" fmla="*/ 1001165 w 1001165"/>
                <a:gd name="connsiteY2" fmla="*/ 1356360 h 1356360"/>
                <a:gd name="connsiteX3" fmla="*/ 0 w 1001165"/>
                <a:gd name="connsiteY3" fmla="*/ 1356360 h 135636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10858 w 1012023"/>
                <a:gd name="connsiteY0" fmla="*/ 1377909 h 1377909"/>
                <a:gd name="connsiteX1" fmla="*/ 51339 w 1012023"/>
                <a:gd name="connsiteY1" fmla="*/ 2499 h 1377909"/>
                <a:gd name="connsiteX2" fmla="*/ 1012023 w 1012023"/>
                <a:gd name="connsiteY2" fmla="*/ 1377909 h 1377909"/>
                <a:gd name="connsiteX3" fmla="*/ 10858 w 1012023"/>
                <a:gd name="connsiteY3" fmla="*/ 1377909 h 1377909"/>
                <a:gd name="connsiteX0" fmla="*/ 10858 w 1012023"/>
                <a:gd name="connsiteY0" fmla="*/ 1386450 h 1386450"/>
                <a:gd name="connsiteX1" fmla="*/ 51339 w 1012023"/>
                <a:gd name="connsiteY1" fmla="*/ 11040 h 1386450"/>
                <a:gd name="connsiteX2" fmla="*/ 1012023 w 1012023"/>
                <a:gd name="connsiteY2" fmla="*/ 1386450 h 1386450"/>
                <a:gd name="connsiteX3" fmla="*/ 10858 w 1012023"/>
                <a:gd name="connsiteY3" fmla="*/ 1386450 h 1386450"/>
                <a:gd name="connsiteX0" fmla="*/ 22006 w 1023171"/>
                <a:gd name="connsiteY0" fmla="*/ 1386450 h 1386450"/>
                <a:gd name="connsiteX1" fmla="*/ 62487 w 1023171"/>
                <a:gd name="connsiteY1" fmla="*/ 11040 h 1386450"/>
                <a:gd name="connsiteX2" fmla="*/ 1023171 w 1023171"/>
                <a:gd name="connsiteY2" fmla="*/ 1386450 h 1386450"/>
                <a:gd name="connsiteX3" fmla="*/ 22006 w 1023171"/>
                <a:gd name="connsiteY3" fmla="*/ 1386450 h 1386450"/>
                <a:gd name="connsiteX0" fmla="*/ 22006 w 989834"/>
                <a:gd name="connsiteY0" fmla="*/ 1386184 h 1414759"/>
                <a:gd name="connsiteX1" fmla="*/ 62487 w 989834"/>
                <a:gd name="connsiteY1" fmla="*/ 10774 h 1414759"/>
                <a:gd name="connsiteX2" fmla="*/ 989834 w 989834"/>
                <a:gd name="connsiteY2" fmla="*/ 1414759 h 1414759"/>
                <a:gd name="connsiteX3" fmla="*/ 22006 w 989834"/>
                <a:gd name="connsiteY3" fmla="*/ 1386184 h 1414759"/>
                <a:gd name="connsiteX0" fmla="*/ 22006 w 1008884"/>
                <a:gd name="connsiteY0" fmla="*/ 1386315 h 1400603"/>
                <a:gd name="connsiteX1" fmla="*/ 62487 w 1008884"/>
                <a:gd name="connsiteY1" fmla="*/ 10905 h 1400603"/>
                <a:gd name="connsiteX2" fmla="*/ 1008884 w 1008884"/>
                <a:gd name="connsiteY2" fmla="*/ 1400603 h 1400603"/>
                <a:gd name="connsiteX3" fmla="*/ 22006 w 1008884"/>
                <a:gd name="connsiteY3" fmla="*/ 1386315 h 1400603"/>
                <a:gd name="connsiteX0" fmla="*/ 22006 w 1015747"/>
                <a:gd name="connsiteY0" fmla="*/ 1383353 h 1397641"/>
                <a:gd name="connsiteX1" fmla="*/ 62487 w 1015747"/>
                <a:gd name="connsiteY1" fmla="*/ 7943 h 1397641"/>
                <a:gd name="connsiteX2" fmla="*/ 1008884 w 1015747"/>
                <a:gd name="connsiteY2" fmla="*/ 1397641 h 1397641"/>
                <a:gd name="connsiteX3" fmla="*/ 22006 w 1015747"/>
                <a:gd name="connsiteY3" fmla="*/ 1383353 h 1397641"/>
                <a:gd name="connsiteX0" fmla="*/ 22006 w 1015747"/>
                <a:gd name="connsiteY0" fmla="*/ 1383353 h 1432224"/>
                <a:gd name="connsiteX1" fmla="*/ 62487 w 1015747"/>
                <a:gd name="connsiteY1" fmla="*/ 7943 h 1432224"/>
                <a:gd name="connsiteX2" fmla="*/ 1008884 w 1015747"/>
                <a:gd name="connsiteY2" fmla="*/ 1397641 h 1432224"/>
                <a:gd name="connsiteX3" fmla="*/ 22006 w 1015747"/>
                <a:gd name="connsiteY3" fmla="*/ 1383353 h 1432224"/>
                <a:gd name="connsiteX0" fmla="*/ 16083 w 1019349"/>
                <a:gd name="connsiteY0" fmla="*/ 1433360 h 1448593"/>
                <a:gd name="connsiteX1" fmla="*/ 66089 w 1019349"/>
                <a:gd name="connsiteY1" fmla="*/ 7943 h 1448593"/>
                <a:gd name="connsiteX2" fmla="*/ 1012486 w 1019349"/>
                <a:gd name="connsiteY2" fmla="*/ 1397641 h 1448593"/>
                <a:gd name="connsiteX3" fmla="*/ 16083 w 1019349"/>
                <a:gd name="connsiteY3" fmla="*/ 1433360 h 1448593"/>
                <a:gd name="connsiteX0" fmla="*/ 17623 w 1020889"/>
                <a:gd name="connsiteY0" fmla="*/ 1433360 h 1448593"/>
                <a:gd name="connsiteX1" fmla="*/ 67629 w 1020889"/>
                <a:gd name="connsiteY1" fmla="*/ 7943 h 1448593"/>
                <a:gd name="connsiteX2" fmla="*/ 1014026 w 1020889"/>
                <a:gd name="connsiteY2" fmla="*/ 1397641 h 1448593"/>
                <a:gd name="connsiteX3" fmla="*/ 17623 w 1020889"/>
                <a:gd name="connsiteY3" fmla="*/ 1433360 h 1448593"/>
                <a:gd name="connsiteX0" fmla="*/ 17623 w 1020889"/>
                <a:gd name="connsiteY0" fmla="*/ 1433360 h 1454873"/>
                <a:gd name="connsiteX1" fmla="*/ 67629 w 1020889"/>
                <a:gd name="connsiteY1" fmla="*/ 7943 h 1454873"/>
                <a:gd name="connsiteX2" fmla="*/ 1014026 w 1020889"/>
                <a:gd name="connsiteY2" fmla="*/ 1397641 h 1454873"/>
                <a:gd name="connsiteX3" fmla="*/ 17623 w 1020889"/>
                <a:gd name="connsiteY3" fmla="*/ 1433360 h 1454873"/>
                <a:gd name="connsiteX0" fmla="*/ 16848 w 1020114"/>
                <a:gd name="connsiteY0" fmla="*/ 1433360 h 1454873"/>
                <a:gd name="connsiteX1" fmla="*/ 66854 w 1020114"/>
                <a:gd name="connsiteY1" fmla="*/ 7943 h 1454873"/>
                <a:gd name="connsiteX2" fmla="*/ 1013251 w 1020114"/>
                <a:gd name="connsiteY2" fmla="*/ 1397641 h 1454873"/>
                <a:gd name="connsiteX3" fmla="*/ 16848 w 1020114"/>
                <a:gd name="connsiteY3" fmla="*/ 1433360 h 1454873"/>
                <a:gd name="connsiteX0" fmla="*/ 16848 w 1020114"/>
                <a:gd name="connsiteY0" fmla="*/ 1433360 h 1474636"/>
                <a:gd name="connsiteX1" fmla="*/ 66854 w 1020114"/>
                <a:gd name="connsiteY1" fmla="*/ 7943 h 1474636"/>
                <a:gd name="connsiteX2" fmla="*/ 1013251 w 1020114"/>
                <a:gd name="connsiteY2" fmla="*/ 1397641 h 1474636"/>
                <a:gd name="connsiteX3" fmla="*/ 16848 w 1020114"/>
                <a:gd name="connsiteY3" fmla="*/ 1433360 h 1474636"/>
                <a:gd name="connsiteX0" fmla="*/ 18274 w 1019158"/>
                <a:gd name="connsiteY0" fmla="*/ 1369066 h 1443497"/>
                <a:gd name="connsiteX1" fmla="*/ 65898 w 1019158"/>
                <a:gd name="connsiteY1" fmla="*/ 7943 h 1443497"/>
                <a:gd name="connsiteX2" fmla="*/ 1012295 w 1019158"/>
                <a:gd name="connsiteY2" fmla="*/ 1397641 h 1443497"/>
                <a:gd name="connsiteX3" fmla="*/ 18274 w 1019158"/>
                <a:gd name="connsiteY3" fmla="*/ 1369066 h 1443497"/>
                <a:gd name="connsiteX0" fmla="*/ 23793 w 1024677"/>
                <a:gd name="connsiteY0" fmla="*/ 1369066 h 1443497"/>
                <a:gd name="connsiteX1" fmla="*/ 71417 w 1024677"/>
                <a:gd name="connsiteY1" fmla="*/ 7943 h 1443497"/>
                <a:gd name="connsiteX2" fmla="*/ 1017814 w 1024677"/>
                <a:gd name="connsiteY2" fmla="*/ 1397641 h 1443497"/>
                <a:gd name="connsiteX3" fmla="*/ 23793 w 1024677"/>
                <a:gd name="connsiteY3" fmla="*/ 1369066 h 1443497"/>
                <a:gd name="connsiteX0" fmla="*/ 23793 w 1024677"/>
                <a:gd name="connsiteY0" fmla="*/ 1369066 h 1456970"/>
                <a:gd name="connsiteX1" fmla="*/ 71417 w 1024677"/>
                <a:gd name="connsiteY1" fmla="*/ 7943 h 1456970"/>
                <a:gd name="connsiteX2" fmla="*/ 1017814 w 1024677"/>
                <a:gd name="connsiteY2" fmla="*/ 1397641 h 1456970"/>
                <a:gd name="connsiteX3" fmla="*/ 23793 w 1024677"/>
                <a:gd name="connsiteY3" fmla="*/ 1369066 h 1456970"/>
                <a:gd name="connsiteX0" fmla="*/ 23793 w 1024677"/>
                <a:gd name="connsiteY0" fmla="*/ 1369066 h 1450400"/>
                <a:gd name="connsiteX1" fmla="*/ 71417 w 1024677"/>
                <a:gd name="connsiteY1" fmla="*/ 7943 h 1450400"/>
                <a:gd name="connsiteX2" fmla="*/ 1017814 w 1024677"/>
                <a:gd name="connsiteY2" fmla="*/ 1397641 h 1450400"/>
                <a:gd name="connsiteX3" fmla="*/ 23793 w 1024677"/>
                <a:gd name="connsiteY3" fmla="*/ 1369066 h 1450400"/>
                <a:gd name="connsiteX0" fmla="*/ 23793 w 1024677"/>
                <a:gd name="connsiteY0" fmla="*/ 1369066 h 1448690"/>
                <a:gd name="connsiteX1" fmla="*/ 71417 w 1024677"/>
                <a:gd name="connsiteY1" fmla="*/ 7943 h 1448690"/>
                <a:gd name="connsiteX2" fmla="*/ 1017814 w 1024677"/>
                <a:gd name="connsiteY2" fmla="*/ 1397641 h 1448690"/>
                <a:gd name="connsiteX3" fmla="*/ 23793 w 1024677"/>
                <a:gd name="connsiteY3" fmla="*/ 1369066 h 1448690"/>
                <a:gd name="connsiteX0" fmla="*/ 28021 w 1028905"/>
                <a:gd name="connsiteY0" fmla="*/ 1369066 h 1448690"/>
                <a:gd name="connsiteX1" fmla="*/ 75645 w 1028905"/>
                <a:gd name="connsiteY1" fmla="*/ 7943 h 1448690"/>
                <a:gd name="connsiteX2" fmla="*/ 1022042 w 1028905"/>
                <a:gd name="connsiteY2" fmla="*/ 1397641 h 1448690"/>
                <a:gd name="connsiteX3" fmla="*/ 28021 w 1028905"/>
                <a:gd name="connsiteY3" fmla="*/ 1369066 h 1448690"/>
                <a:gd name="connsiteX0" fmla="*/ 10632 w 1011516"/>
                <a:gd name="connsiteY0" fmla="*/ 1369066 h 1448690"/>
                <a:gd name="connsiteX1" fmla="*/ 58256 w 1011516"/>
                <a:gd name="connsiteY1" fmla="*/ 7943 h 1448690"/>
                <a:gd name="connsiteX2" fmla="*/ 1004653 w 1011516"/>
                <a:gd name="connsiteY2" fmla="*/ 1397641 h 1448690"/>
                <a:gd name="connsiteX3" fmla="*/ 10632 w 1011516"/>
                <a:gd name="connsiteY3" fmla="*/ 1369066 h 1448690"/>
                <a:gd name="connsiteX0" fmla="*/ 10632 w 1011516"/>
                <a:gd name="connsiteY0" fmla="*/ 1369066 h 1466796"/>
                <a:gd name="connsiteX1" fmla="*/ 58256 w 1011516"/>
                <a:gd name="connsiteY1" fmla="*/ 7943 h 1466796"/>
                <a:gd name="connsiteX2" fmla="*/ 1004653 w 1011516"/>
                <a:gd name="connsiteY2" fmla="*/ 1397641 h 1466796"/>
                <a:gd name="connsiteX3" fmla="*/ 10632 w 1011516"/>
                <a:gd name="connsiteY3" fmla="*/ 1369066 h 1466796"/>
                <a:gd name="connsiteX0" fmla="*/ 15570 w 1009310"/>
                <a:gd name="connsiteY0" fmla="*/ 1364304 h 1464209"/>
                <a:gd name="connsiteX1" fmla="*/ 56050 w 1009310"/>
                <a:gd name="connsiteY1" fmla="*/ 7943 h 1464209"/>
                <a:gd name="connsiteX2" fmla="*/ 1002447 w 1009310"/>
                <a:gd name="connsiteY2" fmla="*/ 1397641 h 1464209"/>
                <a:gd name="connsiteX3" fmla="*/ 15570 w 1009310"/>
                <a:gd name="connsiteY3" fmla="*/ 1364304 h 1464209"/>
                <a:gd name="connsiteX0" fmla="*/ 21317 w 1015057"/>
                <a:gd name="connsiteY0" fmla="*/ 1364304 h 1464209"/>
                <a:gd name="connsiteX1" fmla="*/ 61797 w 1015057"/>
                <a:gd name="connsiteY1" fmla="*/ 7943 h 1464209"/>
                <a:gd name="connsiteX2" fmla="*/ 1008194 w 1015057"/>
                <a:gd name="connsiteY2" fmla="*/ 1397641 h 1464209"/>
                <a:gd name="connsiteX3" fmla="*/ 21317 w 1015057"/>
                <a:gd name="connsiteY3" fmla="*/ 1364304 h 1464209"/>
                <a:gd name="connsiteX0" fmla="*/ 21317 w 1015057"/>
                <a:gd name="connsiteY0" fmla="*/ 1364304 h 1438782"/>
                <a:gd name="connsiteX1" fmla="*/ 61797 w 1015057"/>
                <a:gd name="connsiteY1" fmla="*/ 7943 h 1438782"/>
                <a:gd name="connsiteX2" fmla="*/ 1008194 w 1015057"/>
                <a:gd name="connsiteY2" fmla="*/ 1397641 h 1438782"/>
                <a:gd name="connsiteX3" fmla="*/ 21317 w 1015057"/>
                <a:gd name="connsiteY3" fmla="*/ 1364304 h 14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57" h="1438782">
                  <a:moveTo>
                    <a:pt x="21317" y="1364304"/>
                  </a:moveTo>
                  <a:cubicBezTo>
                    <a:pt x="37194" y="827253"/>
                    <a:pt x="-58853" y="49694"/>
                    <a:pt x="61797" y="7943"/>
                  </a:cubicBezTo>
                  <a:cubicBezTo>
                    <a:pt x="105800" y="-121756"/>
                    <a:pt x="1107066" y="1379702"/>
                    <a:pt x="1008194" y="1397641"/>
                  </a:cubicBezTo>
                  <a:cubicBezTo>
                    <a:pt x="1072141" y="1464315"/>
                    <a:pt x="-14055" y="1447648"/>
                    <a:pt x="21317" y="1364304"/>
                  </a:cubicBezTo>
                  <a:close/>
                </a:path>
              </a:pathLst>
            </a:custGeom>
            <a:ln w="762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ight Triangle 10">
              <a:extLst>
                <a:ext uri="{FF2B5EF4-FFF2-40B4-BE49-F238E27FC236}">
                  <a16:creationId xmlns:a16="http://schemas.microsoft.com/office/drawing/2014/main" id="{4B74E5FB-DB79-D50E-7434-090A98D07B7A}"/>
                </a:ext>
              </a:extLst>
            </p:cNvPr>
            <p:cNvSpPr/>
            <p:nvPr/>
          </p:nvSpPr>
          <p:spPr>
            <a:xfrm flipH="1">
              <a:off x="5536406" y="1452164"/>
              <a:ext cx="308848" cy="445408"/>
            </a:xfrm>
            <a:custGeom>
              <a:avLst/>
              <a:gdLst>
                <a:gd name="connsiteX0" fmla="*/ 0 w 1001165"/>
                <a:gd name="connsiteY0" fmla="*/ 1356360 h 1356360"/>
                <a:gd name="connsiteX1" fmla="*/ 0 w 1001165"/>
                <a:gd name="connsiteY1" fmla="*/ 0 h 1356360"/>
                <a:gd name="connsiteX2" fmla="*/ 1001165 w 1001165"/>
                <a:gd name="connsiteY2" fmla="*/ 1356360 h 1356360"/>
                <a:gd name="connsiteX3" fmla="*/ 0 w 1001165"/>
                <a:gd name="connsiteY3" fmla="*/ 1356360 h 135636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10858 w 1012023"/>
                <a:gd name="connsiteY0" fmla="*/ 1377909 h 1377909"/>
                <a:gd name="connsiteX1" fmla="*/ 51339 w 1012023"/>
                <a:gd name="connsiteY1" fmla="*/ 2499 h 1377909"/>
                <a:gd name="connsiteX2" fmla="*/ 1012023 w 1012023"/>
                <a:gd name="connsiteY2" fmla="*/ 1377909 h 1377909"/>
                <a:gd name="connsiteX3" fmla="*/ 10858 w 1012023"/>
                <a:gd name="connsiteY3" fmla="*/ 1377909 h 1377909"/>
                <a:gd name="connsiteX0" fmla="*/ 10858 w 1012023"/>
                <a:gd name="connsiteY0" fmla="*/ 1386450 h 1386450"/>
                <a:gd name="connsiteX1" fmla="*/ 51339 w 1012023"/>
                <a:gd name="connsiteY1" fmla="*/ 11040 h 1386450"/>
                <a:gd name="connsiteX2" fmla="*/ 1012023 w 1012023"/>
                <a:gd name="connsiteY2" fmla="*/ 1386450 h 1386450"/>
                <a:gd name="connsiteX3" fmla="*/ 10858 w 1012023"/>
                <a:gd name="connsiteY3" fmla="*/ 1386450 h 1386450"/>
                <a:gd name="connsiteX0" fmla="*/ 22006 w 1023171"/>
                <a:gd name="connsiteY0" fmla="*/ 1386450 h 1386450"/>
                <a:gd name="connsiteX1" fmla="*/ 62487 w 1023171"/>
                <a:gd name="connsiteY1" fmla="*/ 11040 h 1386450"/>
                <a:gd name="connsiteX2" fmla="*/ 1023171 w 1023171"/>
                <a:gd name="connsiteY2" fmla="*/ 1386450 h 1386450"/>
                <a:gd name="connsiteX3" fmla="*/ 22006 w 1023171"/>
                <a:gd name="connsiteY3" fmla="*/ 1386450 h 1386450"/>
                <a:gd name="connsiteX0" fmla="*/ 22006 w 989834"/>
                <a:gd name="connsiteY0" fmla="*/ 1386184 h 1414759"/>
                <a:gd name="connsiteX1" fmla="*/ 62487 w 989834"/>
                <a:gd name="connsiteY1" fmla="*/ 10774 h 1414759"/>
                <a:gd name="connsiteX2" fmla="*/ 989834 w 989834"/>
                <a:gd name="connsiteY2" fmla="*/ 1414759 h 1414759"/>
                <a:gd name="connsiteX3" fmla="*/ 22006 w 989834"/>
                <a:gd name="connsiteY3" fmla="*/ 1386184 h 1414759"/>
                <a:gd name="connsiteX0" fmla="*/ 22006 w 1008884"/>
                <a:gd name="connsiteY0" fmla="*/ 1386315 h 1400603"/>
                <a:gd name="connsiteX1" fmla="*/ 62487 w 1008884"/>
                <a:gd name="connsiteY1" fmla="*/ 10905 h 1400603"/>
                <a:gd name="connsiteX2" fmla="*/ 1008884 w 1008884"/>
                <a:gd name="connsiteY2" fmla="*/ 1400603 h 1400603"/>
                <a:gd name="connsiteX3" fmla="*/ 22006 w 1008884"/>
                <a:gd name="connsiteY3" fmla="*/ 1386315 h 1400603"/>
                <a:gd name="connsiteX0" fmla="*/ 22006 w 1015747"/>
                <a:gd name="connsiteY0" fmla="*/ 1383353 h 1397641"/>
                <a:gd name="connsiteX1" fmla="*/ 62487 w 1015747"/>
                <a:gd name="connsiteY1" fmla="*/ 7943 h 1397641"/>
                <a:gd name="connsiteX2" fmla="*/ 1008884 w 1015747"/>
                <a:gd name="connsiteY2" fmla="*/ 1397641 h 1397641"/>
                <a:gd name="connsiteX3" fmla="*/ 22006 w 1015747"/>
                <a:gd name="connsiteY3" fmla="*/ 1383353 h 1397641"/>
                <a:gd name="connsiteX0" fmla="*/ 22006 w 1015747"/>
                <a:gd name="connsiteY0" fmla="*/ 1383353 h 1432224"/>
                <a:gd name="connsiteX1" fmla="*/ 62487 w 1015747"/>
                <a:gd name="connsiteY1" fmla="*/ 7943 h 1432224"/>
                <a:gd name="connsiteX2" fmla="*/ 1008884 w 1015747"/>
                <a:gd name="connsiteY2" fmla="*/ 1397641 h 1432224"/>
                <a:gd name="connsiteX3" fmla="*/ 22006 w 1015747"/>
                <a:gd name="connsiteY3" fmla="*/ 1383353 h 1432224"/>
                <a:gd name="connsiteX0" fmla="*/ 16083 w 1019349"/>
                <a:gd name="connsiteY0" fmla="*/ 1433360 h 1448593"/>
                <a:gd name="connsiteX1" fmla="*/ 66089 w 1019349"/>
                <a:gd name="connsiteY1" fmla="*/ 7943 h 1448593"/>
                <a:gd name="connsiteX2" fmla="*/ 1012486 w 1019349"/>
                <a:gd name="connsiteY2" fmla="*/ 1397641 h 1448593"/>
                <a:gd name="connsiteX3" fmla="*/ 16083 w 1019349"/>
                <a:gd name="connsiteY3" fmla="*/ 1433360 h 1448593"/>
                <a:gd name="connsiteX0" fmla="*/ 17623 w 1020889"/>
                <a:gd name="connsiteY0" fmla="*/ 1433360 h 1448593"/>
                <a:gd name="connsiteX1" fmla="*/ 67629 w 1020889"/>
                <a:gd name="connsiteY1" fmla="*/ 7943 h 1448593"/>
                <a:gd name="connsiteX2" fmla="*/ 1014026 w 1020889"/>
                <a:gd name="connsiteY2" fmla="*/ 1397641 h 1448593"/>
                <a:gd name="connsiteX3" fmla="*/ 17623 w 1020889"/>
                <a:gd name="connsiteY3" fmla="*/ 1433360 h 1448593"/>
                <a:gd name="connsiteX0" fmla="*/ 17623 w 1020889"/>
                <a:gd name="connsiteY0" fmla="*/ 1433360 h 1454873"/>
                <a:gd name="connsiteX1" fmla="*/ 67629 w 1020889"/>
                <a:gd name="connsiteY1" fmla="*/ 7943 h 1454873"/>
                <a:gd name="connsiteX2" fmla="*/ 1014026 w 1020889"/>
                <a:gd name="connsiteY2" fmla="*/ 1397641 h 1454873"/>
                <a:gd name="connsiteX3" fmla="*/ 17623 w 1020889"/>
                <a:gd name="connsiteY3" fmla="*/ 1433360 h 1454873"/>
                <a:gd name="connsiteX0" fmla="*/ 16848 w 1020114"/>
                <a:gd name="connsiteY0" fmla="*/ 1433360 h 1454873"/>
                <a:gd name="connsiteX1" fmla="*/ 66854 w 1020114"/>
                <a:gd name="connsiteY1" fmla="*/ 7943 h 1454873"/>
                <a:gd name="connsiteX2" fmla="*/ 1013251 w 1020114"/>
                <a:gd name="connsiteY2" fmla="*/ 1397641 h 1454873"/>
                <a:gd name="connsiteX3" fmla="*/ 16848 w 1020114"/>
                <a:gd name="connsiteY3" fmla="*/ 1433360 h 1454873"/>
                <a:gd name="connsiteX0" fmla="*/ 16848 w 1020114"/>
                <a:gd name="connsiteY0" fmla="*/ 1433360 h 1474636"/>
                <a:gd name="connsiteX1" fmla="*/ 66854 w 1020114"/>
                <a:gd name="connsiteY1" fmla="*/ 7943 h 1474636"/>
                <a:gd name="connsiteX2" fmla="*/ 1013251 w 1020114"/>
                <a:gd name="connsiteY2" fmla="*/ 1397641 h 1474636"/>
                <a:gd name="connsiteX3" fmla="*/ 16848 w 1020114"/>
                <a:gd name="connsiteY3" fmla="*/ 1433360 h 1474636"/>
                <a:gd name="connsiteX0" fmla="*/ 18274 w 1019158"/>
                <a:gd name="connsiteY0" fmla="*/ 1369066 h 1443497"/>
                <a:gd name="connsiteX1" fmla="*/ 65898 w 1019158"/>
                <a:gd name="connsiteY1" fmla="*/ 7943 h 1443497"/>
                <a:gd name="connsiteX2" fmla="*/ 1012295 w 1019158"/>
                <a:gd name="connsiteY2" fmla="*/ 1397641 h 1443497"/>
                <a:gd name="connsiteX3" fmla="*/ 18274 w 1019158"/>
                <a:gd name="connsiteY3" fmla="*/ 1369066 h 1443497"/>
                <a:gd name="connsiteX0" fmla="*/ 23793 w 1024677"/>
                <a:gd name="connsiteY0" fmla="*/ 1369066 h 1443497"/>
                <a:gd name="connsiteX1" fmla="*/ 71417 w 1024677"/>
                <a:gd name="connsiteY1" fmla="*/ 7943 h 1443497"/>
                <a:gd name="connsiteX2" fmla="*/ 1017814 w 1024677"/>
                <a:gd name="connsiteY2" fmla="*/ 1397641 h 1443497"/>
                <a:gd name="connsiteX3" fmla="*/ 23793 w 1024677"/>
                <a:gd name="connsiteY3" fmla="*/ 1369066 h 1443497"/>
                <a:gd name="connsiteX0" fmla="*/ 23793 w 1024677"/>
                <a:gd name="connsiteY0" fmla="*/ 1369066 h 1456970"/>
                <a:gd name="connsiteX1" fmla="*/ 71417 w 1024677"/>
                <a:gd name="connsiteY1" fmla="*/ 7943 h 1456970"/>
                <a:gd name="connsiteX2" fmla="*/ 1017814 w 1024677"/>
                <a:gd name="connsiteY2" fmla="*/ 1397641 h 1456970"/>
                <a:gd name="connsiteX3" fmla="*/ 23793 w 1024677"/>
                <a:gd name="connsiteY3" fmla="*/ 1369066 h 1456970"/>
                <a:gd name="connsiteX0" fmla="*/ 23793 w 1024677"/>
                <a:gd name="connsiteY0" fmla="*/ 1369066 h 1450400"/>
                <a:gd name="connsiteX1" fmla="*/ 71417 w 1024677"/>
                <a:gd name="connsiteY1" fmla="*/ 7943 h 1450400"/>
                <a:gd name="connsiteX2" fmla="*/ 1017814 w 1024677"/>
                <a:gd name="connsiteY2" fmla="*/ 1397641 h 1450400"/>
                <a:gd name="connsiteX3" fmla="*/ 23793 w 1024677"/>
                <a:gd name="connsiteY3" fmla="*/ 1369066 h 1450400"/>
                <a:gd name="connsiteX0" fmla="*/ 23793 w 1024677"/>
                <a:gd name="connsiteY0" fmla="*/ 1369066 h 1448690"/>
                <a:gd name="connsiteX1" fmla="*/ 71417 w 1024677"/>
                <a:gd name="connsiteY1" fmla="*/ 7943 h 1448690"/>
                <a:gd name="connsiteX2" fmla="*/ 1017814 w 1024677"/>
                <a:gd name="connsiteY2" fmla="*/ 1397641 h 1448690"/>
                <a:gd name="connsiteX3" fmla="*/ 23793 w 1024677"/>
                <a:gd name="connsiteY3" fmla="*/ 1369066 h 1448690"/>
                <a:gd name="connsiteX0" fmla="*/ 28021 w 1028905"/>
                <a:gd name="connsiteY0" fmla="*/ 1369066 h 1448690"/>
                <a:gd name="connsiteX1" fmla="*/ 75645 w 1028905"/>
                <a:gd name="connsiteY1" fmla="*/ 7943 h 1448690"/>
                <a:gd name="connsiteX2" fmla="*/ 1022042 w 1028905"/>
                <a:gd name="connsiteY2" fmla="*/ 1397641 h 1448690"/>
                <a:gd name="connsiteX3" fmla="*/ 28021 w 1028905"/>
                <a:gd name="connsiteY3" fmla="*/ 1369066 h 1448690"/>
                <a:gd name="connsiteX0" fmla="*/ 10632 w 1011516"/>
                <a:gd name="connsiteY0" fmla="*/ 1369066 h 1448690"/>
                <a:gd name="connsiteX1" fmla="*/ 58256 w 1011516"/>
                <a:gd name="connsiteY1" fmla="*/ 7943 h 1448690"/>
                <a:gd name="connsiteX2" fmla="*/ 1004653 w 1011516"/>
                <a:gd name="connsiteY2" fmla="*/ 1397641 h 1448690"/>
                <a:gd name="connsiteX3" fmla="*/ 10632 w 1011516"/>
                <a:gd name="connsiteY3" fmla="*/ 1369066 h 1448690"/>
                <a:gd name="connsiteX0" fmla="*/ 10632 w 1011516"/>
                <a:gd name="connsiteY0" fmla="*/ 1369066 h 1466796"/>
                <a:gd name="connsiteX1" fmla="*/ 58256 w 1011516"/>
                <a:gd name="connsiteY1" fmla="*/ 7943 h 1466796"/>
                <a:gd name="connsiteX2" fmla="*/ 1004653 w 1011516"/>
                <a:gd name="connsiteY2" fmla="*/ 1397641 h 1466796"/>
                <a:gd name="connsiteX3" fmla="*/ 10632 w 1011516"/>
                <a:gd name="connsiteY3" fmla="*/ 1369066 h 1466796"/>
                <a:gd name="connsiteX0" fmla="*/ 15570 w 1009310"/>
                <a:gd name="connsiteY0" fmla="*/ 1364304 h 1464209"/>
                <a:gd name="connsiteX1" fmla="*/ 56050 w 1009310"/>
                <a:gd name="connsiteY1" fmla="*/ 7943 h 1464209"/>
                <a:gd name="connsiteX2" fmla="*/ 1002447 w 1009310"/>
                <a:gd name="connsiteY2" fmla="*/ 1397641 h 1464209"/>
                <a:gd name="connsiteX3" fmla="*/ 15570 w 1009310"/>
                <a:gd name="connsiteY3" fmla="*/ 1364304 h 1464209"/>
                <a:gd name="connsiteX0" fmla="*/ 21317 w 1015057"/>
                <a:gd name="connsiteY0" fmla="*/ 1364304 h 1464209"/>
                <a:gd name="connsiteX1" fmla="*/ 61797 w 1015057"/>
                <a:gd name="connsiteY1" fmla="*/ 7943 h 1464209"/>
                <a:gd name="connsiteX2" fmla="*/ 1008194 w 1015057"/>
                <a:gd name="connsiteY2" fmla="*/ 1397641 h 1464209"/>
                <a:gd name="connsiteX3" fmla="*/ 21317 w 1015057"/>
                <a:gd name="connsiteY3" fmla="*/ 1364304 h 1464209"/>
                <a:gd name="connsiteX0" fmla="*/ 21317 w 1015057"/>
                <a:gd name="connsiteY0" fmla="*/ 1364304 h 1438782"/>
                <a:gd name="connsiteX1" fmla="*/ 61797 w 1015057"/>
                <a:gd name="connsiteY1" fmla="*/ 7943 h 1438782"/>
                <a:gd name="connsiteX2" fmla="*/ 1008194 w 1015057"/>
                <a:gd name="connsiteY2" fmla="*/ 1397641 h 1438782"/>
                <a:gd name="connsiteX3" fmla="*/ 21317 w 1015057"/>
                <a:gd name="connsiteY3" fmla="*/ 1364304 h 14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57" h="1438782">
                  <a:moveTo>
                    <a:pt x="21317" y="1364304"/>
                  </a:moveTo>
                  <a:cubicBezTo>
                    <a:pt x="37194" y="827253"/>
                    <a:pt x="-58853" y="49694"/>
                    <a:pt x="61797" y="7943"/>
                  </a:cubicBezTo>
                  <a:cubicBezTo>
                    <a:pt x="105800" y="-121756"/>
                    <a:pt x="1107066" y="1379702"/>
                    <a:pt x="1008194" y="1397641"/>
                  </a:cubicBezTo>
                  <a:cubicBezTo>
                    <a:pt x="1072141" y="1464315"/>
                    <a:pt x="-14055" y="1447648"/>
                    <a:pt x="21317" y="1364304"/>
                  </a:cubicBezTo>
                  <a:close/>
                </a:path>
              </a:pathLst>
            </a:custGeom>
            <a:ln w="762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584201-0034-2CF8-1E32-8D14FE190058}"/>
              </a:ext>
            </a:extLst>
          </p:cNvPr>
          <p:cNvGrpSpPr/>
          <p:nvPr/>
        </p:nvGrpSpPr>
        <p:grpSpPr>
          <a:xfrm flipH="1">
            <a:off x="6184104" y="821530"/>
            <a:ext cx="852489" cy="1309453"/>
            <a:chOff x="5114924" y="821531"/>
            <a:chExt cx="959616" cy="1326358"/>
          </a:xfrm>
        </p:grpSpPr>
        <p:sp>
          <p:nvSpPr>
            <p:cNvPr id="16" name="Right Triangle 10">
              <a:extLst>
                <a:ext uri="{FF2B5EF4-FFF2-40B4-BE49-F238E27FC236}">
                  <a16:creationId xmlns:a16="http://schemas.microsoft.com/office/drawing/2014/main" id="{49A64918-118C-6ED9-80CF-EA4B01947110}"/>
                </a:ext>
              </a:extLst>
            </p:cNvPr>
            <p:cNvSpPr/>
            <p:nvPr/>
          </p:nvSpPr>
          <p:spPr>
            <a:xfrm flipH="1">
              <a:off x="5114924" y="821531"/>
              <a:ext cx="959616" cy="1326358"/>
            </a:xfrm>
            <a:custGeom>
              <a:avLst/>
              <a:gdLst>
                <a:gd name="connsiteX0" fmla="*/ 0 w 1001165"/>
                <a:gd name="connsiteY0" fmla="*/ 1356360 h 1356360"/>
                <a:gd name="connsiteX1" fmla="*/ 0 w 1001165"/>
                <a:gd name="connsiteY1" fmla="*/ 0 h 1356360"/>
                <a:gd name="connsiteX2" fmla="*/ 1001165 w 1001165"/>
                <a:gd name="connsiteY2" fmla="*/ 1356360 h 1356360"/>
                <a:gd name="connsiteX3" fmla="*/ 0 w 1001165"/>
                <a:gd name="connsiteY3" fmla="*/ 1356360 h 135636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10858 w 1012023"/>
                <a:gd name="connsiteY0" fmla="*/ 1377909 h 1377909"/>
                <a:gd name="connsiteX1" fmla="*/ 51339 w 1012023"/>
                <a:gd name="connsiteY1" fmla="*/ 2499 h 1377909"/>
                <a:gd name="connsiteX2" fmla="*/ 1012023 w 1012023"/>
                <a:gd name="connsiteY2" fmla="*/ 1377909 h 1377909"/>
                <a:gd name="connsiteX3" fmla="*/ 10858 w 1012023"/>
                <a:gd name="connsiteY3" fmla="*/ 1377909 h 1377909"/>
                <a:gd name="connsiteX0" fmla="*/ 10858 w 1012023"/>
                <a:gd name="connsiteY0" fmla="*/ 1386450 h 1386450"/>
                <a:gd name="connsiteX1" fmla="*/ 51339 w 1012023"/>
                <a:gd name="connsiteY1" fmla="*/ 11040 h 1386450"/>
                <a:gd name="connsiteX2" fmla="*/ 1012023 w 1012023"/>
                <a:gd name="connsiteY2" fmla="*/ 1386450 h 1386450"/>
                <a:gd name="connsiteX3" fmla="*/ 10858 w 1012023"/>
                <a:gd name="connsiteY3" fmla="*/ 1386450 h 1386450"/>
                <a:gd name="connsiteX0" fmla="*/ 22006 w 1023171"/>
                <a:gd name="connsiteY0" fmla="*/ 1386450 h 1386450"/>
                <a:gd name="connsiteX1" fmla="*/ 62487 w 1023171"/>
                <a:gd name="connsiteY1" fmla="*/ 11040 h 1386450"/>
                <a:gd name="connsiteX2" fmla="*/ 1023171 w 1023171"/>
                <a:gd name="connsiteY2" fmla="*/ 1386450 h 1386450"/>
                <a:gd name="connsiteX3" fmla="*/ 22006 w 1023171"/>
                <a:gd name="connsiteY3" fmla="*/ 1386450 h 1386450"/>
                <a:gd name="connsiteX0" fmla="*/ 22006 w 989834"/>
                <a:gd name="connsiteY0" fmla="*/ 1386184 h 1414759"/>
                <a:gd name="connsiteX1" fmla="*/ 62487 w 989834"/>
                <a:gd name="connsiteY1" fmla="*/ 10774 h 1414759"/>
                <a:gd name="connsiteX2" fmla="*/ 989834 w 989834"/>
                <a:gd name="connsiteY2" fmla="*/ 1414759 h 1414759"/>
                <a:gd name="connsiteX3" fmla="*/ 22006 w 989834"/>
                <a:gd name="connsiteY3" fmla="*/ 1386184 h 1414759"/>
                <a:gd name="connsiteX0" fmla="*/ 22006 w 1008884"/>
                <a:gd name="connsiteY0" fmla="*/ 1386315 h 1400603"/>
                <a:gd name="connsiteX1" fmla="*/ 62487 w 1008884"/>
                <a:gd name="connsiteY1" fmla="*/ 10905 h 1400603"/>
                <a:gd name="connsiteX2" fmla="*/ 1008884 w 1008884"/>
                <a:gd name="connsiteY2" fmla="*/ 1400603 h 1400603"/>
                <a:gd name="connsiteX3" fmla="*/ 22006 w 1008884"/>
                <a:gd name="connsiteY3" fmla="*/ 1386315 h 1400603"/>
                <a:gd name="connsiteX0" fmla="*/ 22006 w 1015747"/>
                <a:gd name="connsiteY0" fmla="*/ 1383353 h 1397641"/>
                <a:gd name="connsiteX1" fmla="*/ 62487 w 1015747"/>
                <a:gd name="connsiteY1" fmla="*/ 7943 h 1397641"/>
                <a:gd name="connsiteX2" fmla="*/ 1008884 w 1015747"/>
                <a:gd name="connsiteY2" fmla="*/ 1397641 h 1397641"/>
                <a:gd name="connsiteX3" fmla="*/ 22006 w 1015747"/>
                <a:gd name="connsiteY3" fmla="*/ 1383353 h 1397641"/>
                <a:gd name="connsiteX0" fmla="*/ 22006 w 1015747"/>
                <a:gd name="connsiteY0" fmla="*/ 1383353 h 1432224"/>
                <a:gd name="connsiteX1" fmla="*/ 62487 w 1015747"/>
                <a:gd name="connsiteY1" fmla="*/ 7943 h 1432224"/>
                <a:gd name="connsiteX2" fmla="*/ 1008884 w 1015747"/>
                <a:gd name="connsiteY2" fmla="*/ 1397641 h 1432224"/>
                <a:gd name="connsiteX3" fmla="*/ 22006 w 1015747"/>
                <a:gd name="connsiteY3" fmla="*/ 1383353 h 1432224"/>
                <a:gd name="connsiteX0" fmla="*/ 16083 w 1019349"/>
                <a:gd name="connsiteY0" fmla="*/ 1433360 h 1448593"/>
                <a:gd name="connsiteX1" fmla="*/ 66089 w 1019349"/>
                <a:gd name="connsiteY1" fmla="*/ 7943 h 1448593"/>
                <a:gd name="connsiteX2" fmla="*/ 1012486 w 1019349"/>
                <a:gd name="connsiteY2" fmla="*/ 1397641 h 1448593"/>
                <a:gd name="connsiteX3" fmla="*/ 16083 w 1019349"/>
                <a:gd name="connsiteY3" fmla="*/ 1433360 h 1448593"/>
                <a:gd name="connsiteX0" fmla="*/ 17623 w 1020889"/>
                <a:gd name="connsiteY0" fmla="*/ 1433360 h 1448593"/>
                <a:gd name="connsiteX1" fmla="*/ 67629 w 1020889"/>
                <a:gd name="connsiteY1" fmla="*/ 7943 h 1448593"/>
                <a:gd name="connsiteX2" fmla="*/ 1014026 w 1020889"/>
                <a:gd name="connsiteY2" fmla="*/ 1397641 h 1448593"/>
                <a:gd name="connsiteX3" fmla="*/ 17623 w 1020889"/>
                <a:gd name="connsiteY3" fmla="*/ 1433360 h 1448593"/>
                <a:gd name="connsiteX0" fmla="*/ 17623 w 1020889"/>
                <a:gd name="connsiteY0" fmla="*/ 1433360 h 1454873"/>
                <a:gd name="connsiteX1" fmla="*/ 67629 w 1020889"/>
                <a:gd name="connsiteY1" fmla="*/ 7943 h 1454873"/>
                <a:gd name="connsiteX2" fmla="*/ 1014026 w 1020889"/>
                <a:gd name="connsiteY2" fmla="*/ 1397641 h 1454873"/>
                <a:gd name="connsiteX3" fmla="*/ 17623 w 1020889"/>
                <a:gd name="connsiteY3" fmla="*/ 1433360 h 1454873"/>
                <a:gd name="connsiteX0" fmla="*/ 16848 w 1020114"/>
                <a:gd name="connsiteY0" fmla="*/ 1433360 h 1454873"/>
                <a:gd name="connsiteX1" fmla="*/ 66854 w 1020114"/>
                <a:gd name="connsiteY1" fmla="*/ 7943 h 1454873"/>
                <a:gd name="connsiteX2" fmla="*/ 1013251 w 1020114"/>
                <a:gd name="connsiteY2" fmla="*/ 1397641 h 1454873"/>
                <a:gd name="connsiteX3" fmla="*/ 16848 w 1020114"/>
                <a:gd name="connsiteY3" fmla="*/ 1433360 h 1454873"/>
                <a:gd name="connsiteX0" fmla="*/ 16848 w 1020114"/>
                <a:gd name="connsiteY0" fmla="*/ 1433360 h 1474636"/>
                <a:gd name="connsiteX1" fmla="*/ 66854 w 1020114"/>
                <a:gd name="connsiteY1" fmla="*/ 7943 h 1474636"/>
                <a:gd name="connsiteX2" fmla="*/ 1013251 w 1020114"/>
                <a:gd name="connsiteY2" fmla="*/ 1397641 h 1474636"/>
                <a:gd name="connsiteX3" fmla="*/ 16848 w 1020114"/>
                <a:gd name="connsiteY3" fmla="*/ 1433360 h 1474636"/>
                <a:gd name="connsiteX0" fmla="*/ 18274 w 1019158"/>
                <a:gd name="connsiteY0" fmla="*/ 1369066 h 1443497"/>
                <a:gd name="connsiteX1" fmla="*/ 65898 w 1019158"/>
                <a:gd name="connsiteY1" fmla="*/ 7943 h 1443497"/>
                <a:gd name="connsiteX2" fmla="*/ 1012295 w 1019158"/>
                <a:gd name="connsiteY2" fmla="*/ 1397641 h 1443497"/>
                <a:gd name="connsiteX3" fmla="*/ 18274 w 1019158"/>
                <a:gd name="connsiteY3" fmla="*/ 1369066 h 1443497"/>
                <a:gd name="connsiteX0" fmla="*/ 23793 w 1024677"/>
                <a:gd name="connsiteY0" fmla="*/ 1369066 h 1443497"/>
                <a:gd name="connsiteX1" fmla="*/ 71417 w 1024677"/>
                <a:gd name="connsiteY1" fmla="*/ 7943 h 1443497"/>
                <a:gd name="connsiteX2" fmla="*/ 1017814 w 1024677"/>
                <a:gd name="connsiteY2" fmla="*/ 1397641 h 1443497"/>
                <a:gd name="connsiteX3" fmla="*/ 23793 w 1024677"/>
                <a:gd name="connsiteY3" fmla="*/ 1369066 h 1443497"/>
                <a:gd name="connsiteX0" fmla="*/ 23793 w 1024677"/>
                <a:gd name="connsiteY0" fmla="*/ 1369066 h 1456970"/>
                <a:gd name="connsiteX1" fmla="*/ 71417 w 1024677"/>
                <a:gd name="connsiteY1" fmla="*/ 7943 h 1456970"/>
                <a:gd name="connsiteX2" fmla="*/ 1017814 w 1024677"/>
                <a:gd name="connsiteY2" fmla="*/ 1397641 h 1456970"/>
                <a:gd name="connsiteX3" fmla="*/ 23793 w 1024677"/>
                <a:gd name="connsiteY3" fmla="*/ 1369066 h 1456970"/>
                <a:gd name="connsiteX0" fmla="*/ 23793 w 1024677"/>
                <a:gd name="connsiteY0" fmla="*/ 1369066 h 1450400"/>
                <a:gd name="connsiteX1" fmla="*/ 71417 w 1024677"/>
                <a:gd name="connsiteY1" fmla="*/ 7943 h 1450400"/>
                <a:gd name="connsiteX2" fmla="*/ 1017814 w 1024677"/>
                <a:gd name="connsiteY2" fmla="*/ 1397641 h 1450400"/>
                <a:gd name="connsiteX3" fmla="*/ 23793 w 1024677"/>
                <a:gd name="connsiteY3" fmla="*/ 1369066 h 1450400"/>
                <a:gd name="connsiteX0" fmla="*/ 23793 w 1024677"/>
                <a:gd name="connsiteY0" fmla="*/ 1369066 h 1448690"/>
                <a:gd name="connsiteX1" fmla="*/ 71417 w 1024677"/>
                <a:gd name="connsiteY1" fmla="*/ 7943 h 1448690"/>
                <a:gd name="connsiteX2" fmla="*/ 1017814 w 1024677"/>
                <a:gd name="connsiteY2" fmla="*/ 1397641 h 1448690"/>
                <a:gd name="connsiteX3" fmla="*/ 23793 w 1024677"/>
                <a:gd name="connsiteY3" fmla="*/ 1369066 h 1448690"/>
                <a:gd name="connsiteX0" fmla="*/ 28021 w 1028905"/>
                <a:gd name="connsiteY0" fmla="*/ 1369066 h 1448690"/>
                <a:gd name="connsiteX1" fmla="*/ 75645 w 1028905"/>
                <a:gd name="connsiteY1" fmla="*/ 7943 h 1448690"/>
                <a:gd name="connsiteX2" fmla="*/ 1022042 w 1028905"/>
                <a:gd name="connsiteY2" fmla="*/ 1397641 h 1448690"/>
                <a:gd name="connsiteX3" fmla="*/ 28021 w 1028905"/>
                <a:gd name="connsiteY3" fmla="*/ 1369066 h 1448690"/>
                <a:gd name="connsiteX0" fmla="*/ 10632 w 1011516"/>
                <a:gd name="connsiteY0" fmla="*/ 1369066 h 1448690"/>
                <a:gd name="connsiteX1" fmla="*/ 58256 w 1011516"/>
                <a:gd name="connsiteY1" fmla="*/ 7943 h 1448690"/>
                <a:gd name="connsiteX2" fmla="*/ 1004653 w 1011516"/>
                <a:gd name="connsiteY2" fmla="*/ 1397641 h 1448690"/>
                <a:gd name="connsiteX3" fmla="*/ 10632 w 1011516"/>
                <a:gd name="connsiteY3" fmla="*/ 1369066 h 1448690"/>
                <a:gd name="connsiteX0" fmla="*/ 10632 w 1011516"/>
                <a:gd name="connsiteY0" fmla="*/ 1369066 h 1466796"/>
                <a:gd name="connsiteX1" fmla="*/ 58256 w 1011516"/>
                <a:gd name="connsiteY1" fmla="*/ 7943 h 1466796"/>
                <a:gd name="connsiteX2" fmla="*/ 1004653 w 1011516"/>
                <a:gd name="connsiteY2" fmla="*/ 1397641 h 1466796"/>
                <a:gd name="connsiteX3" fmla="*/ 10632 w 1011516"/>
                <a:gd name="connsiteY3" fmla="*/ 1369066 h 1466796"/>
                <a:gd name="connsiteX0" fmla="*/ 15570 w 1009310"/>
                <a:gd name="connsiteY0" fmla="*/ 1364304 h 1464209"/>
                <a:gd name="connsiteX1" fmla="*/ 56050 w 1009310"/>
                <a:gd name="connsiteY1" fmla="*/ 7943 h 1464209"/>
                <a:gd name="connsiteX2" fmla="*/ 1002447 w 1009310"/>
                <a:gd name="connsiteY2" fmla="*/ 1397641 h 1464209"/>
                <a:gd name="connsiteX3" fmla="*/ 15570 w 1009310"/>
                <a:gd name="connsiteY3" fmla="*/ 1364304 h 1464209"/>
                <a:gd name="connsiteX0" fmla="*/ 21317 w 1015057"/>
                <a:gd name="connsiteY0" fmla="*/ 1364304 h 1464209"/>
                <a:gd name="connsiteX1" fmla="*/ 61797 w 1015057"/>
                <a:gd name="connsiteY1" fmla="*/ 7943 h 1464209"/>
                <a:gd name="connsiteX2" fmla="*/ 1008194 w 1015057"/>
                <a:gd name="connsiteY2" fmla="*/ 1397641 h 1464209"/>
                <a:gd name="connsiteX3" fmla="*/ 21317 w 1015057"/>
                <a:gd name="connsiteY3" fmla="*/ 1364304 h 1464209"/>
                <a:gd name="connsiteX0" fmla="*/ 21317 w 1015057"/>
                <a:gd name="connsiteY0" fmla="*/ 1364304 h 1438782"/>
                <a:gd name="connsiteX1" fmla="*/ 61797 w 1015057"/>
                <a:gd name="connsiteY1" fmla="*/ 7943 h 1438782"/>
                <a:gd name="connsiteX2" fmla="*/ 1008194 w 1015057"/>
                <a:gd name="connsiteY2" fmla="*/ 1397641 h 1438782"/>
                <a:gd name="connsiteX3" fmla="*/ 21317 w 1015057"/>
                <a:gd name="connsiteY3" fmla="*/ 1364304 h 14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57" h="1438782">
                  <a:moveTo>
                    <a:pt x="21317" y="1364304"/>
                  </a:moveTo>
                  <a:cubicBezTo>
                    <a:pt x="37194" y="827253"/>
                    <a:pt x="-58853" y="49694"/>
                    <a:pt x="61797" y="7943"/>
                  </a:cubicBezTo>
                  <a:cubicBezTo>
                    <a:pt x="105800" y="-121756"/>
                    <a:pt x="1107066" y="1379702"/>
                    <a:pt x="1008194" y="1397641"/>
                  </a:cubicBezTo>
                  <a:cubicBezTo>
                    <a:pt x="1072141" y="1464315"/>
                    <a:pt x="-14055" y="1447648"/>
                    <a:pt x="21317" y="1364304"/>
                  </a:cubicBezTo>
                  <a:close/>
                </a:path>
              </a:pathLst>
            </a:custGeom>
            <a:ln w="762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Triangle 10">
              <a:extLst>
                <a:ext uri="{FF2B5EF4-FFF2-40B4-BE49-F238E27FC236}">
                  <a16:creationId xmlns:a16="http://schemas.microsoft.com/office/drawing/2014/main" id="{CEAAE062-028F-2E3B-7ED9-3B85D986D8A0}"/>
                </a:ext>
              </a:extLst>
            </p:cNvPr>
            <p:cNvSpPr/>
            <p:nvPr/>
          </p:nvSpPr>
          <p:spPr>
            <a:xfrm flipH="1">
              <a:off x="5303044" y="1123950"/>
              <a:ext cx="666750" cy="924993"/>
            </a:xfrm>
            <a:custGeom>
              <a:avLst/>
              <a:gdLst>
                <a:gd name="connsiteX0" fmla="*/ 0 w 1001165"/>
                <a:gd name="connsiteY0" fmla="*/ 1356360 h 1356360"/>
                <a:gd name="connsiteX1" fmla="*/ 0 w 1001165"/>
                <a:gd name="connsiteY1" fmla="*/ 0 h 1356360"/>
                <a:gd name="connsiteX2" fmla="*/ 1001165 w 1001165"/>
                <a:gd name="connsiteY2" fmla="*/ 1356360 h 1356360"/>
                <a:gd name="connsiteX3" fmla="*/ 0 w 1001165"/>
                <a:gd name="connsiteY3" fmla="*/ 1356360 h 135636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10858 w 1012023"/>
                <a:gd name="connsiteY0" fmla="*/ 1377909 h 1377909"/>
                <a:gd name="connsiteX1" fmla="*/ 51339 w 1012023"/>
                <a:gd name="connsiteY1" fmla="*/ 2499 h 1377909"/>
                <a:gd name="connsiteX2" fmla="*/ 1012023 w 1012023"/>
                <a:gd name="connsiteY2" fmla="*/ 1377909 h 1377909"/>
                <a:gd name="connsiteX3" fmla="*/ 10858 w 1012023"/>
                <a:gd name="connsiteY3" fmla="*/ 1377909 h 1377909"/>
                <a:gd name="connsiteX0" fmla="*/ 10858 w 1012023"/>
                <a:gd name="connsiteY0" fmla="*/ 1386450 h 1386450"/>
                <a:gd name="connsiteX1" fmla="*/ 51339 w 1012023"/>
                <a:gd name="connsiteY1" fmla="*/ 11040 h 1386450"/>
                <a:gd name="connsiteX2" fmla="*/ 1012023 w 1012023"/>
                <a:gd name="connsiteY2" fmla="*/ 1386450 h 1386450"/>
                <a:gd name="connsiteX3" fmla="*/ 10858 w 1012023"/>
                <a:gd name="connsiteY3" fmla="*/ 1386450 h 1386450"/>
                <a:gd name="connsiteX0" fmla="*/ 22006 w 1023171"/>
                <a:gd name="connsiteY0" fmla="*/ 1386450 h 1386450"/>
                <a:gd name="connsiteX1" fmla="*/ 62487 w 1023171"/>
                <a:gd name="connsiteY1" fmla="*/ 11040 h 1386450"/>
                <a:gd name="connsiteX2" fmla="*/ 1023171 w 1023171"/>
                <a:gd name="connsiteY2" fmla="*/ 1386450 h 1386450"/>
                <a:gd name="connsiteX3" fmla="*/ 22006 w 1023171"/>
                <a:gd name="connsiteY3" fmla="*/ 1386450 h 1386450"/>
                <a:gd name="connsiteX0" fmla="*/ 22006 w 989834"/>
                <a:gd name="connsiteY0" fmla="*/ 1386184 h 1414759"/>
                <a:gd name="connsiteX1" fmla="*/ 62487 w 989834"/>
                <a:gd name="connsiteY1" fmla="*/ 10774 h 1414759"/>
                <a:gd name="connsiteX2" fmla="*/ 989834 w 989834"/>
                <a:gd name="connsiteY2" fmla="*/ 1414759 h 1414759"/>
                <a:gd name="connsiteX3" fmla="*/ 22006 w 989834"/>
                <a:gd name="connsiteY3" fmla="*/ 1386184 h 1414759"/>
                <a:gd name="connsiteX0" fmla="*/ 22006 w 1008884"/>
                <a:gd name="connsiteY0" fmla="*/ 1386315 h 1400603"/>
                <a:gd name="connsiteX1" fmla="*/ 62487 w 1008884"/>
                <a:gd name="connsiteY1" fmla="*/ 10905 h 1400603"/>
                <a:gd name="connsiteX2" fmla="*/ 1008884 w 1008884"/>
                <a:gd name="connsiteY2" fmla="*/ 1400603 h 1400603"/>
                <a:gd name="connsiteX3" fmla="*/ 22006 w 1008884"/>
                <a:gd name="connsiteY3" fmla="*/ 1386315 h 1400603"/>
                <a:gd name="connsiteX0" fmla="*/ 22006 w 1015747"/>
                <a:gd name="connsiteY0" fmla="*/ 1383353 h 1397641"/>
                <a:gd name="connsiteX1" fmla="*/ 62487 w 1015747"/>
                <a:gd name="connsiteY1" fmla="*/ 7943 h 1397641"/>
                <a:gd name="connsiteX2" fmla="*/ 1008884 w 1015747"/>
                <a:gd name="connsiteY2" fmla="*/ 1397641 h 1397641"/>
                <a:gd name="connsiteX3" fmla="*/ 22006 w 1015747"/>
                <a:gd name="connsiteY3" fmla="*/ 1383353 h 1397641"/>
                <a:gd name="connsiteX0" fmla="*/ 22006 w 1015747"/>
                <a:gd name="connsiteY0" fmla="*/ 1383353 h 1432224"/>
                <a:gd name="connsiteX1" fmla="*/ 62487 w 1015747"/>
                <a:gd name="connsiteY1" fmla="*/ 7943 h 1432224"/>
                <a:gd name="connsiteX2" fmla="*/ 1008884 w 1015747"/>
                <a:gd name="connsiteY2" fmla="*/ 1397641 h 1432224"/>
                <a:gd name="connsiteX3" fmla="*/ 22006 w 1015747"/>
                <a:gd name="connsiteY3" fmla="*/ 1383353 h 1432224"/>
                <a:gd name="connsiteX0" fmla="*/ 16083 w 1019349"/>
                <a:gd name="connsiteY0" fmla="*/ 1433360 h 1448593"/>
                <a:gd name="connsiteX1" fmla="*/ 66089 w 1019349"/>
                <a:gd name="connsiteY1" fmla="*/ 7943 h 1448593"/>
                <a:gd name="connsiteX2" fmla="*/ 1012486 w 1019349"/>
                <a:gd name="connsiteY2" fmla="*/ 1397641 h 1448593"/>
                <a:gd name="connsiteX3" fmla="*/ 16083 w 1019349"/>
                <a:gd name="connsiteY3" fmla="*/ 1433360 h 1448593"/>
                <a:gd name="connsiteX0" fmla="*/ 17623 w 1020889"/>
                <a:gd name="connsiteY0" fmla="*/ 1433360 h 1448593"/>
                <a:gd name="connsiteX1" fmla="*/ 67629 w 1020889"/>
                <a:gd name="connsiteY1" fmla="*/ 7943 h 1448593"/>
                <a:gd name="connsiteX2" fmla="*/ 1014026 w 1020889"/>
                <a:gd name="connsiteY2" fmla="*/ 1397641 h 1448593"/>
                <a:gd name="connsiteX3" fmla="*/ 17623 w 1020889"/>
                <a:gd name="connsiteY3" fmla="*/ 1433360 h 1448593"/>
                <a:gd name="connsiteX0" fmla="*/ 17623 w 1020889"/>
                <a:gd name="connsiteY0" fmla="*/ 1433360 h 1454873"/>
                <a:gd name="connsiteX1" fmla="*/ 67629 w 1020889"/>
                <a:gd name="connsiteY1" fmla="*/ 7943 h 1454873"/>
                <a:gd name="connsiteX2" fmla="*/ 1014026 w 1020889"/>
                <a:gd name="connsiteY2" fmla="*/ 1397641 h 1454873"/>
                <a:gd name="connsiteX3" fmla="*/ 17623 w 1020889"/>
                <a:gd name="connsiteY3" fmla="*/ 1433360 h 1454873"/>
                <a:gd name="connsiteX0" fmla="*/ 16848 w 1020114"/>
                <a:gd name="connsiteY0" fmla="*/ 1433360 h 1454873"/>
                <a:gd name="connsiteX1" fmla="*/ 66854 w 1020114"/>
                <a:gd name="connsiteY1" fmla="*/ 7943 h 1454873"/>
                <a:gd name="connsiteX2" fmla="*/ 1013251 w 1020114"/>
                <a:gd name="connsiteY2" fmla="*/ 1397641 h 1454873"/>
                <a:gd name="connsiteX3" fmla="*/ 16848 w 1020114"/>
                <a:gd name="connsiteY3" fmla="*/ 1433360 h 1454873"/>
                <a:gd name="connsiteX0" fmla="*/ 16848 w 1020114"/>
                <a:gd name="connsiteY0" fmla="*/ 1433360 h 1474636"/>
                <a:gd name="connsiteX1" fmla="*/ 66854 w 1020114"/>
                <a:gd name="connsiteY1" fmla="*/ 7943 h 1474636"/>
                <a:gd name="connsiteX2" fmla="*/ 1013251 w 1020114"/>
                <a:gd name="connsiteY2" fmla="*/ 1397641 h 1474636"/>
                <a:gd name="connsiteX3" fmla="*/ 16848 w 1020114"/>
                <a:gd name="connsiteY3" fmla="*/ 1433360 h 1474636"/>
                <a:gd name="connsiteX0" fmla="*/ 18274 w 1019158"/>
                <a:gd name="connsiteY0" fmla="*/ 1369066 h 1443497"/>
                <a:gd name="connsiteX1" fmla="*/ 65898 w 1019158"/>
                <a:gd name="connsiteY1" fmla="*/ 7943 h 1443497"/>
                <a:gd name="connsiteX2" fmla="*/ 1012295 w 1019158"/>
                <a:gd name="connsiteY2" fmla="*/ 1397641 h 1443497"/>
                <a:gd name="connsiteX3" fmla="*/ 18274 w 1019158"/>
                <a:gd name="connsiteY3" fmla="*/ 1369066 h 1443497"/>
                <a:gd name="connsiteX0" fmla="*/ 23793 w 1024677"/>
                <a:gd name="connsiteY0" fmla="*/ 1369066 h 1443497"/>
                <a:gd name="connsiteX1" fmla="*/ 71417 w 1024677"/>
                <a:gd name="connsiteY1" fmla="*/ 7943 h 1443497"/>
                <a:gd name="connsiteX2" fmla="*/ 1017814 w 1024677"/>
                <a:gd name="connsiteY2" fmla="*/ 1397641 h 1443497"/>
                <a:gd name="connsiteX3" fmla="*/ 23793 w 1024677"/>
                <a:gd name="connsiteY3" fmla="*/ 1369066 h 1443497"/>
                <a:gd name="connsiteX0" fmla="*/ 23793 w 1024677"/>
                <a:gd name="connsiteY0" fmla="*/ 1369066 h 1456970"/>
                <a:gd name="connsiteX1" fmla="*/ 71417 w 1024677"/>
                <a:gd name="connsiteY1" fmla="*/ 7943 h 1456970"/>
                <a:gd name="connsiteX2" fmla="*/ 1017814 w 1024677"/>
                <a:gd name="connsiteY2" fmla="*/ 1397641 h 1456970"/>
                <a:gd name="connsiteX3" fmla="*/ 23793 w 1024677"/>
                <a:gd name="connsiteY3" fmla="*/ 1369066 h 1456970"/>
                <a:gd name="connsiteX0" fmla="*/ 23793 w 1024677"/>
                <a:gd name="connsiteY0" fmla="*/ 1369066 h 1450400"/>
                <a:gd name="connsiteX1" fmla="*/ 71417 w 1024677"/>
                <a:gd name="connsiteY1" fmla="*/ 7943 h 1450400"/>
                <a:gd name="connsiteX2" fmla="*/ 1017814 w 1024677"/>
                <a:gd name="connsiteY2" fmla="*/ 1397641 h 1450400"/>
                <a:gd name="connsiteX3" fmla="*/ 23793 w 1024677"/>
                <a:gd name="connsiteY3" fmla="*/ 1369066 h 1450400"/>
                <a:gd name="connsiteX0" fmla="*/ 23793 w 1024677"/>
                <a:gd name="connsiteY0" fmla="*/ 1369066 h 1448690"/>
                <a:gd name="connsiteX1" fmla="*/ 71417 w 1024677"/>
                <a:gd name="connsiteY1" fmla="*/ 7943 h 1448690"/>
                <a:gd name="connsiteX2" fmla="*/ 1017814 w 1024677"/>
                <a:gd name="connsiteY2" fmla="*/ 1397641 h 1448690"/>
                <a:gd name="connsiteX3" fmla="*/ 23793 w 1024677"/>
                <a:gd name="connsiteY3" fmla="*/ 1369066 h 1448690"/>
                <a:gd name="connsiteX0" fmla="*/ 28021 w 1028905"/>
                <a:gd name="connsiteY0" fmla="*/ 1369066 h 1448690"/>
                <a:gd name="connsiteX1" fmla="*/ 75645 w 1028905"/>
                <a:gd name="connsiteY1" fmla="*/ 7943 h 1448690"/>
                <a:gd name="connsiteX2" fmla="*/ 1022042 w 1028905"/>
                <a:gd name="connsiteY2" fmla="*/ 1397641 h 1448690"/>
                <a:gd name="connsiteX3" fmla="*/ 28021 w 1028905"/>
                <a:gd name="connsiteY3" fmla="*/ 1369066 h 1448690"/>
                <a:gd name="connsiteX0" fmla="*/ 10632 w 1011516"/>
                <a:gd name="connsiteY0" fmla="*/ 1369066 h 1448690"/>
                <a:gd name="connsiteX1" fmla="*/ 58256 w 1011516"/>
                <a:gd name="connsiteY1" fmla="*/ 7943 h 1448690"/>
                <a:gd name="connsiteX2" fmla="*/ 1004653 w 1011516"/>
                <a:gd name="connsiteY2" fmla="*/ 1397641 h 1448690"/>
                <a:gd name="connsiteX3" fmla="*/ 10632 w 1011516"/>
                <a:gd name="connsiteY3" fmla="*/ 1369066 h 1448690"/>
                <a:gd name="connsiteX0" fmla="*/ 10632 w 1011516"/>
                <a:gd name="connsiteY0" fmla="*/ 1369066 h 1466796"/>
                <a:gd name="connsiteX1" fmla="*/ 58256 w 1011516"/>
                <a:gd name="connsiteY1" fmla="*/ 7943 h 1466796"/>
                <a:gd name="connsiteX2" fmla="*/ 1004653 w 1011516"/>
                <a:gd name="connsiteY2" fmla="*/ 1397641 h 1466796"/>
                <a:gd name="connsiteX3" fmla="*/ 10632 w 1011516"/>
                <a:gd name="connsiteY3" fmla="*/ 1369066 h 1466796"/>
                <a:gd name="connsiteX0" fmla="*/ 15570 w 1009310"/>
                <a:gd name="connsiteY0" fmla="*/ 1364304 h 1464209"/>
                <a:gd name="connsiteX1" fmla="*/ 56050 w 1009310"/>
                <a:gd name="connsiteY1" fmla="*/ 7943 h 1464209"/>
                <a:gd name="connsiteX2" fmla="*/ 1002447 w 1009310"/>
                <a:gd name="connsiteY2" fmla="*/ 1397641 h 1464209"/>
                <a:gd name="connsiteX3" fmla="*/ 15570 w 1009310"/>
                <a:gd name="connsiteY3" fmla="*/ 1364304 h 1464209"/>
                <a:gd name="connsiteX0" fmla="*/ 21317 w 1015057"/>
                <a:gd name="connsiteY0" fmla="*/ 1364304 h 1464209"/>
                <a:gd name="connsiteX1" fmla="*/ 61797 w 1015057"/>
                <a:gd name="connsiteY1" fmla="*/ 7943 h 1464209"/>
                <a:gd name="connsiteX2" fmla="*/ 1008194 w 1015057"/>
                <a:gd name="connsiteY2" fmla="*/ 1397641 h 1464209"/>
                <a:gd name="connsiteX3" fmla="*/ 21317 w 1015057"/>
                <a:gd name="connsiteY3" fmla="*/ 1364304 h 1464209"/>
                <a:gd name="connsiteX0" fmla="*/ 21317 w 1015057"/>
                <a:gd name="connsiteY0" fmla="*/ 1364304 h 1438782"/>
                <a:gd name="connsiteX1" fmla="*/ 61797 w 1015057"/>
                <a:gd name="connsiteY1" fmla="*/ 7943 h 1438782"/>
                <a:gd name="connsiteX2" fmla="*/ 1008194 w 1015057"/>
                <a:gd name="connsiteY2" fmla="*/ 1397641 h 1438782"/>
                <a:gd name="connsiteX3" fmla="*/ 21317 w 1015057"/>
                <a:gd name="connsiteY3" fmla="*/ 1364304 h 14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57" h="1438782">
                  <a:moveTo>
                    <a:pt x="21317" y="1364304"/>
                  </a:moveTo>
                  <a:cubicBezTo>
                    <a:pt x="37194" y="827253"/>
                    <a:pt x="-58853" y="49694"/>
                    <a:pt x="61797" y="7943"/>
                  </a:cubicBezTo>
                  <a:cubicBezTo>
                    <a:pt x="105800" y="-121756"/>
                    <a:pt x="1107066" y="1379702"/>
                    <a:pt x="1008194" y="1397641"/>
                  </a:cubicBezTo>
                  <a:cubicBezTo>
                    <a:pt x="1072141" y="1464315"/>
                    <a:pt x="-14055" y="1447648"/>
                    <a:pt x="21317" y="1364304"/>
                  </a:cubicBezTo>
                  <a:close/>
                </a:path>
              </a:pathLst>
            </a:custGeom>
            <a:ln w="762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ight Triangle 10">
              <a:extLst>
                <a:ext uri="{FF2B5EF4-FFF2-40B4-BE49-F238E27FC236}">
                  <a16:creationId xmlns:a16="http://schemas.microsoft.com/office/drawing/2014/main" id="{8AFDB064-85AC-E4BA-1BB3-89585405A28A}"/>
                </a:ext>
              </a:extLst>
            </p:cNvPr>
            <p:cNvSpPr/>
            <p:nvPr/>
          </p:nvSpPr>
          <p:spPr>
            <a:xfrm flipH="1">
              <a:off x="5536406" y="1452164"/>
              <a:ext cx="308848" cy="445408"/>
            </a:xfrm>
            <a:custGeom>
              <a:avLst/>
              <a:gdLst>
                <a:gd name="connsiteX0" fmla="*/ 0 w 1001165"/>
                <a:gd name="connsiteY0" fmla="*/ 1356360 h 1356360"/>
                <a:gd name="connsiteX1" fmla="*/ 0 w 1001165"/>
                <a:gd name="connsiteY1" fmla="*/ 0 h 1356360"/>
                <a:gd name="connsiteX2" fmla="*/ 1001165 w 1001165"/>
                <a:gd name="connsiteY2" fmla="*/ 1356360 h 1356360"/>
                <a:gd name="connsiteX3" fmla="*/ 0 w 1001165"/>
                <a:gd name="connsiteY3" fmla="*/ 1356360 h 135636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0 w 1001165"/>
                <a:gd name="connsiteY0" fmla="*/ 1375410 h 1375410"/>
                <a:gd name="connsiteX1" fmla="*/ 40481 w 1001165"/>
                <a:gd name="connsiteY1" fmla="*/ 0 h 1375410"/>
                <a:gd name="connsiteX2" fmla="*/ 1001165 w 1001165"/>
                <a:gd name="connsiteY2" fmla="*/ 1375410 h 1375410"/>
                <a:gd name="connsiteX3" fmla="*/ 0 w 1001165"/>
                <a:gd name="connsiteY3" fmla="*/ 1375410 h 1375410"/>
                <a:gd name="connsiteX0" fmla="*/ 10858 w 1012023"/>
                <a:gd name="connsiteY0" fmla="*/ 1377909 h 1377909"/>
                <a:gd name="connsiteX1" fmla="*/ 51339 w 1012023"/>
                <a:gd name="connsiteY1" fmla="*/ 2499 h 1377909"/>
                <a:gd name="connsiteX2" fmla="*/ 1012023 w 1012023"/>
                <a:gd name="connsiteY2" fmla="*/ 1377909 h 1377909"/>
                <a:gd name="connsiteX3" fmla="*/ 10858 w 1012023"/>
                <a:gd name="connsiteY3" fmla="*/ 1377909 h 1377909"/>
                <a:gd name="connsiteX0" fmla="*/ 10858 w 1012023"/>
                <a:gd name="connsiteY0" fmla="*/ 1386450 h 1386450"/>
                <a:gd name="connsiteX1" fmla="*/ 51339 w 1012023"/>
                <a:gd name="connsiteY1" fmla="*/ 11040 h 1386450"/>
                <a:gd name="connsiteX2" fmla="*/ 1012023 w 1012023"/>
                <a:gd name="connsiteY2" fmla="*/ 1386450 h 1386450"/>
                <a:gd name="connsiteX3" fmla="*/ 10858 w 1012023"/>
                <a:gd name="connsiteY3" fmla="*/ 1386450 h 1386450"/>
                <a:gd name="connsiteX0" fmla="*/ 22006 w 1023171"/>
                <a:gd name="connsiteY0" fmla="*/ 1386450 h 1386450"/>
                <a:gd name="connsiteX1" fmla="*/ 62487 w 1023171"/>
                <a:gd name="connsiteY1" fmla="*/ 11040 h 1386450"/>
                <a:gd name="connsiteX2" fmla="*/ 1023171 w 1023171"/>
                <a:gd name="connsiteY2" fmla="*/ 1386450 h 1386450"/>
                <a:gd name="connsiteX3" fmla="*/ 22006 w 1023171"/>
                <a:gd name="connsiteY3" fmla="*/ 1386450 h 1386450"/>
                <a:gd name="connsiteX0" fmla="*/ 22006 w 989834"/>
                <a:gd name="connsiteY0" fmla="*/ 1386184 h 1414759"/>
                <a:gd name="connsiteX1" fmla="*/ 62487 w 989834"/>
                <a:gd name="connsiteY1" fmla="*/ 10774 h 1414759"/>
                <a:gd name="connsiteX2" fmla="*/ 989834 w 989834"/>
                <a:gd name="connsiteY2" fmla="*/ 1414759 h 1414759"/>
                <a:gd name="connsiteX3" fmla="*/ 22006 w 989834"/>
                <a:gd name="connsiteY3" fmla="*/ 1386184 h 1414759"/>
                <a:gd name="connsiteX0" fmla="*/ 22006 w 1008884"/>
                <a:gd name="connsiteY0" fmla="*/ 1386315 h 1400603"/>
                <a:gd name="connsiteX1" fmla="*/ 62487 w 1008884"/>
                <a:gd name="connsiteY1" fmla="*/ 10905 h 1400603"/>
                <a:gd name="connsiteX2" fmla="*/ 1008884 w 1008884"/>
                <a:gd name="connsiteY2" fmla="*/ 1400603 h 1400603"/>
                <a:gd name="connsiteX3" fmla="*/ 22006 w 1008884"/>
                <a:gd name="connsiteY3" fmla="*/ 1386315 h 1400603"/>
                <a:gd name="connsiteX0" fmla="*/ 22006 w 1015747"/>
                <a:gd name="connsiteY0" fmla="*/ 1383353 h 1397641"/>
                <a:gd name="connsiteX1" fmla="*/ 62487 w 1015747"/>
                <a:gd name="connsiteY1" fmla="*/ 7943 h 1397641"/>
                <a:gd name="connsiteX2" fmla="*/ 1008884 w 1015747"/>
                <a:gd name="connsiteY2" fmla="*/ 1397641 h 1397641"/>
                <a:gd name="connsiteX3" fmla="*/ 22006 w 1015747"/>
                <a:gd name="connsiteY3" fmla="*/ 1383353 h 1397641"/>
                <a:gd name="connsiteX0" fmla="*/ 22006 w 1015747"/>
                <a:gd name="connsiteY0" fmla="*/ 1383353 h 1432224"/>
                <a:gd name="connsiteX1" fmla="*/ 62487 w 1015747"/>
                <a:gd name="connsiteY1" fmla="*/ 7943 h 1432224"/>
                <a:gd name="connsiteX2" fmla="*/ 1008884 w 1015747"/>
                <a:gd name="connsiteY2" fmla="*/ 1397641 h 1432224"/>
                <a:gd name="connsiteX3" fmla="*/ 22006 w 1015747"/>
                <a:gd name="connsiteY3" fmla="*/ 1383353 h 1432224"/>
                <a:gd name="connsiteX0" fmla="*/ 16083 w 1019349"/>
                <a:gd name="connsiteY0" fmla="*/ 1433360 h 1448593"/>
                <a:gd name="connsiteX1" fmla="*/ 66089 w 1019349"/>
                <a:gd name="connsiteY1" fmla="*/ 7943 h 1448593"/>
                <a:gd name="connsiteX2" fmla="*/ 1012486 w 1019349"/>
                <a:gd name="connsiteY2" fmla="*/ 1397641 h 1448593"/>
                <a:gd name="connsiteX3" fmla="*/ 16083 w 1019349"/>
                <a:gd name="connsiteY3" fmla="*/ 1433360 h 1448593"/>
                <a:gd name="connsiteX0" fmla="*/ 17623 w 1020889"/>
                <a:gd name="connsiteY0" fmla="*/ 1433360 h 1448593"/>
                <a:gd name="connsiteX1" fmla="*/ 67629 w 1020889"/>
                <a:gd name="connsiteY1" fmla="*/ 7943 h 1448593"/>
                <a:gd name="connsiteX2" fmla="*/ 1014026 w 1020889"/>
                <a:gd name="connsiteY2" fmla="*/ 1397641 h 1448593"/>
                <a:gd name="connsiteX3" fmla="*/ 17623 w 1020889"/>
                <a:gd name="connsiteY3" fmla="*/ 1433360 h 1448593"/>
                <a:gd name="connsiteX0" fmla="*/ 17623 w 1020889"/>
                <a:gd name="connsiteY0" fmla="*/ 1433360 h 1454873"/>
                <a:gd name="connsiteX1" fmla="*/ 67629 w 1020889"/>
                <a:gd name="connsiteY1" fmla="*/ 7943 h 1454873"/>
                <a:gd name="connsiteX2" fmla="*/ 1014026 w 1020889"/>
                <a:gd name="connsiteY2" fmla="*/ 1397641 h 1454873"/>
                <a:gd name="connsiteX3" fmla="*/ 17623 w 1020889"/>
                <a:gd name="connsiteY3" fmla="*/ 1433360 h 1454873"/>
                <a:gd name="connsiteX0" fmla="*/ 16848 w 1020114"/>
                <a:gd name="connsiteY0" fmla="*/ 1433360 h 1454873"/>
                <a:gd name="connsiteX1" fmla="*/ 66854 w 1020114"/>
                <a:gd name="connsiteY1" fmla="*/ 7943 h 1454873"/>
                <a:gd name="connsiteX2" fmla="*/ 1013251 w 1020114"/>
                <a:gd name="connsiteY2" fmla="*/ 1397641 h 1454873"/>
                <a:gd name="connsiteX3" fmla="*/ 16848 w 1020114"/>
                <a:gd name="connsiteY3" fmla="*/ 1433360 h 1454873"/>
                <a:gd name="connsiteX0" fmla="*/ 16848 w 1020114"/>
                <a:gd name="connsiteY0" fmla="*/ 1433360 h 1474636"/>
                <a:gd name="connsiteX1" fmla="*/ 66854 w 1020114"/>
                <a:gd name="connsiteY1" fmla="*/ 7943 h 1474636"/>
                <a:gd name="connsiteX2" fmla="*/ 1013251 w 1020114"/>
                <a:gd name="connsiteY2" fmla="*/ 1397641 h 1474636"/>
                <a:gd name="connsiteX3" fmla="*/ 16848 w 1020114"/>
                <a:gd name="connsiteY3" fmla="*/ 1433360 h 1474636"/>
                <a:gd name="connsiteX0" fmla="*/ 18274 w 1019158"/>
                <a:gd name="connsiteY0" fmla="*/ 1369066 h 1443497"/>
                <a:gd name="connsiteX1" fmla="*/ 65898 w 1019158"/>
                <a:gd name="connsiteY1" fmla="*/ 7943 h 1443497"/>
                <a:gd name="connsiteX2" fmla="*/ 1012295 w 1019158"/>
                <a:gd name="connsiteY2" fmla="*/ 1397641 h 1443497"/>
                <a:gd name="connsiteX3" fmla="*/ 18274 w 1019158"/>
                <a:gd name="connsiteY3" fmla="*/ 1369066 h 1443497"/>
                <a:gd name="connsiteX0" fmla="*/ 23793 w 1024677"/>
                <a:gd name="connsiteY0" fmla="*/ 1369066 h 1443497"/>
                <a:gd name="connsiteX1" fmla="*/ 71417 w 1024677"/>
                <a:gd name="connsiteY1" fmla="*/ 7943 h 1443497"/>
                <a:gd name="connsiteX2" fmla="*/ 1017814 w 1024677"/>
                <a:gd name="connsiteY2" fmla="*/ 1397641 h 1443497"/>
                <a:gd name="connsiteX3" fmla="*/ 23793 w 1024677"/>
                <a:gd name="connsiteY3" fmla="*/ 1369066 h 1443497"/>
                <a:gd name="connsiteX0" fmla="*/ 23793 w 1024677"/>
                <a:gd name="connsiteY0" fmla="*/ 1369066 h 1456970"/>
                <a:gd name="connsiteX1" fmla="*/ 71417 w 1024677"/>
                <a:gd name="connsiteY1" fmla="*/ 7943 h 1456970"/>
                <a:gd name="connsiteX2" fmla="*/ 1017814 w 1024677"/>
                <a:gd name="connsiteY2" fmla="*/ 1397641 h 1456970"/>
                <a:gd name="connsiteX3" fmla="*/ 23793 w 1024677"/>
                <a:gd name="connsiteY3" fmla="*/ 1369066 h 1456970"/>
                <a:gd name="connsiteX0" fmla="*/ 23793 w 1024677"/>
                <a:gd name="connsiteY0" fmla="*/ 1369066 h 1450400"/>
                <a:gd name="connsiteX1" fmla="*/ 71417 w 1024677"/>
                <a:gd name="connsiteY1" fmla="*/ 7943 h 1450400"/>
                <a:gd name="connsiteX2" fmla="*/ 1017814 w 1024677"/>
                <a:gd name="connsiteY2" fmla="*/ 1397641 h 1450400"/>
                <a:gd name="connsiteX3" fmla="*/ 23793 w 1024677"/>
                <a:gd name="connsiteY3" fmla="*/ 1369066 h 1450400"/>
                <a:gd name="connsiteX0" fmla="*/ 23793 w 1024677"/>
                <a:gd name="connsiteY0" fmla="*/ 1369066 h 1448690"/>
                <a:gd name="connsiteX1" fmla="*/ 71417 w 1024677"/>
                <a:gd name="connsiteY1" fmla="*/ 7943 h 1448690"/>
                <a:gd name="connsiteX2" fmla="*/ 1017814 w 1024677"/>
                <a:gd name="connsiteY2" fmla="*/ 1397641 h 1448690"/>
                <a:gd name="connsiteX3" fmla="*/ 23793 w 1024677"/>
                <a:gd name="connsiteY3" fmla="*/ 1369066 h 1448690"/>
                <a:gd name="connsiteX0" fmla="*/ 28021 w 1028905"/>
                <a:gd name="connsiteY0" fmla="*/ 1369066 h 1448690"/>
                <a:gd name="connsiteX1" fmla="*/ 75645 w 1028905"/>
                <a:gd name="connsiteY1" fmla="*/ 7943 h 1448690"/>
                <a:gd name="connsiteX2" fmla="*/ 1022042 w 1028905"/>
                <a:gd name="connsiteY2" fmla="*/ 1397641 h 1448690"/>
                <a:gd name="connsiteX3" fmla="*/ 28021 w 1028905"/>
                <a:gd name="connsiteY3" fmla="*/ 1369066 h 1448690"/>
                <a:gd name="connsiteX0" fmla="*/ 10632 w 1011516"/>
                <a:gd name="connsiteY0" fmla="*/ 1369066 h 1448690"/>
                <a:gd name="connsiteX1" fmla="*/ 58256 w 1011516"/>
                <a:gd name="connsiteY1" fmla="*/ 7943 h 1448690"/>
                <a:gd name="connsiteX2" fmla="*/ 1004653 w 1011516"/>
                <a:gd name="connsiteY2" fmla="*/ 1397641 h 1448690"/>
                <a:gd name="connsiteX3" fmla="*/ 10632 w 1011516"/>
                <a:gd name="connsiteY3" fmla="*/ 1369066 h 1448690"/>
                <a:gd name="connsiteX0" fmla="*/ 10632 w 1011516"/>
                <a:gd name="connsiteY0" fmla="*/ 1369066 h 1466796"/>
                <a:gd name="connsiteX1" fmla="*/ 58256 w 1011516"/>
                <a:gd name="connsiteY1" fmla="*/ 7943 h 1466796"/>
                <a:gd name="connsiteX2" fmla="*/ 1004653 w 1011516"/>
                <a:gd name="connsiteY2" fmla="*/ 1397641 h 1466796"/>
                <a:gd name="connsiteX3" fmla="*/ 10632 w 1011516"/>
                <a:gd name="connsiteY3" fmla="*/ 1369066 h 1466796"/>
                <a:gd name="connsiteX0" fmla="*/ 15570 w 1009310"/>
                <a:gd name="connsiteY0" fmla="*/ 1364304 h 1464209"/>
                <a:gd name="connsiteX1" fmla="*/ 56050 w 1009310"/>
                <a:gd name="connsiteY1" fmla="*/ 7943 h 1464209"/>
                <a:gd name="connsiteX2" fmla="*/ 1002447 w 1009310"/>
                <a:gd name="connsiteY2" fmla="*/ 1397641 h 1464209"/>
                <a:gd name="connsiteX3" fmla="*/ 15570 w 1009310"/>
                <a:gd name="connsiteY3" fmla="*/ 1364304 h 1464209"/>
                <a:gd name="connsiteX0" fmla="*/ 21317 w 1015057"/>
                <a:gd name="connsiteY0" fmla="*/ 1364304 h 1464209"/>
                <a:gd name="connsiteX1" fmla="*/ 61797 w 1015057"/>
                <a:gd name="connsiteY1" fmla="*/ 7943 h 1464209"/>
                <a:gd name="connsiteX2" fmla="*/ 1008194 w 1015057"/>
                <a:gd name="connsiteY2" fmla="*/ 1397641 h 1464209"/>
                <a:gd name="connsiteX3" fmla="*/ 21317 w 1015057"/>
                <a:gd name="connsiteY3" fmla="*/ 1364304 h 1464209"/>
                <a:gd name="connsiteX0" fmla="*/ 21317 w 1015057"/>
                <a:gd name="connsiteY0" fmla="*/ 1364304 h 1438782"/>
                <a:gd name="connsiteX1" fmla="*/ 61797 w 1015057"/>
                <a:gd name="connsiteY1" fmla="*/ 7943 h 1438782"/>
                <a:gd name="connsiteX2" fmla="*/ 1008194 w 1015057"/>
                <a:gd name="connsiteY2" fmla="*/ 1397641 h 1438782"/>
                <a:gd name="connsiteX3" fmla="*/ 21317 w 1015057"/>
                <a:gd name="connsiteY3" fmla="*/ 1364304 h 14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057" h="1438782">
                  <a:moveTo>
                    <a:pt x="21317" y="1364304"/>
                  </a:moveTo>
                  <a:cubicBezTo>
                    <a:pt x="37194" y="827253"/>
                    <a:pt x="-58853" y="49694"/>
                    <a:pt x="61797" y="7943"/>
                  </a:cubicBezTo>
                  <a:cubicBezTo>
                    <a:pt x="105800" y="-121756"/>
                    <a:pt x="1107066" y="1379702"/>
                    <a:pt x="1008194" y="1397641"/>
                  </a:cubicBezTo>
                  <a:cubicBezTo>
                    <a:pt x="1072141" y="1464315"/>
                    <a:pt x="-14055" y="1447648"/>
                    <a:pt x="21317" y="1364304"/>
                  </a:cubicBezTo>
                  <a:close/>
                </a:path>
              </a:pathLst>
            </a:custGeom>
            <a:ln w="762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A2EC55-42B6-1E70-B425-4C81B1794E13}"/>
              </a:ext>
            </a:extLst>
          </p:cNvPr>
          <p:cNvGrpSpPr/>
          <p:nvPr/>
        </p:nvGrpSpPr>
        <p:grpSpPr>
          <a:xfrm>
            <a:off x="5536406" y="4866742"/>
            <a:ext cx="538134" cy="998140"/>
            <a:chOff x="5484011" y="4922494"/>
            <a:chExt cx="590529" cy="101917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5B1CCE7-35F5-D3A2-B109-E7A3F1203656}"/>
                </a:ext>
              </a:extLst>
            </p:cNvPr>
            <p:cNvSpPr/>
            <p:nvPr/>
          </p:nvSpPr>
          <p:spPr>
            <a:xfrm>
              <a:off x="5484011" y="4922494"/>
              <a:ext cx="590529" cy="1019176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8">
              <a:extLst>
                <a:ext uri="{FF2B5EF4-FFF2-40B4-BE49-F238E27FC236}">
                  <a16:creationId xmlns:a16="http://schemas.microsoft.com/office/drawing/2014/main" id="{8318D190-F402-C50C-877D-FE457185D256}"/>
                </a:ext>
              </a:extLst>
            </p:cNvPr>
            <p:cNvSpPr/>
            <p:nvPr/>
          </p:nvSpPr>
          <p:spPr>
            <a:xfrm>
              <a:off x="5581650" y="4995862"/>
              <a:ext cx="416720" cy="871537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18">
              <a:extLst>
                <a:ext uri="{FF2B5EF4-FFF2-40B4-BE49-F238E27FC236}">
                  <a16:creationId xmlns:a16="http://schemas.microsoft.com/office/drawing/2014/main" id="{75391239-56AF-126F-79AB-182DDD815A06}"/>
                </a:ext>
              </a:extLst>
            </p:cNvPr>
            <p:cNvSpPr/>
            <p:nvPr/>
          </p:nvSpPr>
          <p:spPr>
            <a:xfrm>
              <a:off x="5656896" y="5049184"/>
              <a:ext cx="282894" cy="746779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18">
              <a:extLst>
                <a:ext uri="{FF2B5EF4-FFF2-40B4-BE49-F238E27FC236}">
                  <a16:creationId xmlns:a16="http://schemas.microsoft.com/office/drawing/2014/main" id="{8CAE23FB-E04C-9218-C3FB-BAC439F7414F}"/>
                </a:ext>
              </a:extLst>
            </p:cNvPr>
            <p:cNvSpPr/>
            <p:nvPr/>
          </p:nvSpPr>
          <p:spPr>
            <a:xfrm>
              <a:off x="5729287" y="5140378"/>
              <a:ext cx="150019" cy="583407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25DED9-E9EF-EC68-A297-E7E11DE09381}"/>
              </a:ext>
            </a:extLst>
          </p:cNvPr>
          <p:cNvGrpSpPr/>
          <p:nvPr/>
        </p:nvGrpSpPr>
        <p:grpSpPr>
          <a:xfrm flipH="1">
            <a:off x="6161146" y="4857506"/>
            <a:ext cx="501018" cy="1019176"/>
            <a:chOff x="5484011" y="4922494"/>
            <a:chExt cx="590529" cy="1019176"/>
          </a:xfrm>
        </p:grpSpPr>
        <p:sp>
          <p:nvSpPr>
            <p:cNvPr id="26" name="Rectangle: Rounded Corners 18">
              <a:extLst>
                <a:ext uri="{FF2B5EF4-FFF2-40B4-BE49-F238E27FC236}">
                  <a16:creationId xmlns:a16="http://schemas.microsoft.com/office/drawing/2014/main" id="{160CEB50-07FE-EA8E-C2AC-E46C5E10B29D}"/>
                </a:ext>
              </a:extLst>
            </p:cNvPr>
            <p:cNvSpPr/>
            <p:nvPr/>
          </p:nvSpPr>
          <p:spPr>
            <a:xfrm>
              <a:off x="5484011" y="4922494"/>
              <a:ext cx="590529" cy="1019176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18">
              <a:extLst>
                <a:ext uri="{FF2B5EF4-FFF2-40B4-BE49-F238E27FC236}">
                  <a16:creationId xmlns:a16="http://schemas.microsoft.com/office/drawing/2014/main" id="{9FAAB904-C371-BF77-F9FF-3B2BABF71EB7}"/>
                </a:ext>
              </a:extLst>
            </p:cNvPr>
            <p:cNvSpPr/>
            <p:nvPr/>
          </p:nvSpPr>
          <p:spPr>
            <a:xfrm>
              <a:off x="5581650" y="4995862"/>
              <a:ext cx="416720" cy="871537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Rounded Corners 18">
              <a:extLst>
                <a:ext uri="{FF2B5EF4-FFF2-40B4-BE49-F238E27FC236}">
                  <a16:creationId xmlns:a16="http://schemas.microsoft.com/office/drawing/2014/main" id="{426FFAF7-6E69-83FE-D5DB-51DE3104915E}"/>
                </a:ext>
              </a:extLst>
            </p:cNvPr>
            <p:cNvSpPr/>
            <p:nvPr/>
          </p:nvSpPr>
          <p:spPr>
            <a:xfrm>
              <a:off x="5656896" y="5049184"/>
              <a:ext cx="282894" cy="746779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18">
              <a:extLst>
                <a:ext uri="{FF2B5EF4-FFF2-40B4-BE49-F238E27FC236}">
                  <a16:creationId xmlns:a16="http://schemas.microsoft.com/office/drawing/2014/main" id="{0150B92B-4C98-AF15-BB2B-5079E6A7CB80}"/>
                </a:ext>
              </a:extLst>
            </p:cNvPr>
            <p:cNvSpPr/>
            <p:nvPr/>
          </p:nvSpPr>
          <p:spPr>
            <a:xfrm>
              <a:off x="5729287" y="5140378"/>
              <a:ext cx="150019" cy="583407"/>
            </a:xfrm>
            <a:custGeom>
              <a:avLst/>
              <a:gdLst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0 w 523875"/>
                <a:gd name="connsiteY7" fmla="*/ 877093 h 964407"/>
                <a:gd name="connsiteX8" fmla="*/ 0 w 523875"/>
                <a:gd name="connsiteY8" fmla="*/ 87314 h 964407"/>
                <a:gd name="connsiteX0" fmla="*/ 0 w 523875"/>
                <a:gd name="connsiteY0" fmla="*/ 87314 h 964407"/>
                <a:gd name="connsiteX1" fmla="*/ 87314 w 523875"/>
                <a:gd name="connsiteY1" fmla="*/ 0 h 964407"/>
                <a:gd name="connsiteX2" fmla="*/ 436561 w 523875"/>
                <a:gd name="connsiteY2" fmla="*/ 0 h 964407"/>
                <a:gd name="connsiteX3" fmla="*/ 523875 w 523875"/>
                <a:gd name="connsiteY3" fmla="*/ 87314 h 964407"/>
                <a:gd name="connsiteX4" fmla="*/ 523875 w 523875"/>
                <a:gd name="connsiteY4" fmla="*/ 877093 h 964407"/>
                <a:gd name="connsiteX5" fmla="*/ 436561 w 523875"/>
                <a:gd name="connsiteY5" fmla="*/ 964407 h 964407"/>
                <a:gd name="connsiteX6" fmla="*/ 87314 w 523875"/>
                <a:gd name="connsiteY6" fmla="*/ 964407 h 964407"/>
                <a:gd name="connsiteX7" fmla="*/ 88106 w 523875"/>
                <a:gd name="connsiteY7" fmla="*/ 855661 h 964407"/>
                <a:gd name="connsiteX8" fmla="*/ 0 w 523875"/>
                <a:gd name="connsiteY8" fmla="*/ 87314 h 964407"/>
                <a:gd name="connsiteX0" fmla="*/ 0 w 523875"/>
                <a:gd name="connsiteY0" fmla="*/ 87314 h 1012032"/>
                <a:gd name="connsiteX1" fmla="*/ 87314 w 523875"/>
                <a:gd name="connsiteY1" fmla="*/ 0 h 1012032"/>
                <a:gd name="connsiteX2" fmla="*/ 436561 w 523875"/>
                <a:gd name="connsiteY2" fmla="*/ 0 h 1012032"/>
                <a:gd name="connsiteX3" fmla="*/ 523875 w 523875"/>
                <a:gd name="connsiteY3" fmla="*/ 87314 h 1012032"/>
                <a:gd name="connsiteX4" fmla="*/ 523875 w 523875"/>
                <a:gd name="connsiteY4" fmla="*/ 877093 h 1012032"/>
                <a:gd name="connsiteX5" fmla="*/ 436561 w 523875"/>
                <a:gd name="connsiteY5" fmla="*/ 964407 h 1012032"/>
                <a:gd name="connsiteX6" fmla="*/ 208757 w 523875"/>
                <a:gd name="connsiteY6" fmla="*/ 1012032 h 1012032"/>
                <a:gd name="connsiteX7" fmla="*/ 88106 w 523875"/>
                <a:gd name="connsiteY7" fmla="*/ 855661 h 1012032"/>
                <a:gd name="connsiteX8" fmla="*/ 0 w 523875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23879"/>
                <a:gd name="connsiteY0" fmla="*/ 87314 h 1012032"/>
                <a:gd name="connsiteX1" fmla="*/ 87314 w 523879"/>
                <a:gd name="connsiteY1" fmla="*/ 0 h 1012032"/>
                <a:gd name="connsiteX2" fmla="*/ 436561 w 523879"/>
                <a:gd name="connsiteY2" fmla="*/ 0 h 1012032"/>
                <a:gd name="connsiteX3" fmla="*/ 523875 w 523879"/>
                <a:gd name="connsiteY3" fmla="*/ 87314 h 1012032"/>
                <a:gd name="connsiteX4" fmla="*/ 523875 w 523879"/>
                <a:gd name="connsiteY4" fmla="*/ 877093 h 1012032"/>
                <a:gd name="connsiteX5" fmla="*/ 477042 w 523879"/>
                <a:gd name="connsiteY5" fmla="*/ 1009651 h 1012032"/>
                <a:gd name="connsiteX6" fmla="*/ 208757 w 523879"/>
                <a:gd name="connsiteY6" fmla="*/ 1012032 h 1012032"/>
                <a:gd name="connsiteX7" fmla="*/ 88106 w 523879"/>
                <a:gd name="connsiteY7" fmla="*/ 855661 h 1012032"/>
                <a:gd name="connsiteX8" fmla="*/ 0 w 523879"/>
                <a:gd name="connsiteY8" fmla="*/ 87314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70646 h 1012032"/>
                <a:gd name="connsiteX1" fmla="*/ 123033 w 559598"/>
                <a:gd name="connsiteY1" fmla="*/ 0 h 1012032"/>
                <a:gd name="connsiteX2" fmla="*/ 472280 w 559598"/>
                <a:gd name="connsiteY2" fmla="*/ 0 h 1012032"/>
                <a:gd name="connsiteX3" fmla="*/ 559594 w 559598"/>
                <a:gd name="connsiteY3" fmla="*/ 87314 h 1012032"/>
                <a:gd name="connsiteX4" fmla="*/ 559594 w 559598"/>
                <a:gd name="connsiteY4" fmla="*/ 877093 h 1012032"/>
                <a:gd name="connsiteX5" fmla="*/ 512761 w 559598"/>
                <a:gd name="connsiteY5" fmla="*/ 1009651 h 1012032"/>
                <a:gd name="connsiteX6" fmla="*/ 244476 w 559598"/>
                <a:gd name="connsiteY6" fmla="*/ 1012032 h 1012032"/>
                <a:gd name="connsiteX7" fmla="*/ 123825 w 559598"/>
                <a:gd name="connsiteY7" fmla="*/ 855661 h 1012032"/>
                <a:gd name="connsiteX8" fmla="*/ 0 w 559598"/>
                <a:gd name="connsiteY8" fmla="*/ 70646 h 1012032"/>
                <a:gd name="connsiteX0" fmla="*/ 0 w 559598"/>
                <a:gd name="connsiteY0" fmla="*/ 99221 h 1040607"/>
                <a:gd name="connsiteX1" fmla="*/ 123033 w 559598"/>
                <a:gd name="connsiteY1" fmla="*/ 0 h 1040607"/>
                <a:gd name="connsiteX2" fmla="*/ 472280 w 559598"/>
                <a:gd name="connsiteY2" fmla="*/ 28575 h 1040607"/>
                <a:gd name="connsiteX3" fmla="*/ 559594 w 559598"/>
                <a:gd name="connsiteY3" fmla="*/ 115889 h 1040607"/>
                <a:gd name="connsiteX4" fmla="*/ 559594 w 559598"/>
                <a:gd name="connsiteY4" fmla="*/ 905668 h 1040607"/>
                <a:gd name="connsiteX5" fmla="*/ 512761 w 559598"/>
                <a:gd name="connsiteY5" fmla="*/ 1038226 h 1040607"/>
                <a:gd name="connsiteX6" fmla="*/ 244476 w 559598"/>
                <a:gd name="connsiteY6" fmla="*/ 1040607 h 1040607"/>
                <a:gd name="connsiteX7" fmla="*/ 123825 w 559598"/>
                <a:gd name="connsiteY7" fmla="*/ 884236 h 1040607"/>
                <a:gd name="connsiteX8" fmla="*/ 0 w 559598"/>
                <a:gd name="connsiteY8" fmla="*/ 99221 h 1040607"/>
                <a:gd name="connsiteX0" fmla="*/ 0 w 559598"/>
                <a:gd name="connsiteY0" fmla="*/ 108746 h 1050132"/>
                <a:gd name="connsiteX1" fmla="*/ 123033 w 559598"/>
                <a:gd name="connsiteY1" fmla="*/ 9525 h 1050132"/>
                <a:gd name="connsiteX2" fmla="*/ 491330 w 559598"/>
                <a:gd name="connsiteY2" fmla="*/ 0 h 1050132"/>
                <a:gd name="connsiteX3" fmla="*/ 559594 w 559598"/>
                <a:gd name="connsiteY3" fmla="*/ 125414 h 1050132"/>
                <a:gd name="connsiteX4" fmla="*/ 559594 w 559598"/>
                <a:gd name="connsiteY4" fmla="*/ 915193 h 1050132"/>
                <a:gd name="connsiteX5" fmla="*/ 512761 w 559598"/>
                <a:gd name="connsiteY5" fmla="*/ 1047751 h 1050132"/>
                <a:gd name="connsiteX6" fmla="*/ 244476 w 559598"/>
                <a:gd name="connsiteY6" fmla="*/ 1050132 h 1050132"/>
                <a:gd name="connsiteX7" fmla="*/ 123825 w 559598"/>
                <a:gd name="connsiteY7" fmla="*/ 893761 h 1050132"/>
                <a:gd name="connsiteX8" fmla="*/ 0 w 559598"/>
                <a:gd name="connsiteY8" fmla="*/ 108746 h 1050132"/>
                <a:gd name="connsiteX0" fmla="*/ 0 w 562687"/>
                <a:gd name="connsiteY0" fmla="*/ 108746 h 1050132"/>
                <a:gd name="connsiteX1" fmla="*/ 123033 w 562687"/>
                <a:gd name="connsiteY1" fmla="*/ 9525 h 1050132"/>
                <a:gd name="connsiteX2" fmla="*/ 491330 w 562687"/>
                <a:gd name="connsiteY2" fmla="*/ 0 h 1050132"/>
                <a:gd name="connsiteX3" fmla="*/ 559594 w 562687"/>
                <a:gd name="connsiteY3" fmla="*/ 125414 h 1050132"/>
                <a:gd name="connsiteX4" fmla="*/ 559594 w 562687"/>
                <a:gd name="connsiteY4" fmla="*/ 915193 h 1050132"/>
                <a:gd name="connsiteX5" fmla="*/ 512761 w 562687"/>
                <a:gd name="connsiteY5" fmla="*/ 1047751 h 1050132"/>
                <a:gd name="connsiteX6" fmla="*/ 244476 w 562687"/>
                <a:gd name="connsiteY6" fmla="*/ 1050132 h 1050132"/>
                <a:gd name="connsiteX7" fmla="*/ 123825 w 562687"/>
                <a:gd name="connsiteY7" fmla="*/ 893761 h 1050132"/>
                <a:gd name="connsiteX8" fmla="*/ 0 w 562687"/>
                <a:gd name="connsiteY8" fmla="*/ 108746 h 1050132"/>
                <a:gd name="connsiteX0" fmla="*/ 0 w 574410"/>
                <a:gd name="connsiteY0" fmla="*/ 108746 h 1050132"/>
                <a:gd name="connsiteX1" fmla="*/ 123033 w 574410"/>
                <a:gd name="connsiteY1" fmla="*/ 9525 h 1050132"/>
                <a:gd name="connsiteX2" fmla="*/ 491330 w 574410"/>
                <a:gd name="connsiteY2" fmla="*/ 0 h 1050132"/>
                <a:gd name="connsiteX3" fmla="*/ 559594 w 574410"/>
                <a:gd name="connsiteY3" fmla="*/ 125414 h 1050132"/>
                <a:gd name="connsiteX4" fmla="*/ 559594 w 574410"/>
                <a:gd name="connsiteY4" fmla="*/ 915193 h 1050132"/>
                <a:gd name="connsiteX5" fmla="*/ 512761 w 574410"/>
                <a:gd name="connsiteY5" fmla="*/ 1047751 h 1050132"/>
                <a:gd name="connsiteX6" fmla="*/ 244476 w 574410"/>
                <a:gd name="connsiteY6" fmla="*/ 1050132 h 1050132"/>
                <a:gd name="connsiteX7" fmla="*/ 123825 w 574410"/>
                <a:gd name="connsiteY7" fmla="*/ 893761 h 1050132"/>
                <a:gd name="connsiteX8" fmla="*/ 0 w 574410"/>
                <a:gd name="connsiteY8" fmla="*/ 108746 h 1050132"/>
                <a:gd name="connsiteX0" fmla="*/ 0 w 581997"/>
                <a:gd name="connsiteY0" fmla="*/ 108746 h 1050132"/>
                <a:gd name="connsiteX1" fmla="*/ 123033 w 581997"/>
                <a:gd name="connsiteY1" fmla="*/ 9525 h 1050132"/>
                <a:gd name="connsiteX2" fmla="*/ 491330 w 581997"/>
                <a:gd name="connsiteY2" fmla="*/ 0 h 1050132"/>
                <a:gd name="connsiteX3" fmla="*/ 559594 w 581997"/>
                <a:gd name="connsiteY3" fmla="*/ 125414 h 1050132"/>
                <a:gd name="connsiteX4" fmla="*/ 559594 w 581997"/>
                <a:gd name="connsiteY4" fmla="*/ 915193 h 1050132"/>
                <a:gd name="connsiteX5" fmla="*/ 512761 w 581997"/>
                <a:gd name="connsiteY5" fmla="*/ 1047751 h 1050132"/>
                <a:gd name="connsiteX6" fmla="*/ 244476 w 581997"/>
                <a:gd name="connsiteY6" fmla="*/ 1050132 h 1050132"/>
                <a:gd name="connsiteX7" fmla="*/ 123825 w 581997"/>
                <a:gd name="connsiteY7" fmla="*/ 893761 h 1050132"/>
                <a:gd name="connsiteX8" fmla="*/ 0 w 581997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2812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4575"/>
                <a:gd name="connsiteY0" fmla="*/ 108746 h 1050132"/>
                <a:gd name="connsiteX1" fmla="*/ 123033 w 594575"/>
                <a:gd name="connsiteY1" fmla="*/ 9525 h 1050132"/>
                <a:gd name="connsiteX2" fmla="*/ 491330 w 594575"/>
                <a:gd name="connsiteY2" fmla="*/ 0 h 1050132"/>
                <a:gd name="connsiteX3" fmla="*/ 559594 w 594575"/>
                <a:gd name="connsiteY3" fmla="*/ 125414 h 1050132"/>
                <a:gd name="connsiteX4" fmla="*/ 581025 w 594575"/>
                <a:gd name="connsiteY4" fmla="*/ 919956 h 1050132"/>
                <a:gd name="connsiteX5" fmla="*/ 512761 w 594575"/>
                <a:gd name="connsiteY5" fmla="*/ 1047751 h 1050132"/>
                <a:gd name="connsiteX6" fmla="*/ 244476 w 594575"/>
                <a:gd name="connsiteY6" fmla="*/ 1050132 h 1050132"/>
                <a:gd name="connsiteX7" fmla="*/ 123825 w 594575"/>
                <a:gd name="connsiteY7" fmla="*/ 893761 h 1050132"/>
                <a:gd name="connsiteX8" fmla="*/ 0 w 59457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12761 w 591415"/>
                <a:gd name="connsiteY5" fmla="*/ 1047751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50132"/>
                <a:gd name="connsiteX1" fmla="*/ 123033 w 591415"/>
                <a:gd name="connsiteY1" fmla="*/ 9525 h 1050132"/>
                <a:gd name="connsiteX2" fmla="*/ 491330 w 591415"/>
                <a:gd name="connsiteY2" fmla="*/ 0 h 1050132"/>
                <a:gd name="connsiteX3" fmla="*/ 559594 w 591415"/>
                <a:gd name="connsiteY3" fmla="*/ 125414 h 1050132"/>
                <a:gd name="connsiteX4" fmla="*/ 581025 w 591415"/>
                <a:gd name="connsiteY4" fmla="*/ 919956 h 1050132"/>
                <a:gd name="connsiteX5" fmla="*/ 505617 w 591415"/>
                <a:gd name="connsiteY5" fmla="*/ 1014413 h 1050132"/>
                <a:gd name="connsiteX6" fmla="*/ 244476 w 591415"/>
                <a:gd name="connsiteY6" fmla="*/ 1050132 h 1050132"/>
                <a:gd name="connsiteX7" fmla="*/ 123825 w 591415"/>
                <a:gd name="connsiteY7" fmla="*/ 893761 h 1050132"/>
                <a:gd name="connsiteX8" fmla="*/ 0 w 591415"/>
                <a:gd name="connsiteY8" fmla="*/ 108746 h 1050132"/>
                <a:gd name="connsiteX0" fmla="*/ 0 w 591415"/>
                <a:gd name="connsiteY0" fmla="*/ 108746 h 1019176"/>
                <a:gd name="connsiteX1" fmla="*/ 123033 w 591415"/>
                <a:gd name="connsiteY1" fmla="*/ 9525 h 1019176"/>
                <a:gd name="connsiteX2" fmla="*/ 491330 w 591415"/>
                <a:gd name="connsiteY2" fmla="*/ 0 h 1019176"/>
                <a:gd name="connsiteX3" fmla="*/ 559594 w 591415"/>
                <a:gd name="connsiteY3" fmla="*/ 125414 h 1019176"/>
                <a:gd name="connsiteX4" fmla="*/ 581025 w 591415"/>
                <a:gd name="connsiteY4" fmla="*/ 919956 h 1019176"/>
                <a:gd name="connsiteX5" fmla="*/ 505617 w 591415"/>
                <a:gd name="connsiteY5" fmla="*/ 1014413 h 1019176"/>
                <a:gd name="connsiteX6" fmla="*/ 223045 w 591415"/>
                <a:gd name="connsiteY6" fmla="*/ 1019176 h 1019176"/>
                <a:gd name="connsiteX7" fmla="*/ 123825 w 591415"/>
                <a:gd name="connsiteY7" fmla="*/ 893761 h 1019176"/>
                <a:gd name="connsiteX8" fmla="*/ 0 w 591415"/>
                <a:gd name="connsiteY8" fmla="*/ 108746 h 1019176"/>
                <a:gd name="connsiteX0" fmla="*/ 0 w 586828"/>
                <a:gd name="connsiteY0" fmla="*/ 108746 h 1019176"/>
                <a:gd name="connsiteX1" fmla="*/ 123033 w 586828"/>
                <a:gd name="connsiteY1" fmla="*/ 9525 h 1019176"/>
                <a:gd name="connsiteX2" fmla="*/ 491330 w 586828"/>
                <a:gd name="connsiteY2" fmla="*/ 0 h 1019176"/>
                <a:gd name="connsiteX3" fmla="*/ 559594 w 586828"/>
                <a:gd name="connsiteY3" fmla="*/ 125414 h 1019176"/>
                <a:gd name="connsiteX4" fmla="*/ 581025 w 586828"/>
                <a:gd name="connsiteY4" fmla="*/ 919956 h 1019176"/>
                <a:gd name="connsiteX5" fmla="*/ 505617 w 586828"/>
                <a:gd name="connsiteY5" fmla="*/ 1014413 h 1019176"/>
                <a:gd name="connsiteX6" fmla="*/ 223045 w 586828"/>
                <a:gd name="connsiteY6" fmla="*/ 1019176 h 1019176"/>
                <a:gd name="connsiteX7" fmla="*/ 123825 w 586828"/>
                <a:gd name="connsiteY7" fmla="*/ 893761 h 1019176"/>
                <a:gd name="connsiteX8" fmla="*/ 0 w 586828"/>
                <a:gd name="connsiteY8" fmla="*/ 108746 h 1019176"/>
                <a:gd name="connsiteX0" fmla="*/ 0 w 590529"/>
                <a:gd name="connsiteY0" fmla="*/ 108746 h 1019176"/>
                <a:gd name="connsiteX1" fmla="*/ 123033 w 590529"/>
                <a:gd name="connsiteY1" fmla="*/ 9525 h 1019176"/>
                <a:gd name="connsiteX2" fmla="*/ 491330 w 590529"/>
                <a:gd name="connsiteY2" fmla="*/ 0 h 1019176"/>
                <a:gd name="connsiteX3" fmla="*/ 578644 w 590529"/>
                <a:gd name="connsiteY3" fmla="*/ 123033 h 1019176"/>
                <a:gd name="connsiteX4" fmla="*/ 581025 w 590529"/>
                <a:gd name="connsiteY4" fmla="*/ 919956 h 1019176"/>
                <a:gd name="connsiteX5" fmla="*/ 505617 w 590529"/>
                <a:gd name="connsiteY5" fmla="*/ 1014413 h 1019176"/>
                <a:gd name="connsiteX6" fmla="*/ 223045 w 590529"/>
                <a:gd name="connsiteY6" fmla="*/ 1019176 h 1019176"/>
                <a:gd name="connsiteX7" fmla="*/ 123825 w 590529"/>
                <a:gd name="connsiteY7" fmla="*/ 893761 h 1019176"/>
                <a:gd name="connsiteX8" fmla="*/ 0 w 590529"/>
                <a:gd name="connsiteY8" fmla="*/ 108746 h 101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29" h="1019176">
                  <a:moveTo>
                    <a:pt x="0" y="108746"/>
                  </a:moveTo>
                  <a:cubicBezTo>
                    <a:pt x="0" y="60524"/>
                    <a:pt x="74811" y="9525"/>
                    <a:pt x="123033" y="9525"/>
                  </a:cubicBezTo>
                  <a:lnTo>
                    <a:pt x="491330" y="0"/>
                  </a:lnTo>
                  <a:cubicBezTo>
                    <a:pt x="584796" y="57150"/>
                    <a:pt x="578644" y="74811"/>
                    <a:pt x="578644" y="123033"/>
                  </a:cubicBezTo>
                  <a:cubicBezTo>
                    <a:pt x="585788" y="226749"/>
                    <a:pt x="600075" y="837671"/>
                    <a:pt x="581025" y="919956"/>
                  </a:cubicBezTo>
                  <a:cubicBezTo>
                    <a:pt x="566738" y="999134"/>
                    <a:pt x="553839" y="1014413"/>
                    <a:pt x="505617" y="1014413"/>
                  </a:cubicBezTo>
                  <a:lnTo>
                    <a:pt x="223045" y="1019176"/>
                  </a:lnTo>
                  <a:cubicBezTo>
                    <a:pt x="174823" y="1019176"/>
                    <a:pt x="123825" y="941983"/>
                    <a:pt x="123825" y="893761"/>
                  </a:cubicBezTo>
                  <a:cubicBezTo>
                    <a:pt x="85725" y="611451"/>
                    <a:pt x="42862" y="379150"/>
                    <a:pt x="0" y="108746"/>
                  </a:cubicBezTo>
                  <a:close/>
                </a:path>
              </a:pathLst>
            </a:custGeom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BCC4051-E379-DDA1-5057-169E660DF2C8}"/>
              </a:ext>
            </a:extLst>
          </p:cNvPr>
          <p:cNvSpPr/>
          <p:nvPr/>
        </p:nvSpPr>
        <p:spPr>
          <a:xfrm>
            <a:off x="5303044" y="2438400"/>
            <a:ext cx="456876" cy="14778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7BC3E8-D37C-8DC5-EF6A-BCFD59D1C65D}"/>
              </a:ext>
            </a:extLst>
          </p:cNvPr>
          <p:cNvSpPr/>
          <p:nvPr/>
        </p:nvSpPr>
        <p:spPr>
          <a:xfrm>
            <a:off x="6541409" y="2439195"/>
            <a:ext cx="456876" cy="14778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83474F7-8D6E-67F8-5298-69BA79503293}"/>
              </a:ext>
            </a:extLst>
          </p:cNvPr>
          <p:cNvSpPr/>
          <p:nvPr/>
        </p:nvSpPr>
        <p:spPr>
          <a:xfrm>
            <a:off x="5759920" y="5971276"/>
            <a:ext cx="694146" cy="14778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3504D8D-F14D-3376-03FE-B9BFE7FEAC0F}"/>
              </a:ext>
            </a:extLst>
          </p:cNvPr>
          <p:cNvSpPr/>
          <p:nvPr/>
        </p:nvSpPr>
        <p:spPr>
          <a:xfrm>
            <a:off x="5505452" y="3079195"/>
            <a:ext cx="1228724" cy="62878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E3B9F5-1C46-421A-DEBA-B7F60FE45F30}"/>
              </a:ext>
            </a:extLst>
          </p:cNvPr>
          <p:cNvSpPr/>
          <p:nvPr/>
        </p:nvSpPr>
        <p:spPr>
          <a:xfrm>
            <a:off x="5492631" y="3946118"/>
            <a:ext cx="1228724" cy="666068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316A2C-14D0-1384-B687-4BB2F516B3D0}"/>
              </a:ext>
            </a:extLst>
          </p:cNvPr>
          <p:cNvCxnSpPr/>
          <p:nvPr/>
        </p:nvCxnSpPr>
        <p:spPr>
          <a:xfrm>
            <a:off x="5690830" y="1762125"/>
            <a:ext cx="834149" cy="0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9E3FA77-F24D-0A3B-D8E2-0157D4F83D4A}"/>
              </a:ext>
            </a:extLst>
          </p:cNvPr>
          <p:cNvCxnSpPr/>
          <p:nvPr/>
        </p:nvCxnSpPr>
        <p:spPr>
          <a:xfrm rot="10800000">
            <a:off x="4105276" y="1362075"/>
            <a:ext cx="2009775" cy="400050"/>
          </a:xfrm>
          <a:prstGeom prst="bentConnector3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B08528B-D453-D9DC-48D2-0EBE508118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6673" y="2283907"/>
            <a:ext cx="3834682" cy="3830911"/>
          </a:xfrm>
          <a:prstGeom prst="bentConnector3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04AF2E-F8D7-93CD-3AF6-196929289EB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04013" y="5978651"/>
            <a:ext cx="955907" cy="66516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FE4F66-67BF-02D0-6C89-E4AAE2C90DE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26869" y="2270211"/>
            <a:ext cx="104613" cy="168189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797FCD-FC95-378B-E378-62AE00DD6AB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721355" y="2279668"/>
            <a:ext cx="48492" cy="159527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DC394A-5366-3E0A-57ED-38A2724EA3D1}"/>
              </a:ext>
            </a:extLst>
          </p:cNvPr>
          <p:cNvCxnSpPr/>
          <p:nvPr/>
        </p:nvCxnSpPr>
        <p:spPr>
          <a:xfrm>
            <a:off x="5845254" y="5356499"/>
            <a:ext cx="200565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E4C1342-3439-84EF-5201-48A8F9C706DC}"/>
              </a:ext>
            </a:extLst>
          </p:cNvPr>
          <p:cNvCxnSpPr/>
          <p:nvPr/>
        </p:nvCxnSpPr>
        <p:spPr>
          <a:xfrm>
            <a:off x="5845254" y="5356499"/>
            <a:ext cx="566401" cy="0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762400-623D-1176-22F8-E4D97836516A}"/>
              </a:ext>
            </a:extLst>
          </p:cNvPr>
          <p:cNvCxnSpPr/>
          <p:nvPr/>
        </p:nvCxnSpPr>
        <p:spPr>
          <a:xfrm flipV="1">
            <a:off x="6065377" y="2727992"/>
            <a:ext cx="1845851" cy="24011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B3E6C29-FCA2-3FC4-B26E-DE233C6499F8}"/>
              </a:ext>
            </a:extLst>
          </p:cNvPr>
          <p:cNvCxnSpPr/>
          <p:nvPr/>
        </p:nvCxnSpPr>
        <p:spPr>
          <a:xfrm>
            <a:off x="6387794" y="3379869"/>
            <a:ext cx="1823333" cy="898572"/>
          </a:xfrm>
          <a:prstGeom prst="bentConnector3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AF68F5-49CE-EC00-5D42-4DFDCE175218}"/>
              </a:ext>
            </a:extLst>
          </p:cNvPr>
          <p:cNvCxnSpPr>
            <a:cxnSpLocks/>
          </p:cNvCxnSpPr>
          <p:nvPr/>
        </p:nvCxnSpPr>
        <p:spPr>
          <a:xfrm flipH="1">
            <a:off x="6290310" y="4278441"/>
            <a:ext cx="1080308" cy="0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CFFE47-FF07-2468-48D5-F5DDAAEBBE74}"/>
              </a:ext>
            </a:extLst>
          </p:cNvPr>
          <p:cNvSpPr txBox="1"/>
          <p:nvPr/>
        </p:nvSpPr>
        <p:spPr>
          <a:xfrm>
            <a:off x="394137" y="975110"/>
            <a:ext cx="2588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view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MagLev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2393688-C1DF-EDB4-4F1B-3FC9F393FC00}"/>
              </a:ext>
            </a:extLst>
          </p:cNvPr>
          <p:cNvSpPr/>
          <p:nvPr/>
        </p:nvSpPr>
        <p:spPr>
          <a:xfrm>
            <a:off x="3597125" y="1097055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D2B92B0-B0AB-8621-4461-7F35E643422E}"/>
              </a:ext>
            </a:extLst>
          </p:cNvPr>
          <p:cNvSpPr/>
          <p:nvPr/>
        </p:nvSpPr>
        <p:spPr>
          <a:xfrm>
            <a:off x="8228889" y="4017661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BB1E0BA-4A62-7BFD-32C0-E743AC6AAE2D}"/>
              </a:ext>
            </a:extLst>
          </p:cNvPr>
          <p:cNvSpPr/>
          <p:nvPr/>
        </p:nvSpPr>
        <p:spPr>
          <a:xfrm>
            <a:off x="2381857" y="5854039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78681C1-D846-D7DA-7184-832C4A274E05}"/>
              </a:ext>
            </a:extLst>
          </p:cNvPr>
          <p:cNvSpPr/>
          <p:nvPr/>
        </p:nvSpPr>
        <p:spPr>
          <a:xfrm>
            <a:off x="7909764" y="2438400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5F49657-06F1-6E6D-1AA8-AF463802F5A7}"/>
              </a:ext>
            </a:extLst>
          </p:cNvPr>
          <p:cNvSpPr/>
          <p:nvPr/>
        </p:nvSpPr>
        <p:spPr>
          <a:xfrm>
            <a:off x="7851382" y="5060055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545A539-21F8-A5C3-7E4C-D8EA173BCA5A}"/>
              </a:ext>
            </a:extLst>
          </p:cNvPr>
          <p:cNvCxnSpPr/>
          <p:nvPr/>
        </p:nvCxnSpPr>
        <p:spPr>
          <a:xfrm flipV="1">
            <a:off x="7094077" y="2201279"/>
            <a:ext cx="1845851" cy="24011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685AE96-8976-D459-2B01-BAEF65E9FC44}"/>
              </a:ext>
            </a:extLst>
          </p:cNvPr>
          <p:cNvSpPr/>
          <p:nvPr/>
        </p:nvSpPr>
        <p:spPr>
          <a:xfrm>
            <a:off x="8933767" y="1963961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9623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1BD54-697A-A052-2B27-CA986D3E5114}"/>
              </a:ext>
            </a:extLst>
          </p:cNvPr>
          <p:cNvSpPr/>
          <p:nvPr/>
        </p:nvSpPr>
        <p:spPr>
          <a:xfrm>
            <a:off x="257389" y="98037"/>
            <a:ext cx="12598400" cy="7121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F0C3D1-F616-C689-552A-DDB1B3605123}"/>
              </a:ext>
            </a:extLst>
          </p:cNvPr>
          <p:cNvGrpSpPr/>
          <p:nvPr/>
        </p:nvGrpSpPr>
        <p:grpSpPr>
          <a:xfrm>
            <a:off x="3966658" y="1245044"/>
            <a:ext cx="4373812" cy="4162494"/>
            <a:chOff x="3883534" y="1439000"/>
            <a:chExt cx="4373812" cy="416249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D9D70C-4796-A1DB-1376-7C77F27246DF}"/>
                </a:ext>
              </a:extLst>
            </p:cNvPr>
            <p:cNvSpPr/>
            <p:nvPr/>
          </p:nvSpPr>
          <p:spPr>
            <a:xfrm>
              <a:off x="3883534" y="2466870"/>
              <a:ext cx="3493833" cy="3134624"/>
            </a:xfrm>
            <a:custGeom>
              <a:avLst/>
              <a:gdLst>
                <a:gd name="connsiteX0" fmla="*/ 796815 w 3493833"/>
                <a:gd name="connsiteY0" fmla="*/ 45421 h 3134624"/>
                <a:gd name="connsiteX1" fmla="*/ 741397 w 3493833"/>
                <a:gd name="connsiteY1" fmla="*/ 54658 h 3134624"/>
                <a:gd name="connsiteX2" fmla="*/ 298051 w 3493833"/>
                <a:gd name="connsiteY2" fmla="*/ 590367 h 3134624"/>
                <a:gd name="connsiteX3" fmla="*/ 11724 w 3493833"/>
                <a:gd name="connsiteY3" fmla="*/ 1273858 h 3134624"/>
                <a:gd name="connsiteX4" fmla="*/ 94851 w 3493833"/>
                <a:gd name="connsiteY4" fmla="*/ 2169785 h 3134624"/>
                <a:gd name="connsiteX5" fmla="*/ 455070 w 3493833"/>
                <a:gd name="connsiteY5" fmla="*/ 2834803 h 3134624"/>
                <a:gd name="connsiteX6" fmla="*/ 907651 w 3493833"/>
                <a:gd name="connsiteY6" fmla="*/ 3056476 h 3134624"/>
                <a:gd name="connsiteX7" fmla="*/ 3493833 w 3493833"/>
                <a:gd name="connsiteY7" fmla="*/ 3074948 h 313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3833" h="3134624">
                  <a:moveTo>
                    <a:pt x="796815" y="45421"/>
                  </a:moveTo>
                  <a:cubicBezTo>
                    <a:pt x="810669" y="4627"/>
                    <a:pt x="824524" y="-36166"/>
                    <a:pt x="741397" y="54658"/>
                  </a:cubicBezTo>
                  <a:cubicBezTo>
                    <a:pt x="658270" y="145482"/>
                    <a:pt x="419663" y="387167"/>
                    <a:pt x="298051" y="590367"/>
                  </a:cubicBezTo>
                  <a:cubicBezTo>
                    <a:pt x="176439" y="793567"/>
                    <a:pt x="45591" y="1010622"/>
                    <a:pt x="11724" y="1273858"/>
                  </a:cubicBezTo>
                  <a:cubicBezTo>
                    <a:pt x="-22143" y="1537094"/>
                    <a:pt x="20960" y="1909628"/>
                    <a:pt x="94851" y="2169785"/>
                  </a:cubicBezTo>
                  <a:cubicBezTo>
                    <a:pt x="168742" y="2429942"/>
                    <a:pt x="319603" y="2687021"/>
                    <a:pt x="455070" y="2834803"/>
                  </a:cubicBezTo>
                  <a:cubicBezTo>
                    <a:pt x="590537" y="2982585"/>
                    <a:pt x="401191" y="3016452"/>
                    <a:pt x="907651" y="3056476"/>
                  </a:cubicBezTo>
                  <a:cubicBezTo>
                    <a:pt x="1414111" y="3096500"/>
                    <a:pt x="2945809" y="3199639"/>
                    <a:pt x="3493833" y="3074948"/>
                  </a:cubicBezTo>
                </a:path>
              </a:pathLst>
            </a:custGeom>
            <a:grp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B82169-7270-6A3F-3A3F-C485A9565D6B}"/>
                </a:ext>
              </a:extLst>
            </p:cNvPr>
            <p:cNvSpPr/>
            <p:nvPr/>
          </p:nvSpPr>
          <p:spPr>
            <a:xfrm>
              <a:off x="4689585" y="1439000"/>
              <a:ext cx="3567761" cy="4093582"/>
            </a:xfrm>
            <a:custGeom>
              <a:avLst/>
              <a:gdLst>
                <a:gd name="connsiteX0" fmla="*/ 0 w 3567761"/>
                <a:gd name="connsiteY0" fmla="*/ 1045582 h 4093582"/>
                <a:gd name="connsiteX1" fmla="*/ 258619 w 3567761"/>
                <a:gd name="connsiteY1" fmla="*/ 1008637 h 4093582"/>
                <a:gd name="connsiteX2" fmla="*/ 508000 w 3567761"/>
                <a:gd name="connsiteY2" fmla="*/ 777728 h 4093582"/>
                <a:gd name="connsiteX3" fmla="*/ 1246909 w 3567761"/>
                <a:gd name="connsiteY3" fmla="*/ 94237 h 4093582"/>
                <a:gd name="connsiteX4" fmla="*/ 1542473 w 3567761"/>
                <a:gd name="connsiteY4" fmla="*/ 103473 h 4093582"/>
                <a:gd name="connsiteX5" fmla="*/ 2429164 w 3567761"/>
                <a:gd name="connsiteY5" fmla="*/ 999400 h 4093582"/>
                <a:gd name="connsiteX6" fmla="*/ 2623128 w 3567761"/>
                <a:gd name="connsiteY6" fmla="*/ 1008637 h 4093582"/>
                <a:gd name="connsiteX7" fmla="*/ 2844800 w 3567761"/>
                <a:gd name="connsiteY7" fmla="*/ 1165655 h 4093582"/>
                <a:gd name="connsiteX8" fmla="*/ 3288146 w 3567761"/>
                <a:gd name="connsiteY8" fmla="*/ 1618237 h 4093582"/>
                <a:gd name="connsiteX9" fmla="*/ 3565237 w 3567761"/>
                <a:gd name="connsiteY9" fmla="*/ 2652709 h 4093582"/>
                <a:gd name="connsiteX10" fmla="*/ 3131128 w 3567761"/>
                <a:gd name="connsiteY10" fmla="*/ 3816491 h 4093582"/>
                <a:gd name="connsiteX11" fmla="*/ 2678546 w 3567761"/>
                <a:gd name="connsiteY11" fmla="*/ 4093582 h 409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7761" h="4093582">
                  <a:moveTo>
                    <a:pt x="0" y="1045582"/>
                  </a:moveTo>
                  <a:cubicBezTo>
                    <a:pt x="86976" y="1049430"/>
                    <a:pt x="173952" y="1053279"/>
                    <a:pt x="258619" y="1008637"/>
                  </a:cubicBezTo>
                  <a:cubicBezTo>
                    <a:pt x="343286" y="963995"/>
                    <a:pt x="508000" y="777728"/>
                    <a:pt x="508000" y="777728"/>
                  </a:cubicBezTo>
                  <a:cubicBezTo>
                    <a:pt x="672715" y="625328"/>
                    <a:pt x="1074497" y="206613"/>
                    <a:pt x="1246909" y="94237"/>
                  </a:cubicBezTo>
                  <a:cubicBezTo>
                    <a:pt x="1419321" y="-18139"/>
                    <a:pt x="1345431" y="-47387"/>
                    <a:pt x="1542473" y="103473"/>
                  </a:cubicBezTo>
                  <a:cubicBezTo>
                    <a:pt x="1739515" y="254333"/>
                    <a:pt x="2249055" y="848539"/>
                    <a:pt x="2429164" y="999400"/>
                  </a:cubicBezTo>
                  <a:cubicBezTo>
                    <a:pt x="2609273" y="1150261"/>
                    <a:pt x="2553855" y="980928"/>
                    <a:pt x="2623128" y="1008637"/>
                  </a:cubicBezTo>
                  <a:cubicBezTo>
                    <a:pt x="2692401" y="1036346"/>
                    <a:pt x="2733964" y="1064055"/>
                    <a:pt x="2844800" y="1165655"/>
                  </a:cubicBezTo>
                  <a:cubicBezTo>
                    <a:pt x="2955636" y="1267255"/>
                    <a:pt x="3168073" y="1370395"/>
                    <a:pt x="3288146" y="1618237"/>
                  </a:cubicBezTo>
                  <a:cubicBezTo>
                    <a:pt x="3408219" y="1866079"/>
                    <a:pt x="3591407" y="2286333"/>
                    <a:pt x="3565237" y="2652709"/>
                  </a:cubicBezTo>
                  <a:cubicBezTo>
                    <a:pt x="3539067" y="3019085"/>
                    <a:pt x="3278910" y="3576346"/>
                    <a:pt x="3131128" y="3816491"/>
                  </a:cubicBezTo>
                  <a:cubicBezTo>
                    <a:pt x="2983346" y="4056637"/>
                    <a:pt x="2807855" y="3967352"/>
                    <a:pt x="2678546" y="4093582"/>
                  </a:cubicBezTo>
                </a:path>
              </a:pathLst>
            </a:custGeom>
            <a:grp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433CB03-F5F9-8125-1E9C-12487850570F}"/>
              </a:ext>
            </a:extLst>
          </p:cNvPr>
          <p:cNvSpPr/>
          <p:nvPr/>
        </p:nvSpPr>
        <p:spPr>
          <a:xfrm>
            <a:off x="4748358" y="2336766"/>
            <a:ext cx="675875" cy="755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2968B7-7C41-967F-A75F-A9CB7A538C68}"/>
              </a:ext>
            </a:extLst>
          </p:cNvPr>
          <p:cNvSpPr/>
          <p:nvPr/>
        </p:nvSpPr>
        <p:spPr>
          <a:xfrm rot="2026805">
            <a:off x="4370990" y="2772161"/>
            <a:ext cx="219570" cy="9015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glow rad="101600">
              <a:schemeClr val="accent4">
                <a:satMod val="175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05B53-78F7-2E1D-623C-84355B41DC81}"/>
              </a:ext>
            </a:extLst>
          </p:cNvPr>
          <p:cNvSpPr/>
          <p:nvPr/>
        </p:nvSpPr>
        <p:spPr>
          <a:xfrm rot="19692661">
            <a:off x="7705914" y="2794596"/>
            <a:ext cx="219570" cy="90155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glow rad="101600">
              <a:schemeClr val="accent4">
                <a:satMod val="175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04C086-0D6F-3230-8BF9-56B1EA3554EE}"/>
              </a:ext>
            </a:extLst>
          </p:cNvPr>
          <p:cNvSpPr/>
          <p:nvPr/>
        </p:nvSpPr>
        <p:spPr>
          <a:xfrm>
            <a:off x="5424233" y="2281382"/>
            <a:ext cx="1382967" cy="25861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effectLst>
            <a:glow rad="63500">
              <a:srgbClr val="FF0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0EE4A7-3FB9-1957-CBBB-F5AEF38C53F4}"/>
              </a:ext>
            </a:extLst>
          </p:cNvPr>
          <p:cNvSpPr/>
          <p:nvPr/>
        </p:nvSpPr>
        <p:spPr>
          <a:xfrm>
            <a:off x="4604684" y="2932763"/>
            <a:ext cx="3127254" cy="2082523"/>
          </a:xfrm>
          <a:custGeom>
            <a:avLst/>
            <a:gdLst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602669 h 1510146"/>
              <a:gd name="connsiteX1" fmla="*/ 380997 w 1770894"/>
              <a:gd name="connsiteY1" fmla="*/ 0 h 1510146"/>
              <a:gd name="connsiteX2" fmla="*/ 1334479 w 1770894"/>
              <a:gd name="connsiteY2" fmla="*/ 166254 h 1510146"/>
              <a:gd name="connsiteX3" fmla="*/ 1770894 w 1770894"/>
              <a:gd name="connsiteY3" fmla="*/ 602669 h 1510146"/>
              <a:gd name="connsiteX4" fmla="*/ 1770894 w 1770894"/>
              <a:gd name="connsiteY4" fmla="*/ 1073731 h 1510146"/>
              <a:gd name="connsiteX5" fmla="*/ 1334479 w 1770894"/>
              <a:gd name="connsiteY5" fmla="*/ 1510146 h 1510146"/>
              <a:gd name="connsiteX6" fmla="*/ 436415 w 1770894"/>
              <a:gd name="connsiteY6" fmla="*/ 1510146 h 1510146"/>
              <a:gd name="connsiteX7" fmla="*/ 0 w 1770894"/>
              <a:gd name="connsiteY7" fmla="*/ 1073731 h 1510146"/>
              <a:gd name="connsiteX8" fmla="*/ 0 w 1770894"/>
              <a:gd name="connsiteY8" fmla="*/ 602669 h 1510146"/>
              <a:gd name="connsiteX0" fmla="*/ 0 w 2043721"/>
              <a:gd name="connsiteY0" fmla="*/ 741215 h 1648692"/>
              <a:gd name="connsiteX1" fmla="*/ 380997 w 2043721"/>
              <a:gd name="connsiteY1" fmla="*/ 138546 h 1648692"/>
              <a:gd name="connsiteX2" fmla="*/ 1971788 w 2043721"/>
              <a:gd name="connsiteY2" fmla="*/ 0 h 1648692"/>
              <a:gd name="connsiteX3" fmla="*/ 1770894 w 2043721"/>
              <a:gd name="connsiteY3" fmla="*/ 741215 h 1648692"/>
              <a:gd name="connsiteX4" fmla="*/ 1770894 w 2043721"/>
              <a:gd name="connsiteY4" fmla="*/ 1212277 h 1648692"/>
              <a:gd name="connsiteX5" fmla="*/ 1334479 w 2043721"/>
              <a:gd name="connsiteY5" fmla="*/ 1648692 h 1648692"/>
              <a:gd name="connsiteX6" fmla="*/ 436415 w 2043721"/>
              <a:gd name="connsiteY6" fmla="*/ 1648692 h 1648692"/>
              <a:gd name="connsiteX7" fmla="*/ 0 w 2043721"/>
              <a:gd name="connsiteY7" fmla="*/ 1212277 h 1648692"/>
              <a:gd name="connsiteX8" fmla="*/ 0 w 2043721"/>
              <a:gd name="connsiteY8" fmla="*/ 741215 h 1648692"/>
              <a:gd name="connsiteX0" fmla="*/ 24774 w 2068495"/>
              <a:gd name="connsiteY0" fmla="*/ 805869 h 1713346"/>
              <a:gd name="connsiteX1" fmla="*/ 156389 w 2068495"/>
              <a:gd name="connsiteY1" fmla="*/ 0 h 1713346"/>
              <a:gd name="connsiteX2" fmla="*/ 1996562 w 2068495"/>
              <a:gd name="connsiteY2" fmla="*/ 64654 h 1713346"/>
              <a:gd name="connsiteX3" fmla="*/ 1795668 w 2068495"/>
              <a:gd name="connsiteY3" fmla="*/ 805869 h 1713346"/>
              <a:gd name="connsiteX4" fmla="*/ 1795668 w 2068495"/>
              <a:gd name="connsiteY4" fmla="*/ 1276931 h 1713346"/>
              <a:gd name="connsiteX5" fmla="*/ 1359253 w 2068495"/>
              <a:gd name="connsiteY5" fmla="*/ 1713346 h 1713346"/>
              <a:gd name="connsiteX6" fmla="*/ 461189 w 2068495"/>
              <a:gd name="connsiteY6" fmla="*/ 1713346 h 1713346"/>
              <a:gd name="connsiteX7" fmla="*/ 24774 w 2068495"/>
              <a:gd name="connsiteY7" fmla="*/ 1276931 h 1713346"/>
              <a:gd name="connsiteX8" fmla="*/ 24774 w 2068495"/>
              <a:gd name="connsiteY8" fmla="*/ 805869 h 1713346"/>
              <a:gd name="connsiteX0" fmla="*/ 692727 w 2736448"/>
              <a:gd name="connsiteY0" fmla="*/ 805869 h 1730165"/>
              <a:gd name="connsiteX1" fmla="*/ 824342 w 2736448"/>
              <a:gd name="connsiteY1" fmla="*/ 0 h 1730165"/>
              <a:gd name="connsiteX2" fmla="*/ 2664515 w 2736448"/>
              <a:gd name="connsiteY2" fmla="*/ 64654 h 1730165"/>
              <a:gd name="connsiteX3" fmla="*/ 2463621 w 2736448"/>
              <a:gd name="connsiteY3" fmla="*/ 805869 h 1730165"/>
              <a:gd name="connsiteX4" fmla="*/ 2463621 w 2736448"/>
              <a:gd name="connsiteY4" fmla="*/ 1276931 h 1730165"/>
              <a:gd name="connsiteX5" fmla="*/ 2027206 w 2736448"/>
              <a:gd name="connsiteY5" fmla="*/ 1713346 h 1730165"/>
              <a:gd name="connsiteX6" fmla="*/ 1129142 w 2736448"/>
              <a:gd name="connsiteY6" fmla="*/ 1713346 h 1730165"/>
              <a:gd name="connsiteX7" fmla="*/ 0 w 2736448"/>
              <a:gd name="connsiteY7" fmla="*/ 1563258 h 1730165"/>
              <a:gd name="connsiteX8" fmla="*/ 692727 w 2736448"/>
              <a:gd name="connsiteY8" fmla="*/ 805869 h 1730165"/>
              <a:gd name="connsiteX0" fmla="*/ 692727 w 2736448"/>
              <a:gd name="connsiteY0" fmla="*/ 805869 h 2249055"/>
              <a:gd name="connsiteX1" fmla="*/ 824342 w 2736448"/>
              <a:gd name="connsiteY1" fmla="*/ 0 h 2249055"/>
              <a:gd name="connsiteX2" fmla="*/ 2664515 w 2736448"/>
              <a:gd name="connsiteY2" fmla="*/ 64654 h 2249055"/>
              <a:gd name="connsiteX3" fmla="*/ 2463621 w 2736448"/>
              <a:gd name="connsiteY3" fmla="*/ 805869 h 2249055"/>
              <a:gd name="connsiteX4" fmla="*/ 2463621 w 2736448"/>
              <a:gd name="connsiteY4" fmla="*/ 1276931 h 2249055"/>
              <a:gd name="connsiteX5" fmla="*/ 2027206 w 2736448"/>
              <a:gd name="connsiteY5" fmla="*/ 1713346 h 2249055"/>
              <a:gd name="connsiteX6" fmla="*/ 898233 w 2736448"/>
              <a:gd name="connsiteY6" fmla="*/ 2249055 h 2249055"/>
              <a:gd name="connsiteX7" fmla="*/ 0 w 2736448"/>
              <a:gd name="connsiteY7" fmla="*/ 1563258 h 2249055"/>
              <a:gd name="connsiteX8" fmla="*/ 692727 w 2736448"/>
              <a:gd name="connsiteY8" fmla="*/ 805869 h 2249055"/>
              <a:gd name="connsiteX0" fmla="*/ 692727 w 2844668"/>
              <a:gd name="connsiteY0" fmla="*/ 805869 h 2249055"/>
              <a:gd name="connsiteX1" fmla="*/ 824342 w 2844668"/>
              <a:gd name="connsiteY1" fmla="*/ 0 h 2249055"/>
              <a:gd name="connsiteX2" fmla="*/ 2664515 w 2844668"/>
              <a:gd name="connsiteY2" fmla="*/ 64654 h 2249055"/>
              <a:gd name="connsiteX3" fmla="*/ 2463621 w 2844668"/>
              <a:gd name="connsiteY3" fmla="*/ 805869 h 2249055"/>
              <a:gd name="connsiteX4" fmla="*/ 2463621 w 2844668"/>
              <a:gd name="connsiteY4" fmla="*/ 1276931 h 2249055"/>
              <a:gd name="connsiteX5" fmla="*/ 2784588 w 2844668"/>
              <a:gd name="connsiteY5" fmla="*/ 2175164 h 2249055"/>
              <a:gd name="connsiteX6" fmla="*/ 898233 w 2844668"/>
              <a:gd name="connsiteY6" fmla="*/ 2249055 h 2249055"/>
              <a:gd name="connsiteX7" fmla="*/ 0 w 2844668"/>
              <a:gd name="connsiteY7" fmla="*/ 1563258 h 2249055"/>
              <a:gd name="connsiteX8" fmla="*/ 692727 w 2844668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2463621 w 3322603"/>
              <a:gd name="connsiteY3" fmla="*/ 805869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147781 w 3322603"/>
              <a:gd name="connsiteY0" fmla="*/ 584196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147781 w 3322603"/>
              <a:gd name="connsiteY8" fmla="*/ 584196 h 2249055"/>
              <a:gd name="connsiteX0" fmla="*/ 55418 w 3230240"/>
              <a:gd name="connsiteY0" fmla="*/ 584196 h 2249055"/>
              <a:gd name="connsiteX1" fmla="*/ 731979 w 3230240"/>
              <a:gd name="connsiteY1" fmla="*/ 0 h 2249055"/>
              <a:gd name="connsiteX2" fmla="*/ 2572152 w 3230240"/>
              <a:gd name="connsiteY2" fmla="*/ 64654 h 2249055"/>
              <a:gd name="connsiteX3" fmla="*/ 3165585 w 3230240"/>
              <a:gd name="connsiteY3" fmla="*/ 722742 h 2249055"/>
              <a:gd name="connsiteX4" fmla="*/ 3230240 w 3230240"/>
              <a:gd name="connsiteY4" fmla="*/ 1544785 h 2249055"/>
              <a:gd name="connsiteX5" fmla="*/ 2692225 w 3230240"/>
              <a:gd name="connsiteY5" fmla="*/ 2175164 h 2249055"/>
              <a:gd name="connsiteX6" fmla="*/ 805870 w 3230240"/>
              <a:gd name="connsiteY6" fmla="*/ 2249055 h 2249055"/>
              <a:gd name="connsiteX7" fmla="*/ 0 w 3230240"/>
              <a:gd name="connsiteY7" fmla="*/ 1757221 h 2249055"/>
              <a:gd name="connsiteX8" fmla="*/ 55418 w 3230240"/>
              <a:gd name="connsiteY8" fmla="*/ 584196 h 2249055"/>
              <a:gd name="connsiteX0" fmla="*/ 185476 w 3360298"/>
              <a:gd name="connsiteY0" fmla="*/ 584196 h 2249055"/>
              <a:gd name="connsiteX1" fmla="*/ 862037 w 3360298"/>
              <a:gd name="connsiteY1" fmla="*/ 0 h 2249055"/>
              <a:gd name="connsiteX2" fmla="*/ 2702210 w 3360298"/>
              <a:gd name="connsiteY2" fmla="*/ 64654 h 2249055"/>
              <a:gd name="connsiteX3" fmla="*/ 3295643 w 3360298"/>
              <a:gd name="connsiteY3" fmla="*/ 722742 h 2249055"/>
              <a:gd name="connsiteX4" fmla="*/ 3360298 w 3360298"/>
              <a:gd name="connsiteY4" fmla="*/ 1544785 h 2249055"/>
              <a:gd name="connsiteX5" fmla="*/ 2822283 w 3360298"/>
              <a:gd name="connsiteY5" fmla="*/ 2175164 h 2249055"/>
              <a:gd name="connsiteX6" fmla="*/ 935928 w 3360298"/>
              <a:gd name="connsiteY6" fmla="*/ 2249055 h 2249055"/>
              <a:gd name="connsiteX7" fmla="*/ 130058 w 3360298"/>
              <a:gd name="connsiteY7" fmla="*/ 1757221 h 2249055"/>
              <a:gd name="connsiteX8" fmla="*/ 185476 w 3360298"/>
              <a:gd name="connsiteY8" fmla="*/ 58419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685795 h 2378364"/>
              <a:gd name="connsiteX1" fmla="*/ 1031883 w 3410072"/>
              <a:gd name="connsiteY1" fmla="*/ 0 h 2378364"/>
              <a:gd name="connsiteX2" fmla="*/ 2751984 w 3410072"/>
              <a:gd name="connsiteY2" fmla="*/ 193963 h 2378364"/>
              <a:gd name="connsiteX3" fmla="*/ 3345417 w 3410072"/>
              <a:gd name="connsiteY3" fmla="*/ 852051 h 2378364"/>
              <a:gd name="connsiteX4" fmla="*/ 3410072 w 3410072"/>
              <a:gd name="connsiteY4" fmla="*/ 1674094 h 2378364"/>
              <a:gd name="connsiteX5" fmla="*/ 2872057 w 3410072"/>
              <a:gd name="connsiteY5" fmla="*/ 2304473 h 2378364"/>
              <a:gd name="connsiteX6" fmla="*/ 985702 w 3410072"/>
              <a:gd name="connsiteY6" fmla="*/ 2378364 h 2378364"/>
              <a:gd name="connsiteX7" fmla="*/ 179832 w 3410072"/>
              <a:gd name="connsiteY7" fmla="*/ 1886530 h 2378364"/>
              <a:gd name="connsiteX8" fmla="*/ 124413 w 3410072"/>
              <a:gd name="connsiteY8" fmla="*/ 685795 h 2378364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56253"/>
              <a:gd name="connsiteY0" fmla="*/ 722741 h 2415310"/>
              <a:gd name="connsiteX1" fmla="*/ 1031883 w 3456253"/>
              <a:gd name="connsiteY1" fmla="*/ 36946 h 2415310"/>
              <a:gd name="connsiteX2" fmla="*/ 2696565 w 3456253"/>
              <a:gd name="connsiteY2" fmla="*/ 0 h 2415310"/>
              <a:gd name="connsiteX3" fmla="*/ 3456253 w 3456253"/>
              <a:gd name="connsiteY3" fmla="*/ 1027543 h 2415310"/>
              <a:gd name="connsiteX4" fmla="*/ 3410072 w 3456253"/>
              <a:gd name="connsiteY4" fmla="*/ 1711040 h 2415310"/>
              <a:gd name="connsiteX5" fmla="*/ 2872057 w 3456253"/>
              <a:gd name="connsiteY5" fmla="*/ 2341419 h 2415310"/>
              <a:gd name="connsiteX6" fmla="*/ 985702 w 3456253"/>
              <a:gd name="connsiteY6" fmla="*/ 2415310 h 2415310"/>
              <a:gd name="connsiteX7" fmla="*/ 179832 w 3456253"/>
              <a:gd name="connsiteY7" fmla="*/ 1923476 h 2415310"/>
              <a:gd name="connsiteX8" fmla="*/ 124413 w 3456253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11040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01804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15250"/>
              <a:gd name="connsiteY0" fmla="*/ 722741 h 2415310"/>
              <a:gd name="connsiteX1" fmla="*/ 1031883 w 3515250"/>
              <a:gd name="connsiteY1" fmla="*/ 36946 h 2415310"/>
              <a:gd name="connsiteX2" fmla="*/ 2696565 w 3515250"/>
              <a:gd name="connsiteY2" fmla="*/ 0 h 2415310"/>
              <a:gd name="connsiteX3" fmla="*/ 3456253 w 3515250"/>
              <a:gd name="connsiteY3" fmla="*/ 1027543 h 2415310"/>
              <a:gd name="connsiteX4" fmla="*/ 3428545 w 3515250"/>
              <a:gd name="connsiteY4" fmla="*/ 1692567 h 2415310"/>
              <a:gd name="connsiteX5" fmla="*/ 2872057 w 3515250"/>
              <a:gd name="connsiteY5" fmla="*/ 2341419 h 2415310"/>
              <a:gd name="connsiteX6" fmla="*/ 985702 w 3515250"/>
              <a:gd name="connsiteY6" fmla="*/ 2415310 h 2415310"/>
              <a:gd name="connsiteX7" fmla="*/ 179832 w 3515250"/>
              <a:gd name="connsiteY7" fmla="*/ 1923476 h 2415310"/>
              <a:gd name="connsiteX8" fmla="*/ 124413 w 3515250"/>
              <a:gd name="connsiteY8" fmla="*/ 722741 h 2415310"/>
              <a:gd name="connsiteX0" fmla="*/ 124413 w 3532817"/>
              <a:gd name="connsiteY0" fmla="*/ 722741 h 2415310"/>
              <a:gd name="connsiteX1" fmla="*/ 1031883 w 3532817"/>
              <a:gd name="connsiteY1" fmla="*/ 36946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  <a:gd name="connsiteX0" fmla="*/ 124413 w 3532817"/>
              <a:gd name="connsiteY0" fmla="*/ 722741 h 2415310"/>
              <a:gd name="connsiteX1" fmla="*/ 874865 w 3532817"/>
              <a:gd name="connsiteY1" fmla="*/ 1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817" h="2415310">
                <a:moveTo>
                  <a:pt x="124413" y="722741"/>
                </a:moveTo>
                <a:cubicBezTo>
                  <a:pt x="373795" y="380117"/>
                  <a:pt x="633840" y="1"/>
                  <a:pt x="874865" y="1"/>
                </a:cubicBezTo>
                <a:lnTo>
                  <a:pt x="2696565" y="0"/>
                </a:lnTo>
                <a:cubicBezTo>
                  <a:pt x="3029954" y="166254"/>
                  <a:pt x="3456253" y="786518"/>
                  <a:pt x="3456253" y="1027543"/>
                </a:cubicBezTo>
                <a:cubicBezTo>
                  <a:pt x="3533223" y="1255375"/>
                  <a:pt x="3591721" y="1363135"/>
                  <a:pt x="3428545" y="1692567"/>
                </a:cubicBezTo>
                <a:cubicBezTo>
                  <a:pt x="3317709" y="1961301"/>
                  <a:pt x="3113082" y="2341419"/>
                  <a:pt x="2872057" y="2341419"/>
                </a:cubicBezTo>
                <a:lnTo>
                  <a:pt x="985702" y="2415310"/>
                </a:lnTo>
                <a:cubicBezTo>
                  <a:pt x="744677" y="2415310"/>
                  <a:pt x="179832" y="2164501"/>
                  <a:pt x="179832" y="1923476"/>
                </a:cubicBezTo>
                <a:cubicBezTo>
                  <a:pt x="-134204" y="1163014"/>
                  <a:pt x="41285" y="1215349"/>
                  <a:pt x="124413" y="722741"/>
                </a:cubicBezTo>
                <a:close/>
              </a:path>
            </a:pathLst>
          </a:cu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10EBCB67-7A6B-A86D-2A8D-8148D857F4F2}"/>
              </a:ext>
            </a:extLst>
          </p:cNvPr>
          <p:cNvSpPr/>
          <p:nvPr/>
        </p:nvSpPr>
        <p:spPr>
          <a:xfrm>
            <a:off x="4951995" y="3187309"/>
            <a:ext cx="2410334" cy="1599816"/>
          </a:xfrm>
          <a:custGeom>
            <a:avLst/>
            <a:gdLst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602669 h 1510146"/>
              <a:gd name="connsiteX1" fmla="*/ 380997 w 1770894"/>
              <a:gd name="connsiteY1" fmla="*/ 0 h 1510146"/>
              <a:gd name="connsiteX2" fmla="*/ 1334479 w 1770894"/>
              <a:gd name="connsiteY2" fmla="*/ 166254 h 1510146"/>
              <a:gd name="connsiteX3" fmla="*/ 1770894 w 1770894"/>
              <a:gd name="connsiteY3" fmla="*/ 602669 h 1510146"/>
              <a:gd name="connsiteX4" fmla="*/ 1770894 w 1770894"/>
              <a:gd name="connsiteY4" fmla="*/ 1073731 h 1510146"/>
              <a:gd name="connsiteX5" fmla="*/ 1334479 w 1770894"/>
              <a:gd name="connsiteY5" fmla="*/ 1510146 h 1510146"/>
              <a:gd name="connsiteX6" fmla="*/ 436415 w 1770894"/>
              <a:gd name="connsiteY6" fmla="*/ 1510146 h 1510146"/>
              <a:gd name="connsiteX7" fmla="*/ 0 w 1770894"/>
              <a:gd name="connsiteY7" fmla="*/ 1073731 h 1510146"/>
              <a:gd name="connsiteX8" fmla="*/ 0 w 1770894"/>
              <a:gd name="connsiteY8" fmla="*/ 602669 h 1510146"/>
              <a:gd name="connsiteX0" fmla="*/ 0 w 2043721"/>
              <a:gd name="connsiteY0" fmla="*/ 741215 h 1648692"/>
              <a:gd name="connsiteX1" fmla="*/ 380997 w 2043721"/>
              <a:gd name="connsiteY1" fmla="*/ 138546 h 1648692"/>
              <a:gd name="connsiteX2" fmla="*/ 1971788 w 2043721"/>
              <a:gd name="connsiteY2" fmla="*/ 0 h 1648692"/>
              <a:gd name="connsiteX3" fmla="*/ 1770894 w 2043721"/>
              <a:gd name="connsiteY3" fmla="*/ 741215 h 1648692"/>
              <a:gd name="connsiteX4" fmla="*/ 1770894 w 2043721"/>
              <a:gd name="connsiteY4" fmla="*/ 1212277 h 1648692"/>
              <a:gd name="connsiteX5" fmla="*/ 1334479 w 2043721"/>
              <a:gd name="connsiteY5" fmla="*/ 1648692 h 1648692"/>
              <a:gd name="connsiteX6" fmla="*/ 436415 w 2043721"/>
              <a:gd name="connsiteY6" fmla="*/ 1648692 h 1648692"/>
              <a:gd name="connsiteX7" fmla="*/ 0 w 2043721"/>
              <a:gd name="connsiteY7" fmla="*/ 1212277 h 1648692"/>
              <a:gd name="connsiteX8" fmla="*/ 0 w 2043721"/>
              <a:gd name="connsiteY8" fmla="*/ 741215 h 1648692"/>
              <a:gd name="connsiteX0" fmla="*/ 24774 w 2068495"/>
              <a:gd name="connsiteY0" fmla="*/ 805869 h 1713346"/>
              <a:gd name="connsiteX1" fmla="*/ 156389 w 2068495"/>
              <a:gd name="connsiteY1" fmla="*/ 0 h 1713346"/>
              <a:gd name="connsiteX2" fmla="*/ 1996562 w 2068495"/>
              <a:gd name="connsiteY2" fmla="*/ 64654 h 1713346"/>
              <a:gd name="connsiteX3" fmla="*/ 1795668 w 2068495"/>
              <a:gd name="connsiteY3" fmla="*/ 805869 h 1713346"/>
              <a:gd name="connsiteX4" fmla="*/ 1795668 w 2068495"/>
              <a:gd name="connsiteY4" fmla="*/ 1276931 h 1713346"/>
              <a:gd name="connsiteX5" fmla="*/ 1359253 w 2068495"/>
              <a:gd name="connsiteY5" fmla="*/ 1713346 h 1713346"/>
              <a:gd name="connsiteX6" fmla="*/ 461189 w 2068495"/>
              <a:gd name="connsiteY6" fmla="*/ 1713346 h 1713346"/>
              <a:gd name="connsiteX7" fmla="*/ 24774 w 2068495"/>
              <a:gd name="connsiteY7" fmla="*/ 1276931 h 1713346"/>
              <a:gd name="connsiteX8" fmla="*/ 24774 w 2068495"/>
              <a:gd name="connsiteY8" fmla="*/ 805869 h 1713346"/>
              <a:gd name="connsiteX0" fmla="*/ 692727 w 2736448"/>
              <a:gd name="connsiteY0" fmla="*/ 805869 h 1730165"/>
              <a:gd name="connsiteX1" fmla="*/ 824342 w 2736448"/>
              <a:gd name="connsiteY1" fmla="*/ 0 h 1730165"/>
              <a:gd name="connsiteX2" fmla="*/ 2664515 w 2736448"/>
              <a:gd name="connsiteY2" fmla="*/ 64654 h 1730165"/>
              <a:gd name="connsiteX3" fmla="*/ 2463621 w 2736448"/>
              <a:gd name="connsiteY3" fmla="*/ 805869 h 1730165"/>
              <a:gd name="connsiteX4" fmla="*/ 2463621 w 2736448"/>
              <a:gd name="connsiteY4" fmla="*/ 1276931 h 1730165"/>
              <a:gd name="connsiteX5" fmla="*/ 2027206 w 2736448"/>
              <a:gd name="connsiteY5" fmla="*/ 1713346 h 1730165"/>
              <a:gd name="connsiteX6" fmla="*/ 1129142 w 2736448"/>
              <a:gd name="connsiteY6" fmla="*/ 1713346 h 1730165"/>
              <a:gd name="connsiteX7" fmla="*/ 0 w 2736448"/>
              <a:gd name="connsiteY7" fmla="*/ 1563258 h 1730165"/>
              <a:gd name="connsiteX8" fmla="*/ 692727 w 2736448"/>
              <a:gd name="connsiteY8" fmla="*/ 805869 h 1730165"/>
              <a:gd name="connsiteX0" fmla="*/ 692727 w 2736448"/>
              <a:gd name="connsiteY0" fmla="*/ 805869 h 2249055"/>
              <a:gd name="connsiteX1" fmla="*/ 824342 w 2736448"/>
              <a:gd name="connsiteY1" fmla="*/ 0 h 2249055"/>
              <a:gd name="connsiteX2" fmla="*/ 2664515 w 2736448"/>
              <a:gd name="connsiteY2" fmla="*/ 64654 h 2249055"/>
              <a:gd name="connsiteX3" fmla="*/ 2463621 w 2736448"/>
              <a:gd name="connsiteY3" fmla="*/ 805869 h 2249055"/>
              <a:gd name="connsiteX4" fmla="*/ 2463621 w 2736448"/>
              <a:gd name="connsiteY4" fmla="*/ 1276931 h 2249055"/>
              <a:gd name="connsiteX5" fmla="*/ 2027206 w 2736448"/>
              <a:gd name="connsiteY5" fmla="*/ 1713346 h 2249055"/>
              <a:gd name="connsiteX6" fmla="*/ 898233 w 2736448"/>
              <a:gd name="connsiteY6" fmla="*/ 2249055 h 2249055"/>
              <a:gd name="connsiteX7" fmla="*/ 0 w 2736448"/>
              <a:gd name="connsiteY7" fmla="*/ 1563258 h 2249055"/>
              <a:gd name="connsiteX8" fmla="*/ 692727 w 2736448"/>
              <a:gd name="connsiteY8" fmla="*/ 805869 h 2249055"/>
              <a:gd name="connsiteX0" fmla="*/ 692727 w 2844668"/>
              <a:gd name="connsiteY0" fmla="*/ 805869 h 2249055"/>
              <a:gd name="connsiteX1" fmla="*/ 824342 w 2844668"/>
              <a:gd name="connsiteY1" fmla="*/ 0 h 2249055"/>
              <a:gd name="connsiteX2" fmla="*/ 2664515 w 2844668"/>
              <a:gd name="connsiteY2" fmla="*/ 64654 h 2249055"/>
              <a:gd name="connsiteX3" fmla="*/ 2463621 w 2844668"/>
              <a:gd name="connsiteY3" fmla="*/ 805869 h 2249055"/>
              <a:gd name="connsiteX4" fmla="*/ 2463621 w 2844668"/>
              <a:gd name="connsiteY4" fmla="*/ 1276931 h 2249055"/>
              <a:gd name="connsiteX5" fmla="*/ 2784588 w 2844668"/>
              <a:gd name="connsiteY5" fmla="*/ 2175164 h 2249055"/>
              <a:gd name="connsiteX6" fmla="*/ 898233 w 2844668"/>
              <a:gd name="connsiteY6" fmla="*/ 2249055 h 2249055"/>
              <a:gd name="connsiteX7" fmla="*/ 0 w 2844668"/>
              <a:gd name="connsiteY7" fmla="*/ 1563258 h 2249055"/>
              <a:gd name="connsiteX8" fmla="*/ 692727 w 2844668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2463621 w 3322603"/>
              <a:gd name="connsiteY3" fmla="*/ 805869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147781 w 3322603"/>
              <a:gd name="connsiteY0" fmla="*/ 584196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147781 w 3322603"/>
              <a:gd name="connsiteY8" fmla="*/ 584196 h 2249055"/>
              <a:gd name="connsiteX0" fmla="*/ 55418 w 3230240"/>
              <a:gd name="connsiteY0" fmla="*/ 584196 h 2249055"/>
              <a:gd name="connsiteX1" fmla="*/ 731979 w 3230240"/>
              <a:gd name="connsiteY1" fmla="*/ 0 h 2249055"/>
              <a:gd name="connsiteX2" fmla="*/ 2572152 w 3230240"/>
              <a:gd name="connsiteY2" fmla="*/ 64654 h 2249055"/>
              <a:gd name="connsiteX3" fmla="*/ 3165585 w 3230240"/>
              <a:gd name="connsiteY3" fmla="*/ 722742 h 2249055"/>
              <a:gd name="connsiteX4" fmla="*/ 3230240 w 3230240"/>
              <a:gd name="connsiteY4" fmla="*/ 1544785 h 2249055"/>
              <a:gd name="connsiteX5" fmla="*/ 2692225 w 3230240"/>
              <a:gd name="connsiteY5" fmla="*/ 2175164 h 2249055"/>
              <a:gd name="connsiteX6" fmla="*/ 805870 w 3230240"/>
              <a:gd name="connsiteY6" fmla="*/ 2249055 h 2249055"/>
              <a:gd name="connsiteX7" fmla="*/ 0 w 3230240"/>
              <a:gd name="connsiteY7" fmla="*/ 1757221 h 2249055"/>
              <a:gd name="connsiteX8" fmla="*/ 55418 w 3230240"/>
              <a:gd name="connsiteY8" fmla="*/ 584196 h 2249055"/>
              <a:gd name="connsiteX0" fmla="*/ 185476 w 3360298"/>
              <a:gd name="connsiteY0" fmla="*/ 584196 h 2249055"/>
              <a:gd name="connsiteX1" fmla="*/ 862037 w 3360298"/>
              <a:gd name="connsiteY1" fmla="*/ 0 h 2249055"/>
              <a:gd name="connsiteX2" fmla="*/ 2702210 w 3360298"/>
              <a:gd name="connsiteY2" fmla="*/ 64654 h 2249055"/>
              <a:gd name="connsiteX3" fmla="*/ 3295643 w 3360298"/>
              <a:gd name="connsiteY3" fmla="*/ 722742 h 2249055"/>
              <a:gd name="connsiteX4" fmla="*/ 3360298 w 3360298"/>
              <a:gd name="connsiteY4" fmla="*/ 1544785 h 2249055"/>
              <a:gd name="connsiteX5" fmla="*/ 2822283 w 3360298"/>
              <a:gd name="connsiteY5" fmla="*/ 2175164 h 2249055"/>
              <a:gd name="connsiteX6" fmla="*/ 935928 w 3360298"/>
              <a:gd name="connsiteY6" fmla="*/ 2249055 h 2249055"/>
              <a:gd name="connsiteX7" fmla="*/ 130058 w 3360298"/>
              <a:gd name="connsiteY7" fmla="*/ 1757221 h 2249055"/>
              <a:gd name="connsiteX8" fmla="*/ 185476 w 3360298"/>
              <a:gd name="connsiteY8" fmla="*/ 58419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685795 h 2378364"/>
              <a:gd name="connsiteX1" fmla="*/ 1031883 w 3410072"/>
              <a:gd name="connsiteY1" fmla="*/ 0 h 2378364"/>
              <a:gd name="connsiteX2" fmla="*/ 2751984 w 3410072"/>
              <a:gd name="connsiteY2" fmla="*/ 193963 h 2378364"/>
              <a:gd name="connsiteX3" fmla="*/ 3345417 w 3410072"/>
              <a:gd name="connsiteY3" fmla="*/ 852051 h 2378364"/>
              <a:gd name="connsiteX4" fmla="*/ 3410072 w 3410072"/>
              <a:gd name="connsiteY4" fmla="*/ 1674094 h 2378364"/>
              <a:gd name="connsiteX5" fmla="*/ 2872057 w 3410072"/>
              <a:gd name="connsiteY5" fmla="*/ 2304473 h 2378364"/>
              <a:gd name="connsiteX6" fmla="*/ 985702 w 3410072"/>
              <a:gd name="connsiteY6" fmla="*/ 2378364 h 2378364"/>
              <a:gd name="connsiteX7" fmla="*/ 179832 w 3410072"/>
              <a:gd name="connsiteY7" fmla="*/ 1886530 h 2378364"/>
              <a:gd name="connsiteX8" fmla="*/ 124413 w 3410072"/>
              <a:gd name="connsiteY8" fmla="*/ 685795 h 2378364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56253"/>
              <a:gd name="connsiteY0" fmla="*/ 722741 h 2415310"/>
              <a:gd name="connsiteX1" fmla="*/ 1031883 w 3456253"/>
              <a:gd name="connsiteY1" fmla="*/ 36946 h 2415310"/>
              <a:gd name="connsiteX2" fmla="*/ 2696565 w 3456253"/>
              <a:gd name="connsiteY2" fmla="*/ 0 h 2415310"/>
              <a:gd name="connsiteX3" fmla="*/ 3456253 w 3456253"/>
              <a:gd name="connsiteY3" fmla="*/ 1027543 h 2415310"/>
              <a:gd name="connsiteX4" fmla="*/ 3410072 w 3456253"/>
              <a:gd name="connsiteY4" fmla="*/ 1711040 h 2415310"/>
              <a:gd name="connsiteX5" fmla="*/ 2872057 w 3456253"/>
              <a:gd name="connsiteY5" fmla="*/ 2341419 h 2415310"/>
              <a:gd name="connsiteX6" fmla="*/ 985702 w 3456253"/>
              <a:gd name="connsiteY6" fmla="*/ 2415310 h 2415310"/>
              <a:gd name="connsiteX7" fmla="*/ 179832 w 3456253"/>
              <a:gd name="connsiteY7" fmla="*/ 1923476 h 2415310"/>
              <a:gd name="connsiteX8" fmla="*/ 124413 w 3456253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11040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01804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15250"/>
              <a:gd name="connsiteY0" fmla="*/ 722741 h 2415310"/>
              <a:gd name="connsiteX1" fmla="*/ 1031883 w 3515250"/>
              <a:gd name="connsiteY1" fmla="*/ 36946 h 2415310"/>
              <a:gd name="connsiteX2" fmla="*/ 2696565 w 3515250"/>
              <a:gd name="connsiteY2" fmla="*/ 0 h 2415310"/>
              <a:gd name="connsiteX3" fmla="*/ 3456253 w 3515250"/>
              <a:gd name="connsiteY3" fmla="*/ 1027543 h 2415310"/>
              <a:gd name="connsiteX4" fmla="*/ 3428545 w 3515250"/>
              <a:gd name="connsiteY4" fmla="*/ 1692567 h 2415310"/>
              <a:gd name="connsiteX5" fmla="*/ 2872057 w 3515250"/>
              <a:gd name="connsiteY5" fmla="*/ 2341419 h 2415310"/>
              <a:gd name="connsiteX6" fmla="*/ 985702 w 3515250"/>
              <a:gd name="connsiteY6" fmla="*/ 2415310 h 2415310"/>
              <a:gd name="connsiteX7" fmla="*/ 179832 w 3515250"/>
              <a:gd name="connsiteY7" fmla="*/ 1923476 h 2415310"/>
              <a:gd name="connsiteX8" fmla="*/ 124413 w 3515250"/>
              <a:gd name="connsiteY8" fmla="*/ 722741 h 2415310"/>
              <a:gd name="connsiteX0" fmla="*/ 124413 w 3532817"/>
              <a:gd name="connsiteY0" fmla="*/ 722741 h 2415310"/>
              <a:gd name="connsiteX1" fmla="*/ 1031883 w 3532817"/>
              <a:gd name="connsiteY1" fmla="*/ 36946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  <a:gd name="connsiteX0" fmla="*/ 124413 w 3532817"/>
              <a:gd name="connsiteY0" fmla="*/ 722741 h 2415310"/>
              <a:gd name="connsiteX1" fmla="*/ 874865 w 3532817"/>
              <a:gd name="connsiteY1" fmla="*/ 1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817" h="2415310">
                <a:moveTo>
                  <a:pt x="124413" y="722741"/>
                </a:moveTo>
                <a:cubicBezTo>
                  <a:pt x="373795" y="380117"/>
                  <a:pt x="633840" y="1"/>
                  <a:pt x="874865" y="1"/>
                </a:cubicBezTo>
                <a:lnTo>
                  <a:pt x="2696565" y="0"/>
                </a:lnTo>
                <a:cubicBezTo>
                  <a:pt x="3029954" y="166254"/>
                  <a:pt x="3456253" y="786518"/>
                  <a:pt x="3456253" y="1027543"/>
                </a:cubicBezTo>
                <a:cubicBezTo>
                  <a:pt x="3533223" y="1255375"/>
                  <a:pt x="3591721" y="1363135"/>
                  <a:pt x="3428545" y="1692567"/>
                </a:cubicBezTo>
                <a:cubicBezTo>
                  <a:pt x="3317709" y="1961301"/>
                  <a:pt x="3113082" y="2341419"/>
                  <a:pt x="2872057" y="2341419"/>
                </a:cubicBezTo>
                <a:lnTo>
                  <a:pt x="985702" y="2415310"/>
                </a:lnTo>
                <a:cubicBezTo>
                  <a:pt x="744677" y="2415310"/>
                  <a:pt x="179832" y="2164501"/>
                  <a:pt x="179832" y="1923476"/>
                </a:cubicBezTo>
                <a:cubicBezTo>
                  <a:pt x="-134204" y="1163014"/>
                  <a:pt x="41285" y="1215349"/>
                  <a:pt x="124413" y="722741"/>
                </a:cubicBezTo>
                <a:close/>
              </a:path>
            </a:pathLst>
          </a:cu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5B8AD8F0-7467-132A-6C53-84DE5FECA870}"/>
              </a:ext>
            </a:extLst>
          </p:cNvPr>
          <p:cNvSpPr/>
          <p:nvPr/>
        </p:nvSpPr>
        <p:spPr>
          <a:xfrm>
            <a:off x="5204575" y="3428999"/>
            <a:ext cx="1782848" cy="1105174"/>
          </a:xfrm>
          <a:custGeom>
            <a:avLst/>
            <a:gdLst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602669 h 1510146"/>
              <a:gd name="connsiteX1" fmla="*/ 380997 w 1770894"/>
              <a:gd name="connsiteY1" fmla="*/ 0 h 1510146"/>
              <a:gd name="connsiteX2" fmla="*/ 1334479 w 1770894"/>
              <a:gd name="connsiteY2" fmla="*/ 166254 h 1510146"/>
              <a:gd name="connsiteX3" fmla="*/ 1770894 w 1770894"/>
              <a:gd name="connsiteY3" fmla="*/ 602669 h 1510146"/>
              <a:gd name="connsiteX4" fmla="*/ 1770894 w 1770894"/>
              <a:gd name="connsiteY4" fmla="*/ 1073731 h 1510146"/>
              <a:gd name="connsiteX5" fmla="*/ 1334479 w 1770894"/>
              <a:gd name="connsiteY5" fmla="*/ 1510146 h 1510146"/>
              <a:gd name="connsiteX6" fmla="*/ 436415 w 1770894"/>
              <a:gd name="connsiteY6" fmla="*/ 1510146 h 1510146"/>
              <a:gd name="connsiteX7" fmla="*/ 0 w 1770894"/>
              <a:gd name="connsiteY7" fmla="*/ 1073731 h 1510146"/>
              <a:gd name="connsiteX8" fmla="*/ 0 w 1770894"/>
              <a:gd name="connsiteY8" fmla="*/ 602669 h 1510146"/>
              <a:gd name="connsiteX0" fmla="*/ 0 w 2043721"/>
              <a:gd name="connsiteY0" fmla="*/ 741215 h 1648692"/>
              <a:gd name="connsiteX1" fmla="*/ 380997 w 2043721"/>
              <a:gd name="connsiteY1" fmla="*/ 138546 h 1648692"/>
              <a:gd name="connsiteX2" fmla="*/ 1971788 w 2043721"/>
              <a:gd name="connsiteY2" fmla="*/ 0 h 1648692"/>
              <a:gd name="connsiteX3" fmla="*/ 1770894 w 2043721"/>
              <a:gd name="connsiteY3" fmla="*/ 741215 h 1648692"/>
              <a:gd name="connsiteX4" fmla="*/ 1770894 w 2043721"/>
              <a:gd name="connsiteY4" fmla="*/ 1212277 h 1648692"/>
              <a:gd name="connsiteX5" fmla="*/ 1334479 w 2043721"/>
              <a:gd name="connsiteY5" fmla="*/ 1648692 h 1648692"/>
              <a:gd name="connsiteX6" fmla="*/ 436415 w 2043721"/>
              <a:gd name="connsiteY6" fmla="*/ 1648692 h 1648692"/>
              <a:gd name="connsiteX7" fmla="*/ 0 w 2043721"/>
              <a:gd name="connsiteY7" fmla="*/ 1212277 h 1648692"/>
              <a:gd name="connsiteX8" fmla="*/ 0 w 2043721"/>
              <a:gd name="connsiteY8" fmla="*/ 741215 h 1648692"/>
              <a:gd name="connsiteX0" fmla="*/ 24774 w 2068495"/>
              <a:gd name="connsiteY0" fmla="*/ 805869 h 1713346"/>
              <a:gd name="connsiteX1" fmla="*/ 156389 w 2068495"/>
              <a:gd name="connsiteY1" fmla="*/ 0 h 1713346"/>
              <a:gd name="connsiteX2" fmla="*/ 1996562 w 2068495"/>
              <a:gd name="connsiteY2" fmla="*/ 64654 h 1713346"/>
              <a:gd name="connsiteX3" fmla="*/ 1795668 w 2068495"/>
              <a:gd name="connsiteY3" fmla="*/ 805869 h 1713346"/>
              <a:gd name="connsiteX4" fmla="*/ 1795668 w 2068495"/>
              <a:gd name="connsiteY4" fmla="*/ 1276931 h 1713346"/>
              <a:gd name="connsiteX5" fmla="*/ 1359253 w 2068495"/>
              <a:gd name="connsiteY5" fmla="*/ 1713346 h 1713346"/>
              <a:gd name="connsiteX6" fmla="*/ 461189 w 2068495"/>
              <a:gd name="connsiteY6" fmla="*/ 1713346 h 1713346"/>
              <a:gd name="connsiteX7" fmla="*/ 24774 w 2068495"/>
              <a:gd name="connsiteY7" fmla="*/ 1276931 h 1713346"/>
              <a:gd name="connsiteX8" fmla="*/ 24774 w 2068495"/>
              <a:gd name="connsiteY8" fmla="*/ 805869 h 1713346"/>
              <a:gd name="connsiteX0" fmla="*/ 692727 w 2736448"/>
              <a:gd name="connsiteY0" fmla="*/ 805869 h 1730165"/>
              <a:gd name="connsiteX1" fmla="*/ 824342 w 2736448"/>
              <a:gd name="connsiteY1" fmla="*/ 0 h 1730165"/>
              <a:gd name="connsiteX2" fmla="*/ 2664515 w 2736448"/>
              <a:gd name="connsiteY2" fmla="*/ 64654 h 1730165"/>
              <a:gd name="connsiteX3" fmla="*/ 2463621 w 2736448"/>
              <a:gd name="connsiteY3" fmla="*/ 805869 h 1730165"/>
              <a:gd name="connsiteX4" fmla="*/ 2463621 w 2736448"/>
              <a:gd name="connsiteY4" fmla="*/ 1276931 h 1730165"/>
              <a:gd name="connsiteX5" fmla="*/ 2027206 w 2736448"/>
              <a:gd name="connsiteY5" fmla="*/ 1713346 h 1730165"/>
              <a:gd name="connsiteX6" fmla="*/ 1129142 w 2736448"/>
              <a:gd name="connsiteY6" fmla="*/ 1713346 h 1730165"/>
              <a:gd name="connsiteX7" fmla="*/ 0 w 2736448"/>
              <a:gd name="connsiteY7" fmla="*/ 1563258 h 1730165"/>
              <a:gd name="connsiteX8" fmla="*/ 692727 w 2736448"/>
              <a:gd name="connsiteY8" fmla="*/ 805869 h 1730165"/>
              <a:gd name="connsiteX0" fmla="*/ 692727 w 2736448"/>
              <a:gd name="connsiteY0" fmla="*/ 805869 h 2249055"/>
              <a:gd name="connsiteX1" fmla="*/ 824342 w 2736448"/>
              <a:gd name="connsiteY1" fmla="*/ 0 h 2249055"/>
              <a:gd name="connsiteX2" fmla="*/ 2664515 w 2736448"/>
              <a:gd name="connsiteY2" fmla="*/ 64654 h 2249055"/>
              <a:gd name="connsiteX3" fmla="*/ 2463621 w 2736448"/>
              <a:gd name="connsiteY3" fmla="*/ 805869 h 2249055"/>
              <a:gd name="connsiteX4" fmla="*/ 2463621 w 2736448"/>
              <a:gd name="connsiteY4" fmla="*/ 1276931 h 2249055"/>
              <a:gd name="connsiteX5" fmla="*/ 2027206 w 2736448"/>
              <a:gd name="connsiteY5" fmla="*/ 1713346 h 2249055"/>
              <a:gd name="connsiteX6" fmla="*/ 898233 w 2736448"/>
              <a:gd name="connsiteY6" fmla="*/ 2249055 h 2249055"/>
              <a:gd name="connsiteX7" fmla="*/ 0 w 2736448"/>
              <a:gd name="connsiteY7" fmla="*/ 1563258 h 2249055"/>
              <a:gd name="connsiteX8" fmla="*/ 692727 w 2736448"/>
              <a:gd name="connsiteY8" fmla="*/ 805869 h 2249055"/>
              <a:gd name="connsiteX0" fmla="*/ 692727 w 2844668"/>
              <a:gd name="connsiteY0" fmla="*/ 805869 h 2249055"/>
              <a:gd name="connsiteX1" fmla="*/ 824342 w 2844668"/>
              <a:gd name="connsiteY1" fmla="*/ 0 h 2249055"/>
              <a:gd name="connsiteX2" fmla="*/ 2664515 w 2844668"/>
              <a:gd name="connsiteY2" fmla="*/ 64654 h 2249055"/>
              <a:gd name="connsiteX3" fmla="*/ 2463621 w 2844668"/>
              <a:gd name="connsiteY3" fmla="*/ 805869 h 2249055"/>
              <a:gd name="connsiteX4" fmla="*/ 2463621 w 2844668"/>
              <a:gd name="connsiteY4" fmla="*/ 1276931 h 2249055"/>
              <a:gd name="connsiteX5" fmla="*/ 2784588 w 2844668"/>
              <a:gd name="connsiteY5" fmla="*/ 2175164 h 2249055"/>
              <a:gd name="connsiteX6" fmla="*/ 898233 w 2844668"/>
              <a:gd name="connsiteY6" fmla="*/ 2249055 h 2249055"/>
              <a:gd name="connsiteX7" fmla="*/ 0 w 2844668"/>
              <a:gd name="connsiteY7" fmla="*/ 1563258 h 2249055"/>
              <a:gd name="connsiteX8" fmla="*/ 692727 w 2844668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2463621 w 3322603"/>
              <a:gd name="connsiteY3" fmla="*/ 805869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147781 w 3322603"/>
              <a:gd name="connsiteY0" fmla="*/ 584196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147781 w 3322603"/>
              <a:gd name="connsiteY8" fmla="*/ 584196 h 2249055"/>
              <a:gd name="connsiteX0" fmla="*/ 55418 w 3230240"/>
              <a:gd name="connsiteY0" fmla="*/ 584196 h 2249055"/>
              <a:gd name="connsiteX1" fmla="*/ 731979 w 3230240"/>
              <a:gd name="connsiteY1" fmla="*/ 0 h 2249055"/>
              <a:gd name="connsiteX2" fmla="*/ 2572152 w 3230240"/>
              <a:gd name="connsiteY2" fmla="*/ 64654 h 2249055"/>
              <a:gd name="connsiteX3" fmla="*/ 3165585 w 3230240"/>
              <a:gd name="connsiteY3" fmla="*/ 722742 h 2249055"/>
              <a:gd name="connsiteX4" fmla="*/ 3230240 w 3230240"/>
              <a:gd name="connsiteY4" fmla="*/ 1544785 h 2249055"/>
              <a:gd name="connsiteX5" fmla="*/ 2692225 w 3230240"/>
              <a:gd name="connsiteY5" fmla="*/ 2175164 h 2249055"/>
              <a:gd name="connsiteX6" fmla="*/ 805870 w 3230240"/>
              <a:gd name="connsiteY6" fmla="*/ 2249055 h 2249055"/>
              <a:gd name="connsiteX7" fmla="*/ 0 w 3230240"/>
              <a:gd name="connsiteY7" fmla="*/ 1757221 h 2249055"/>
              <a:gd name="connsiteX8" fmla="*/ 55418 w 3230240"/>
              <a:gd name="connsiteY8" fmla="*/ 584196 h 2249055"/>
              <a:gd name="connsiteX0" fmla="*/ 185476 w 3360298"/>
              <a:gd name="connsiteY0" fmla="*/ 584196 h 2249055"/>
              <a:gd name="connsiteX1" fmla="*/ 862037 w 3360298"/>
              <a:gd name="connsiteY1" fmla="*/ 0 h 2249055"/>
              <a:gd name="connsiteX2" fmla="*/ 2702210 w 3360298"/>
              <a:gd name="connsiteY2" fmla="*/ 64654 h 2249055"/>
              <a:gd name="connsiteX3" fmla="*/ 3295643 w 3360298"/>
              <a:gd name="connsiteY3" fmla="*/ 722742 h 2249055"/>
              <a:gd name="connsiteX4" fmla="*/ 3360298 w 3360298"/>
              <a:gd name="connsiteY4" fmla="*/ 1544785 h 2249055"/>
              <a:gd name="connsiteX5" fmla="*/ 2822283 w 3360298"/>
              <a:gd name="connsiteY5" fmla="*/ 2175164 h 2249055"/>
              <a:gd name="connsiteX6" fmla="*/ 935928 w 3360298"/>
              <a:gd name="connsiteY6" fmla="*/ 2249055 h 2249055"/>
              <a:gd name="connsiteX7" fmla="*/ 130058 w 3360298"/>
              <a:gd name="connsiteY7" fmla="*/ 1757221 h 2249055"/>
              <a:gd name="connsiteX8" fmla="*/ 185476 w 3360298"/>
              <a:gd name="connsiteY8" fmla="*/ 58419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685795 h 2378364"/>
              <a:gd name="connsiteX1" fmla="*/ 1031883 w 3410072"/>
              <a:gd name="connsiteY1" fmla="*/ 0 h 2378364"/>
              <a:gd name="connsiteX2" fmla="*/ 2751984 w 3410072"/>
              <a:gd name="connsiteY2" fmla="*/ 193963 h 2378364"/>
              <a:gd name="connsiteX3" fmla="*/ 3345417 w 3410072"/>
              <a:gd name="connsiteY3" fmla="*/ 852051 h 2378364"/>
              <a:gd name="connsiteX4" fmla="*/ 3410072 w 3410072"/>
              <a:gd name="connsiteY4" fmla="*/ 1674094 h 2378364"/>
              <a:gd name="connsiteX5" fmla="*/ 2872057 w 3410072"/>
              <a:gd name="connsiteY5" fmla="*/ 2304473 h 2378364"/>
              <a:gd name="connsiteX6" fmla="*/ 985702 w 3410072"/>
              <a:gd name="connsiteY6" fmla="*/ 2378364 h 2378364"/>
              <a:gd name="connsiteX7" fmla="*/ 179832 w 3410072"/>
              <a:gd name="connsiteY7" fmla="*/ 1886530 h 2378364"/>
              <a:gd name="connsiteX8" fmla="*/ 124413 w 3410072"/>
              <a:gd name="connsiteY8" fmla="*/ 685795 h 2378364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56253"/>
              <a:gd name="connsiteY0" fmla="*/ 722741 h 2415310"/>
              <a:gd name="connsiteX1" fmla="*/ 1031883 w 3456253"/>
              <a:gd name="connsiteY1" fmla="*/ 36946 h 2415310"/>
              <a:gd name="connsiteX2" fmla="*/ 2696565 w 3456253"/>
              <a:gd name="connsiteY2" fmla="*/ 0 h 2415310"/>
              <a:gd name="connsiteX3" fmla="*/ 3456253 w 3456253"/>
              <a:gd name="connsiteY3" fmla="*/ 1027543 h 2415310"/>
              <a:gd name="connsiteX4" fmla="*/ 3410072 w 3456253"/>
              <a:gd name="connsiteY4" fmla="*/ 1711040 h 2415310"/>
              <a:gd name="connsiteX5" fmla="*/ 2872057 w 3456253"/>
              <a:gd name="connsiteY5" fmla="*/ 2341419 h 2415310"/>
              <a:gd name="connsiteX6" fmla="*/ 985702 w 3456253"/>
              <a:gd name="connsiteY6" fmla="*/ 2415310 h 2415310"/>
              <a:gd name="connsiteX7" fmla="*/ 179832 w 3456253"/>
              <a:gd name="connsiteY7" fmla="*/ 1923476 h 2415310"/>
              <a:gd name="connsiteX8" fmla="*/ 124413 w 3456253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11040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01804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15250"/>
              <a:gd name="connsiteY0" fmla="*/ 722741 h 2415310"/>
              <a:gd name="connsiteX1" fmla="*/ 1031883 w 3515250"/>
              <a:gd name="connsiteY1" fmla="*/ 36946 h 2415310"/>
              <a:gd name="connsiteX2" fmla="*/ 2696565 w 3515250"/>
              <a:gd name="connsiteY2" fmla="*/ 0 h 2415310"/>
              <a:gd name="connsiteX3" fmla="*/ 3456253 w 3515250"/>
              <a:gd name="connsiteY3" fmla="*/ 1027543 h 2415310"/>
              <a:gd name="connsiteX4" fmla="*/ 3428545 w 3515250"/>
              <a:gd name="connsiteY4" fmla="*/ 1692567 h 2415310"/>
              <a:gd name="connsiteX5" fmla="*/ 2872057 w 3515250"/>
              <a:gd name="connsiteY5" fmla="*/ 2341419 h 2415310"/>
              <a:gd name="connsiteX6" fmla="*/ 985702 w 3515250"/>
              <a:gd name="connsiteY6" fmla="*/ 2415310 h 2415310"/>
              <a:gd name="connsiteX7" fmla="*/ 179832 w 3515250"/>
              <a:gd name="connsiteY7" fmla="*/ 1923476 h 2415310"/>
              <a:gd name="connsiteX8" fmla="*/ 124413 w 3515250"/>
              <a:gd name="connsiteY8" fmla="*/ 722741 h 2415310"/>
              <a:gd name="connsiteX0" fmla="*/ 124413 w 3532817"/>
              <a:gd name="connsiteY0" fmla="*/ 722741 h 2415310"/>
              <a:gd name="connsiteX1" fmla="*/ 1031883 w 3532817"/>
              <a:gd name="connsiteY1" fmla="*/ 36946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  <a:gd name="connsiteX0" fmla="*/ 124413 w 3532817"/>
              <a:gd name="connsiteY0" fmla="*/ 722741 h 2415310"/>
              <a:gd name="connsiteX1" fmla="*/ 874865 w 3532817"/>
              <a:gd name="connsiteY1" fmla="*/ 1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817" h="2415310">
                <a:moveTo>
                  <a:pt x="124413" y="722741"/>
                </a:moveTo>
                <a:cubicBezTo>
                  <a:pt x="373795" y="380117"/>
                  <a:pt x="633840" y="1"/>
                  <a:pt x="874865" y="1"/>
                </a:cubicBezTo>
                <a:lnTo>
                  <a:pt x="2696565" y="0"/>
                </a:lnTo>
                <a:cubicBezTo>
                  <a:pt x="3029954" y="166254"/>
                  <a:pt x="3456253" y="786518"/>
                  <a:pt x="3456253" y="1027543"/>
                </a:cubicBezTo>
                <a:cubicBezTo>
                  <a:pt x="3533223" y="1255375"/>
                  <a:pt x="3591721" y="1363135"/>
                  <a:pt x="3428545" y="1692567"/>
                </a:cubicBezTo>
                <a:cubicBezTo>
                  <a:pt x="3317709" y="1961301"/>
                  <a:pt x="3113082" y="2341419"/>
                  <a:pt x="2872057" y="2341419"/>
                </a:cubicBezTo>
                <a:lnTo>
                  <a:pt x="985702" y="2415310"/>
                </a:lnTo>
                <a:cubicBezTo>
                  <a:pt x="744677" y="2415310"/>
                  <a:pt x="179832" y="2164501"/>
                  <a:pt x="179832" y="1923476"/>
                </a:cubicBezTo>
                <a:cubicBezTo>
                  <a:pt x="-134204" y="1163014"/>
                  <a:pt x="41285" y="1215349"/>
                  <a:pt x="124413" y="722741"/>
                </a:cubicBezTo>
                <a:close/>
              </a:path>
            </a:pathLst>
          </a:cu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A7AE508A-86B4-E549-3609-1FC4FCD533DD}"/>
              </a:ext>
            </a:extLst>
          </p:cNvPr>
          <p:cNvSpPr/>
          <p:nvPr/>
        </p:nvSpPr>
        <p:spPr>
          <a:xfrm>
            <a:off x="5448584" y="3688180"/>
            <a:ext cx="1339389" cy="652810"/>
          </a:xfrm>
          <a:custGeom>
            <a:avLst/>
            <a:gdLst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436415 h 1343892"/>
              <a:gd name="connsiteX1" fmla="*/ 436415 w 1770894"/>
              <a:gd name="connsiteY1" fmla="*/ 0 h 1343892"/>
              <a:gd name="connsiteX2" fmla="*/ 1334479 w 1770894"/>
              <a:gd name="connsiteY2" fmla="*/ 0 h 1343892"/>
              <a:gd name="connsiteX3" fmla="*/ 1770894 w 1770894"/>
              <a:gd name="connsiteY3" fmla="*/ 436415 h 1343892"/>
              <a:gd name="connsiteX4" fmla="*/ 1770894 w 1770894"/>
              <a:gd name="connsiteY4" fmla="*/ 907477 h 1343892"/>
              <a:gd name="connsiteX5" fmla="*/ 1334479 w 1770894"/>
              <a:gd name="connsiteY5" fmla="*/ 1343892 h 1343892"/>
              <a:gd name="connsiteX6" fmla="*/ 436415 w 1770894"/>
              <a:gd name="connsiteY6" fmla="*/ 1343892 h 1343892"/>
              <a:gd name="connsiteX7" fmla="*/ 0 w 1770894"/>
              <a:gd name="connsiteY7" fmla="*/ 907477 h 1343892"/>
              <a:gd name="connsiteX8" fmla="*/ 0 w 1770894"/>
              <a:gd name="connsiteY8" fmla="*/ 436415 h 1343892"/>
              <a:gd name="connsiteX0" fmla="*/ 0 w 1770894"/>
              <a:gd name="connsiteY0" fmla="*/ 602669 h 1510146"/>
              <a:gd name="connsiteX1" fmla="*/ 380997 w 1770894"/>
              <a:gd name="connsiteY1" fmla="*/ 0 h 1510146"/>
              <a:gd name="connsiteX2" fmla="*/ 1334479 w 1770894"/>
              <a:gd name="connsiteY2" fmla="*/ 166254 h 1510146"/>
              <a:gd name="connsiteX3" fmla="*/ 1770894 w 1770894"/>
              <a:gd name="connsiteY3" fmla="*/ 602669 h 1510146"/>
              <a:gd name="connsiteX4" fmla="*/ 1770894 w 1770894"/>
              <a:gd name="connsiteY4" fmla="*/ 1073731 h 1510146"/>
              <a:gd name="connsiteX5" fmla="*/ 1334479 w 1770894"/>
              <a:gd name="connsiteY5" fmla="*/ 1510146 h 1510146"/>
              <a:gd name="connsiteX6" fmla="*/ 436415 w 1770894"/>
              <a:gd name="connsiteY6" fmla="*/ 1510146 h 1510146"/>
              <a:gd name="connsiteX7" fmla="*/ 0 w 1770894"/>
              <a:gd name="connsiteY7" fmla="*/ 1073731 h 1510146"/>
              <a:gd name="connsiteX8" fmla="*/ 0 w 1770894"/>
              <a:gd name="connsiteY8" fmla="*/ 602669 h 1510146"/>
              <a:gd name="connsiteX0" fmla="*/ 0 w 2043721"/>
              <a:gd name="connsiteY0" fmla="*/ 741215 h 1648692"/>
              <a:gd name="connsiteX1" fmla="*/ 380997 w 2043721"/>
              <a:gd name="connsiteY1" fmla="*/ 138546 h 1648692"/>
              <a:gd name="connsiteX2" fmla="*/ 1971788 w 2043721"/>
              <a:gd name="connsiteY2" fmla="*/ 0 h 1648692"/>
              <a:gd name="connsiteX3" fmla="*/ 1770894 w 2043721"/>
              <a:gd name="connsiteY3" fmla="*/ 741215 h 1648692"/>
              <a:gd name="connsiteX4" fmla="*/ 1770894 w 2043721"/>
              <a:gd name="connsiteY4" fmla="*/ 1212277 h 1648692"/>
              <a:gd name="connsiteX5" fmla="*/ 1334479 w 2043721"/>
              <a:gd name="connsiteY5" fmla="*/ 1648692 h 1648692"/>
              <a:gd name="connsiteX6" fmla="*/ 436415 w 2043721"/>
              <a:gd name="connsiteY6" fmla="*/ 1648692 h 1648692"/>
              <a:gd name="connsiteX7" fmla="*/ 0 w 2043721"/>
              <a:gd name="connsiteY7" fmla="*/ 1212277 h 1648692"/>
              <a:gd name="connsiteX8" fmla="*/ 0 w 2043721"/>
              <a:gd name="connsiteY8" fmla="*/ 741215 h 1648692"/>
              <a:gd name="connsiteX0" fmla="*/ 24774 w 2068495"/>
              <a:gd name="connsiteY0" fmla="*/ 805869 h 1713346"/>
              <a:gd name="connsiteX1" fmla="*/ 156389 w 2068495"/>
              <a:gd name="connsiteY1" fmla="*/ 0 h 1713346"/>
              <a:gd name="connsiteX2" fmla="*/ 1996562 w 2068495"/>
              <a:gd name="connsiteY2" fmla="*/ 64654 h 1713346"/>
              <a:gd name="connsiteX3" fmla="*/ 1795668 w 2068495"/>
              <a:gd name="connsiteY3" fmla="*/ 805869 h 1713346"/>
              <a:gd name="connsiteX4" fmla="*/ 1795668 w 2068495"/>
              <a:gd name="connsiteY4" fmla="*/ 1276931 h 1713346"/>
              <a:gd name="connsiteX5" fmla="*/ 1359253 w 2068495"/>
              <a:gd name="connsiteY5" fmla="*/ 1713346 h 1713346"/>
              <a:gd name="connsiteX6" fmla="*/ 461189 w 2068495"/>
              <a:gd name="connsiteY6" fmla="*/ 1713346 h 1713346"/>
              <a:gd name="connsiteX7" fmla="*/ 24774 w 2068495"/>
              <a:gd name="connsiteY7" fmla="*/ 1276931 h 1713346"/>
              <a:gd name="connsiteX8" fmla="*/ 24774 w 2068495"/>
              <a:gd name="connsiteY8" fmla="*/ 805869 h 1713346"/>
              <a:gd name="connsiteX0" fmla="*/ 692727 w 2736448"/>
              <a:gd name="connsiteY0" fmla="*/ 805869 h 1730165"/>
              <a:gd name="connsiteX1" fmla="*/ 824342 w 2736448"/>
              <a:gd name="connsiteY1" fmla="*/ 0 h 1730165"/>
              <a:gd name="connsiteX2" fmla="*/ 2664515 w 2736448"/>
              <a:gd name="connsiteY2" fmla="*/ 64654 h 1730165"/>
              <a:gd name="connsiteX3" fmla="*/ 2463621 w 2736448"/>
              <a:gd name="connsiteY3" fmla="*/ 805869 h 1730165"/>
              <a:gd name="connsiteX4" fmla="*/ 2463621 w 2736448"/>
              <a:gd name="connsiteY4" fmla="*/ 1276931 h 1730165"/>
              <a:gd name="connsiteX5" fmla="*/ 2027206 w 2736448"/>
              <a:gd name="connsiteY5" fmla="*/ 1713346 h 1730165"/>
              <a:gd name="connsiteX6" fmla="*/ 1129142 w 2736448"/>
              <a:gd name="connsiteY6" fmla="*/ 1713346 h 1730165"/>
              <a:gd name="connsiteX7" fmla="*/ 0 w 2736448"/>
              <a:gd name="connsiteY7" fmla="*/ 1563258 h 1730165"/>
              <a:gd name="connsiteX8" fmla="*/ 692727 w 2736448"/>
              <a:gd name="connsiteY8" fmla="*/ 805869 h 1730165"/>
              <a:gd name="connsiteX0" fmla="*/ 692727 w 2736448"/>
              <a:gd name="connsiteY0" fmla="*/ 805869 h 2249055"/>
              <a:gd name="connsiteX1" fmla="*/ 824342 w 2736448"/>
              <a:gd name="connsiteY1" fmla="*/ 0 h 2249055"/>
              <a:gd name="connsiteX2" fmla="*/ 2664515 w 2736448"/>
              <a:gd name="connsiteY2" fmla="*/ 64654 h 2249055"/>
              <a:gd name="connsiteX3" fmla="*/ 2463621 w 2736448"/>
              <a:gd name="connsiteY3" fmla="*/ 805869 h 2249055"/>
              <a:gd name="connsiteX4" fmla="*/ 2463621 w 2736448"/>
              <a:gd name="connsiteY4" fmla="*/ 1276931 h 2249055"/>
              <a:gd name="connsiteX5" fmla="*/ 2027206 w 2736448"/>
              <a:gd name="connsiteY5" fmla="*/ 1713346 h 2249055"/>
              <a:gd name="connsiteX6" fmla="*/ 898233 w 2736448"/>
              <a:gd name="connsiteY6" fmla="*/ 2249055 h 2249055"/>
              <a:gd name="connsiteX7" fmla="*/ 0 w 2736448"/>
              <a:gd name="connsiteY7" fmla="*/ 1563258 h 2249055"/>
              <a:gd name="connsiteX8" fmla="*/ 692727 w 2736448"/>
              <a:gd name="connsiteY8" fmla="*/ 805869 h 2249055"/>
              <a:gd name="connsiteX0" fmla="*/ 692727 w 2844668"/>
              <a:gd name="connsiteY0" fmla="*/ 805869 h 2249055"/>
              <a:gd name="connsiteX1" fmla="*/ 824342 w 2844668"/>
              <a:gd name="connsiteY1" fmla="*/ 0 h 2249055"/>
              <a:gd name="connsiteX2" fmla="*/ 2664515 w 2844668"/>
              <a:gd name="connsiteY2" fmla="*/ 64654 h 2249055"/>
              <a:gd name="connsiteX3" fmla="*/ 2463621 w 2844668"/>
              <a:gd name="connsiteY3" fmla="*/ 805869 h 2249055"/>
              <a:gd name="connsiteX4" fmla="*/ 2463621 w 2844668"/>
              <a:gd name="connsiteY4" fmla="*/ 1276931 h 2249055"/>
              <a:gd name="connsiteX5" fmla="*/ 2784588 w 2844668"/>
              <a:gd name="connsiteY5" fmla="*/ 2175164 h 2249055"/>
              <a:gd name="connsiteX6" fmla="*/ 898233 w 2844668"/>
              <a:gd name="connsiteY6" fmla="*/ 2249055 h 2249055"/>
              <a:gd name="connsiteX7" fmla="*/ 0 w 2844668"/>
              <a:gd name="connsiteY7" fmla="*/ 1563258 h 2249055"/>
              <a:gd name="connsiteX8" fmla="*/ 692727 w 2844668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2463621 w 3322603"/>
              <a:gd name="connsiteY3" fmla="*/ 805869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692727 w 3322603"/>
              <a:gd name="connsiteY0" fmla="*/ 805869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692727 w 3322603"/>
              <a:gd name="connsiteY8" fmla="*/ 805869 h 2249055"/>
              <a:gd name="connsiteX0" fmla="*/ 147781 w 3322603"/>
              <a:gd name="connsiteY0" fmla="*/ 584196 h 2249055"/>
              <a:gd name="connsiteX1" fmla="*/ 824342 w 3322603"/>
              <a:gd name="connsiteY1" fmla="*/ 0 h 2249055"/>
              <a:gd name="connsiteX2" fmla="*/ 2664515 w 3322603"/>
              <a:gd name="connsiteY2" fmla="*/ 64654 h 2249055"/>
              <a:gd name="connsiteX3" fmla="*/ 3257948 w 3322603"/>
              <a:gd name="connsiteY3" fmla="*/ 722742 h 2249055"/>
              <a:gd name="connsiteX4" fmla="*/ 3322603 w 3322603"/>
              <a:gd name="connsiteY4" fmla="*/ 1544785 h 2249055"/>
              <a:gd name="connsiteX5" fmla="*/ 2784588 w 3322603"/>
              <a:gd name="connsiteY5" fmla="*/ 2175164 h 2249055"/>
              <a:gd name="connsiteX6" fmla="*/ 898233 w 3322603"/>
              <a:gd name="connsiteY6" fmla="*/ 2249055 h 2249055"/>
              <a:gd name="connsiteX7" fmla="*/ 0 w 3322603"/>
              <a:gd name="connsiteY7" fmla="*/ 1563258 h 2249055"/>
              <a:gd name="connsiteX8" fmla="*/ 147781 w 3322603"/>
              <a:gd name="connsiteY8" fmla="*/ 584196 h 2249055"/>
              <a:gd name="connsiteX0" fmla="*/ 55418 w 3230240"/>
              <a:gd name="connsiteY0" fmla="*/ 584196 h 2249055"/>
              <a:gd name="connsiteX1" fmla="*/ 731979 w 3230240"/>
              <a:gd name="connsiteY1" fmla="*/ 0 h 2249055"/>
              <a:gd name="connsiteX2" fmla="*/ 2572152 w 3230240"/>
              <a:gd name="connsiteY2" fmla="*/ 64654 h 2249055"/>
              <a:gd name="connsiteX3" fmla="*/ 3165585 w 3230240"/>
              <a:gd name="connsiteY3" fmla="*/ 722742 h 2249055"/>
              <a:gd name="connsiteX4" fmla="*/ 3230240 w 3230240"/>
              <a:gd name="connsiteY4" fmla="*/ 1544785 h 2249055"/>
              <a:gd name="connsiteX5" fmla="*/ 2692225 w 3230240"/>
              <a:gd name="connsiteY5" fmla="*/ 2175164 h 2249055"/>
              <a:gd name="connsiteX6" fmla="*/ 805870 w 3230240"/>
              <a:gd name="connsiteY6" fmla="*/ 2249055 h 2249055"/>
              <a:gd name="connsiteX7" fmla="*/ 0 w 3230240"/>
              <a:gd name="connsiteY7" fmla="*/ 1757221 h 2249055"/>
              <a:gd name="connsiteX8" fmla="*/ 55418 w 3230240"/>
              <a:gd name="connsiteY8" fmla="*/ 584196 h 2249055"/>
              <a:gd name="connsiteX0" fmla="*/ 185476 w 3360298"/>
              <a:gd name="connsiteY0" fmla="*/ 584196 h 2249055"/>
              <a:gd name="connsiteX1" fmla="*/ 862037 w 3360298"/>
              <a:gd name="connsiteY1" fmla="*/ 0 h 2249055"/>
              <a:gd name="connsiteX2" fmla="*/ 2702210 w 3360298"/>
              <a:gd name="connsiteY2" fmla="*/ 64654 h 2249055"/>
              <a:gd name="connsiteX3" fmla="*/ 3295643 w 3360298"/>
              <a:gd name="connsiteY3" fmla="*/ 722742 h 2249055"/>
              <a:gd name="connsiteX4" fmla="*/ 3360298 w 3360298"/>
              <a:gd name="connsiteY4" fmla="*/ 1544785 h 2249055"/>
              <a:gd name="connsiteX5" fmla="*/ 2822283 w 3360298"/>
              <a:gd name="connsiteY5" fmla="*/ 2175164 h 2249055"/>
              <a:gd name="connsiteX6" fmla="*/ 935928 w 3360298"/>
              <a:gd name="connsiteY6" fmla="*/ 2249055 h 2249055"/>
              <a:gd name="connsiteX7" fmla="*/ 130058 w 3360298"/>
              <a:gd name="connsiteY7" fmla="*/ 1757221 h 2249055"/>
              <a:gd name="connsiteX8" fmla="*/ 185476 w 3360298"/>
              <a:gd name="connsiteY8" fmla="*/ 58419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05153 w 3390812"/>
              <a:gd name="connsiteY0" fmla="*/ 556486 h 2249055"/>
              <a:gd name="connsiteX1" fmla="*/ 892551 w 3390812"/>
              <a:gd name="connsiteY1" fmla="*/ 0 h 2249055"/>
              <a:gd name="connsiteX2" fmla="*/ 2732724 w 3390812"/>
              <a:gd name="connsiteY2" fmla="*/ 64654 h 2249055"/>
              <a:gd name="connsiteX3" fmla="*/ 3326157 w 3390812"/>
              <a:gd name="connsiteY3" fmla="*/ 722742 h 2249055"/>
              <a:gd name="connsiteX4" fmla="*/ 3390812 w 3390812"/>
              <a:gd name="connsiteY4" fmla="*/ 1544785 h 2249055"/>
              <a:gd name="connsiteX5" fmla="*/ 2852797 w 3390812"/>
              <a:gd name="connsiteY5" fmla="*/ 2175164 h 2249055"/>
              <a:gd name="connsiteX6" fmla="*/ 966442 w 3390812"/>
              <a:gd name="connsiteY6" fmla="*/ 2249055 h 2249055"/>
              <a:gd name="connsiteX7" fmla="*/ 160572 w 3390812"/>
              <a:gd name="connsiteY7" fmla="*/ 1757221 h 2249055"/>
              <a:gd name="connsiteX8" fmla="*/ 105153 w 339081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556486 h 2249055"/>
              <a:gd name="connsiteX1" fmla="*/ 911811 w 3410072"/>
              <a:gd name="connsiteY1" fmla="*/ 0 h 2249055"/>
              <a:gd name="connsiteX2" fmla="*/ 2751984 w 3410072"/>
              <a:gd name="connsiteY2" fmla="*/ 64654 h 2249055"/>
              <a:gd name="connsiteX3" fmla="*/ 3345417 w 3410072"/>
              <a:gd name="connsiteY3" fmla="*/ 722742 h 2249055"/>
              <a:gd name="connsiteX4" fmla="*/ 3410072 w 3410072"/>
              <a:gd name="connsiteY4" fmla="*/ 1544785 h 2249055"/>
              <a:gd name="connsiteX5" fmla="*/ 2872057 w 3410072"/>
              <a:gd name="connsiteY5" fmla="*/ 2175164 h 2249055"/>
              <a:gd name="connsiteX6" fmla="*/ 985702 w 3410072"/>
              <a:gd name="connsiteY6" fmla="*/ 2249055 h 2249055"/>
              <a:gd name="connsiteX7" fmla="*/ 179832 w 3410072"/>
              <a:gd name="connsiteY7" fmla="*/ 1757221 h 2249055"/>
              <a:gd name="connsiteX8" fmla="*/ 124413 w 3410072"/>
              <a:gd name="connsiteY8" fmla="*/ 556486 h 2249055"/>
              <a:gd name="connsiteX0" fmla="*/ 124413 w 3410072"/>
              <a:gd name="connsiteY0" fmla="*/ 685795 h 2378364"/>
              <a:gd name="connsiteX1" fmla="*/ 1031883 w 3410072"/>
              <a:gd name="connsiteY1" fmla="*/ 0 h 2378364"/>
              <a:gd name="connsiteX2" fmla="*/ 2751984 w 3410072"/>
              <a:gd name="connsiteY2" fmla="*/ 193963 h 2378364"/>
              <a:gd name="connsiteX3" fmla="*/ 3345417 w 3410072"/>
              <a:gd name="connsiteY3" fmla="*/ 852051 h 2378364"/>
              <a:gd name="connsiteX4" fmla="*/ 3410072 w 3410072"/>
              <a:gd name="connsiteY4" fmla="*/ 1674094 h 2378364"/>
              <a:gd name="connsiteX5" fmla="*/ 2872057 w 3410072"/>
              <a:gd name="connsiteY5" fmla="*/ 2304473 h 2378364"/>
              <a:gd name="connsiteX6" fmla="*/ 985702 w 3410072"/>
              <a:gd name="connsiteY6" fmla="*/ 2378364 h 2378364"/>
              <a:gd name="connsiteX7" fmla="*/ 179832 w 3410072"/>
              <a:gd name="connsiteY7" fmla="*/ 1886530 h 2378364"/>
              <a:gd name="connsiteX8" fmla="*/ 124413 w 3410072"/>
              <a:gd name="connsiteY8" fmla="*/ 685795 h 2378364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10072"/>
              <a:gd name="connsiteY0" fmla="*/ 722741 h 2415310"/>
              <a:gd name="connsiteX1" fmla="*/ 1031883 w 3410072"/>
              <a:gd name="connsiteY1" fmla="*/ 36946 h 2415310"/>
              <a:gd name="connsiteX2" fmla="*/ 2696565 w 3410072"/>
              <a:gd name="connsiteY2" fmla="*/ 0 h 2415310"/>
              <a:gd name="connsiteX3" fmla="*/ 3345417 w 3410072"/>
              <a:gd name="connsiteY3" fmla="*/ 888997 h 2415310"/>
              <a:gd name="connsiteX4" fmla="*/ 3410072 w 3410072"/>
              <a:gd name="connsiteY4" fmla="*/ 1711040 h 2415310"/>
              <a:gd name="connsiteX5" fmla="*/ 2872057 w 3410072"/>
              <a:gd name="connsiteY5" fmla="*/ 2341419 h 2415310"/>
              <a:gd name="connsiteX6" fmla="*/ 985702 w 3410072"/>
              <a:gd name="connsiteY6" fmla="*/ 2415310 h 2415310"/>
              <a:gd name="connsiteX7" fmla="*/ 179832 w 3410072"/>
              <a:gd name="connsiteY7" fmla="*/ 1923476 h 2415310"/>
              <a:gd name="connsiteX8" fmla="*/ 124413 w 3410072"/>
              <a:gd name="connsiteY8" fmla="*/ 722741 h 2415310"/>
              <a:gd name="connsiteX0" fmla="*/ 124413 w 3456253"/>
              <a:gd name="connsiteY0" fmla="*/ 722741 h 2415310"/>
              <a:gd name="connsiteX1" fmla="*/ 1031883 w 3456253"/>
              <a:gd name="connsiteY1" fmla="*/ 36946 h 2415310"/>
              <a:gd name="connsiteX2" fmla="*/ 2696565 w 3456253"/>
              <a:gd name="connsiteY2" fmla="*/ 0 h 2415310"/>
              <a:gd name="connsiteX3" fmla="*/ 3456253 w 3456253"/>
              <a:gd name="connsiteY3" fmla="*/ 1027543 h 2415310"/>
              <a:gd name="connsiteX4" fmla="*/ 3410072 w 3456253"/>
              <a:gd name="connsiteY4" fmla="*/ 1711040 h 2415310"/>
              <a:gd name="connsiteX5" fmla="*/ 2872057 w 3456253"/>
              <a:gd name="connsiteY5" fmla="*/ 2341419 h 2415310"/>
              <a:gd name="connsiteX6" fmla="*/ 985702 w 3456253"/>
              <a:gd name="connsiteY6" fmla="*/ 2415310 h 2415310"/>
              <a:gd name="connsiteX7" fmla="*/ 179832 w 3456253"/>
              <a:gd name="connsiteY7" fmla="*/ 1923476 h 2415310"/>
              <a:gd name="connsiteX8" fmla="*/ 124413 w 3456253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11040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483697"/>
              <a:gd name="connsiteY0" fmla="*/ 722741 h 2415310"/>
              <a:gd name="connsiteX1" fmla="*/ 1031883 w 3483697"/>
              <a:gd name="connsiteY1" fmla="*/ 36946 h 2415310"/>
              <a:gd name="connsiteX2" fmla="*/ 2696565 w 3483697"/>
              <a:gd name="connsiteY2" fmla="*/ 0 h 2415310"/>
              <a:gd name="connsiteX3" fmla="*/ 3456253 w 3483697"/>
              <a:gd name="connsiteY3" fmla="*/ 1027543 h 2415310"/>
              <a:gd name="connsiteX4" fmla="*/ 3410072 w 3483697"/>
              <a:gd name="connsiteY4" fmla="*/ 1701804 h 2415310"/>
              <a:gd name="connsiteX5" fmla="*/ 2872057 w 3483697"/>
              <a:gd name="connsiteY5" fmla="*/ 2341419 h 2415310"/>
              <a:gd name="connsiteX6" fmla="*/ 985702 w 3483697"/>
              <a:gd name="connsiteY6" fmla="*/ 2415310 h 2415310"/>
              <a:gd name="connsiteX7" fmla="*/ 179832 w 3483697"/>
              <a:gd name="connsiteY7" fmla="*/ 1923476 h 2415310"/>
              <a:gd name="connsiteX8" fmla="*/ 124413 w 3483697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07231"/>
              <a:gd name="connsiteY0" fmla="*/ 722741 h 2415310"/>
              <a:gd name="connsiteX1" fmla="*/ 1031883 w 3507231"/>
              <a:gd name="connsiteY1" fmla="*/ 36946 h 2415310"/>
              <a:gd name="connsiteX2" fmla="*/ 2696565 w 3507231"/>
              <a:gd name="connsiteY2" fmla="*/ 0 h 2415310"/>
              <a:gd name="connsiteX3" fmla="*/ 3456253 w 3507231"/>
              <a:gd name="connsiteY3" fmla="*/ 1027543 h 2415310"/>
              <a:gd name="connsiteX4" fmla="*/ 3410072 w 3507231"/>
              <a:gd name="connsiteY4" fmla="*/ 1701804 h 2415310"/>
              <a:gd name="connsiteX5" fmla="*/ 2872057 w 3507231"/>
              <a:gd name="connsiteY5" fmla="*/ 2341419 h 2415310"/>
              <a:gd name="connsiteX6" fmla="*/ 985702 w 3507231"/>
              <a:gd name="connsiteY6" fmla="*/ 2415310 h 2415310"/>
              <a:gd name="connsiteX7" fmla="*/ 179832 w 3507231"/>
              <a:gd name="connsiteY7" fmla="*/ 1923476 h 2415310"/>
              <a:gd name="connsiteX8" fmla="*/ 124413 w 3507231"/>
              <a:gd name="connsiteY8" fmla="*/ 722741 h 2415310"/>
              <a:gd name="connsiteX0" fmla="*/ 124413 w 3515250"/>
              <a:gd name="connsiteY0" fmla="*/ 722741 h 2415310"/>
              <a:gd name="connsiteX1" fmla="*/ 1031883 w 3515250"/>
              <a:gd name="connsiteY1" fmla="*/ 36946 h 2415310"/>
              <a:gd name="connsiteX2" fmla="*/ 2696565 w 3515250"/>
              <a:gd name="connsiteY2" fmla="*/ 0 h 2415310"/>
              <a:gd name="connsiteX3" fmla="*/ 3456253 w 3515250"/>
              <a:gd name="connsiteY3" fmla="*/ 1027543 h 2415310"/>
              <a:gd name="connsiteX4" fmla="*/ 3428545 w 3515250"/>
              <a:gd name="connsiteY4" fmla="*/ 1692567 h 2415310"/>
              <a:gd name="connsiteX5" fmla="*/ 2872057 w 3515250"/>
              <a:gd name="connsiteY5" fmla="*/ 2341419 h 2415310"/>
              <a:gd name="connsiteX6" fmla="*/ 985702 w 3515250"/>
              <a:gd name="connsiteY6" fmla="*/ 2415310 h 2415310"/>
              <a:gd name="connsiteX7" fmla="*/ 179832 w 3515250"/>
              <a:gd name="connsiteY7" fmla="*/ 1923476 h 2415310"/>
              <a:gd name="connsiteX8" fmla="*/ 124413 w 3515250"/>
              <a:gd name="connsiteY8" fmla="*/ 722741 h 2415310"/>
              <a:gd name="connsiteX0" fmla="*/ 124413 w 3532817"/>
              <a:gd name="connsiteY0" fmla="*/ 722741 h 2415310"/>
              <a:gd name="connsiteX1" fmla="*/ 1031883 w 3532817"/>
              <a:gd name="connsiteY1" fmla="*/ 36946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  <a:gd name="connsiteX0" fmla="*/ 124413 w 3532817"/>
              <a:gd name="connsiteY0" fmla="*/ 722741 h 2415310"/>
              <a:gd name="connsiteX1" fmla="*/ 874865 w 3532817"/>
              <a:gd name="connsiteY1" fmla="*/ 1 h 2415310"/>
              <a:gd name="connsiteX2" fmla="*/ 2696565 w 3532817"/>
              <a:gd name="connsiteY2" fmla="*/ 0 h 2415310"/>
              <a:gd name="connsiteX3" fmla="*/ 3456253 w 3532817"/>
              <a:gd name="connsiteY3" fmla="*/ 1027543 h 2415310"/>
              <a:gd name="connsiteX4" fmla="*/ 3428545 w 3532817"/>
              <a:gd name="connsiteY4" fmla="*/ 1692567 h 2415310"/>
              <a:gd name="connsiteX5" fmla="*/ 2872057 w 3532817"/>
              <a:gd name="connsiteY5" fmla="*/ 2341419 h 2415310"/>
              <a:gd name="connsiteX6" fmla="*/ 985702 w 3532817"/>
              <a:gd name="connsiteY6" fmla="*/ 2415310 h 2415310"/>
              <a:gd name="connsiteX7" fmla="*/ 179832 w 3532817"/>
              <a:gd name="connsiteY7" fmla="*/ 1923476 h 2415310"/>
              <a:gd name="connsiteX8" fmla="*/ 124413 w 3532817"/>
              <a:gd name="connsiteY8" fmla="*/ 722741 h 24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2817" h="2415310">
                <a:moveTo>
                  <a:pt x="124413" y="722741"/>
                </a:moveTo>
                <a:cubicBezTo>
                  <a:pt x="373795" y="380117"/>
                  <a:pt x="633840" y="1"/>
                  <a:pt x="874865" y="1"/>
                </a:cubicBezTo>
                <a:lnTo>
                  <a:pt x="2696565" y="0"/>
                </a:lnTo>
                <a:cubicBezTo>
                  <a:pt x="3029954" y="166254"/>
                  <a:pt x="3456253" y="786518"/>
                  <a:pt x="3456253" y="1027543"/>
                </a:cubicBezTo>
                <a:cubicBezTo>
                  <a:pt x="3533223" y="1255375"/>
                  <a:pt x="3591721" y="1363135"/>
                  <a:pt x="3428545" y="1692567"/>
                </a:cubicBezTo>
                <a:cubicBezTo>
                  <a:pt x="3317709" y="1961301"/>
                  <a:pt x="3113082" y="2341419"/>
                  <a:pt x="2872057" y="2341419"/>
                </a:cubicBezTo>
                <a:lnTo>
                  <a:pt x="985702" y="2415310"/>
                </a:lnTo>
                <a:cubicBezTo>
                  <a:pt x="744677" y="2415310"/>
                  <a:pt x="179832" y="2164501"/>
                  <a:pt x="179832" y="1923476"/>
                </a:cubicBezTo>
                <a:cubicBezTo>
                  <a:pt x="-134204" y="1163014"/>
                  <a:pt x="41285" y="1215349"/>
                  <a:pt x="124413" y="722741"/>
                </a:cubicBezTo>
                <a:close/>
              </a:path>
            </a:pathLst>
          </a:cu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40AEA-3A88-DF06-8491-673BB8828B86}"/>
              </a:ext>
            </a:extLst>
          </p:cNvPr>
          <p:cNvSpPr txBox="1"/>
          <p:nvPr/>
        </p:nvSpPr>
        <p:spPr>
          <a:xfrm>
            <a:off x="983966" y="1062660"/>
            <a:ext cx="2588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view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MagLev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475C66-62E3-3BD4-E030-5C59E4E575D1}"/>
              </a:ext>
            </a:extLst>
          </p:cNvPr>
          <p:cNvSpPr/>
          <p:nvPr/>
        </p:nvSpPr>
        <p:spPr>
          <a:xfrm>
            <a:off x="8144163" y="2043729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C76DCF-5657-05AB-C7B0-5614005A8042}"/>
              </a:ext>
            </a:extLst>
          </p:cNvPr>
          <p:cNvCxnSpPr/>
          <p:nvPr/>
        </p:nvCxnSpPr>
        <p:spPr>
          <a:xfrm flipV="1">
            <a:off x="6299184" y="2391615"/>
            <a:ext cx="1845851" cy="24011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5B7376-42F2-A110-41D8-9AC942638E24}"/>
              </a:ext>
            </a:extLst>
          </p:cNvPr>
          <p:cNvCxnSpPr/>
          <p:nvPr/>
        </p:nvCxnSpPr>
        <p:spPr>
          <a:xfrm flipV="1">
            <a:off x="7141003" y="2621490"/>
            <a:ext cx="1845851" cy="24011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957550-5398-E476-A869-3CC695E0AAC7}"/>
              </a:ext>
            </a:extLst>
          </p:cNvPr>
          <p:cNvCxnSpPr/>
          <p:nvPr/>
        </p:nvCxnSpPr>
        <p:spPr>
          <a:xfrm flipV="1">
            <a:off x="7112257" y="3968052"/>
            <a:ext cx="1845851" cy="24011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67947FD-2417-F572-311C-D6AD945A1B16}"/>
              </a:ext>
            </a:extLst>
          </p:cNvPr>
          <p:cNvCxnSpPr/>
          <p:nvPr/>
        </p:nvCxnSpPr>
        <p:spPr>
          <a:xfrm rot="5400000">
            <a:off x="2571646" y="4198294"/>
            <a:ext cx="2735585" cy="929640"/>
          </a:xfrm>
          <a:prstGeom prst="bentConnector3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94E7FF2-0905-0EA5-3C83-559AE81D1A40}"/>
              </a:ext>
            </a:extLst>
          </p:cNvPr>
          <p:cNvCxnSpPr>
            <a:cxnSpLocks/>
            <a:endCxn id="13" idx="6"/>
          </p:cNvCxnSpPr>
          <p:nvPr/>
        </p:nvCxnSpPr>
        <p:spPr>
          <a:xfrm rot="16200000" flipV="1">
            <a:off x="7738894" y="3357662"/>
            <a:ext cx="2512221" cy="2171976"/>
          </a:xfrm>
          <a:prstGeom prst="bentConnector2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7C40EF-C24C-00D6-3B18-B1AB618F4451}"/>
              </a:ext>
            </a:extLst>
          </p:cNvPr>
          <p:cNvCxnSpPr/>
          <p:nvPr/>
        </p:nvCxnSpPr>
        <p:spPr>
          <a:xfrm>
            <a:off x="3479941" y="5699761"/>
            <a:ext cx="660105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2C790B6-C1AA-B64E-55D7-725390188106}"/>
              </a:ext>
            </a:extLst>
          </p:cNvPr>
          <p:cNvSpPr/>
          <p:nvPr/>
        </p:nvSpPr>
        <p:spPr>
          <a:xfrm>
            <a:off x="8995004" y="2330798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6362B23-7911-2C26-6782-7A0F52AD859E}"/>
              </a:ext>
            </a:extLst>
          </p:cNvPr>
          <p:cNvSpPr/>
          <p:nvPr/>
        </p:nvSpPr>
        <p:spPr>
          <a:xfrm>
            <a:off x="8949874" y="3686365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9ED185-32A2-0313-80BA-61CA3B9ED933}"/>
              </a:ext>
            </a:extLst>
          </p:cNvPr>
          <p:cNvSpPr/>
          <p:nvPr/>
        </p:nvSpPr>
        <p:spPr>
          <a:xfrm>
            <a:off x="3222055" y="6017448"/>
            <a:ext cx="505125" cy="52156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Ink Free" panose="03080402000500000000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861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Sriharish Jayakumar</dc:creator>
  <cp:lastModifiedBy>Sriharish Jayakumar</cp:lastModifiedBy>
  <cp:revision>2</cp:revision>
  <dcterms:created xsi:type="dcterms:W3CDTF">2023-07-23T12:07:04Z</dcterms:created>
  <dcterms:modified xsi:type="dcterms:W3CDTF">2023-07-23T13:22:01Z</dcterms:modified>
</cp:coreProperties>
</file>