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568178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568178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568178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568178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1b34733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1b34733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1b34733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1b3473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cf19d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2cf19d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568178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568178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568178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568178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568178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568178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568178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568178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1b347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1b347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1b3473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1b3473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1b3473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1b3473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6690575" y="3144375"/>
            <a:ext cx="2129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Shreyas Gupta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B Sriharsh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K.S.V.L.Druthi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65625" y="1888625"/>
            <a:ext cx="40125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Fraud detection in Credit Card Transactions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      -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20th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July 2021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69625" y="200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performance of chosen algorithms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15975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004475" y="1147225"/>
            <a:ext cx="3827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Recall = 0.77. The rate of true positive in all true cases.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Precision = 0.99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F1-score = 0.86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True positives = 86,True negatives = 56849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False positives = 1,False negatives = 26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7338" l="6209" r="57304" t="19148"/>
          <a:stretch/>
        </p:blipFill>
        <p:spPr>
          <a:xfrm>
            <a:off x="509725" y="1285850"/>
            <a:ext cx="3827698" cy="374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4">
            <a:alphaModFix/>
          </a:blip>
          <a:srcRect b="11973" l="5812" r="68216" t="49060"/>
          <a:stretch/>
        </p:blipFill>
        <p:spPr>
          <a:xfrm>
            <a:off x="5826975" y="984675"/>
            <a:ext cx="2759198" cy="23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85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performance of chosen algorithms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0" y="1097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KNN 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5004475" y="1147225"/>
            <a:ext cx="382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15118" l="5427" r="59733" t="22043"/>
          <a:stretch/>
        </p:blipFill>
        <p:spPr>
          <a:xfrm>
            <a:off x="637175" y="1239550"/>
            <a:ext cx="3482582" cy="35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9453" l="0" r="21954" t="0"/>
          <a:stretch/>
        </p:blipFill>
        <p:spPr>
          <a:xfrm>
            <a:off x="5479975" y="857250"/>
            <a:ext cx="2446803" cy="2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5479975" y="2907700"/>
            <a:ext cx="287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Recall = 0.03. The rate of true positive in all true cases.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Precision = 1.00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True positives = 3,True negatives = 56850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False positives = 0,False negatives = 109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performance of chosen algorithms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0" y="1097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Logistic Regression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004475" y="1147225"/>
            <a:ext cx="382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7063" l="1149" r="13685" t="0"/>
          <a:stretch/>
        </p:blipFill>
        <p:spPr>
          <a:xfrm>
            <a:off x="5059450" y="1079075"/>
            <a:ext cx="3827699" cy="298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9367" l="4394" r="58139" t="27509"/>
          <a:stretch/>
        </p:blipFill>
        <p:spPr>
          <a:xfrm>
            <a:off x="625575" y="1603925"/>
            <a:ext cx="3538963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Analysis of dataset(target variable)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Steps followed to implement the project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Preprocessing techniques used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Choosing the algorithm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Metrics to evaluate the performance of the prediction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The dataset provided to us had a log of 284,807 transactions which had details of the credit card holder, location of transaction, amount, time etc.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In order to protect the privacy of the credit card holder background details have been transformed into numerical input variables(v1-v28)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Feature 'Class' takes value 1 in case of fraud and 0 otherwise.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‘Time’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‘Amount’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DataSet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00" y="1304275"/>
            <a:ext cx="3676600" cy="31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728650"/>
            <a:ext cx="25146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first step is to load the dataset using the pandas library and print a summary of the dataset which includes number of data examples, mean amount transacted, most frequent time of transaction etc.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next step is to check for missing values in the data and to see how many samples given are fraud vs not a fraud. Out of the 284,807 test samples only 492 of them were fraudulent, which is a really small percentage.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next step is to split the data into training and test sets using the </a:t>
            </a: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sklearn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library. The test size chosen is 0.2, which means 80% of the data is used to train the model and 20% is used to test the model.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Time that was given in seconds was converted into hours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</a:t>
            </a:r>
            <a:r>
              <a:rPr lang="en"/>
              <a:t>o</a:t>
            </a:r>
            <a:r>
              <a:rPr lang="en"/>
              <a:t>s</a:t>
            </a:r>
            <a:r>
              <a:rPr lang="en"/>
              <a:t>ing</a:t>
            </a:r>
            <a:r>
              <a:rPr lang="en"/>
              <a:t> Algorithms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Random Forests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23130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Logistic Regression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23130"/>
              </a:buClr>
              <a:buSzPts val="1700"/>
              <a:buFont typeface="Nunito"/>
              <a:buChar char="●"/>
            </a:pPr>
            <a:r>
              <a:rPr lang="en">
                <a:solidFill>
                  <a:srgbClr val="323130"/>
                </a:solidFill>
                <a:highlight>
                  <a:srgbClr val="FFFFFF"/>
                </a:highlight>
              </a:rPr>
              <a:t>KNN</a:t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1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Consists of a large number of individual decision trees.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a regression problem, the mean value is taken from the output of each individual tree and that is considered the final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a classification task, the most occurring value is treated as the final classification.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460" y="2571750"/>
            <a:ext cx="2466540" cy="24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r>
              <a:rPr lang="en"/>
              <a:t> is the go-to method for binary classification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deals with probability to </a:t>
            </a:r>
            <a:r>
              <a:rPr lang="en"/>
              <a:t>measures</a:t>
            </a:r>
            <a:r>
              <a:rPr lang="en"/>
              <a:t> the relationship between the dependent and independent variable.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73" y="2511475"/>
            <a:ext cx="4706425" cy="25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</a:t>
            </a:r>
            <a:r>
              <a:rPr lang="en"/>
              <a:t> Neighbour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K-Nearest Neighbour is a simple Machine Learning algorithm based on Supervised Learning technique.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case of Classification a class label assigned to the majority of K Nearest Neighbors from the training dataset is considered as a predicted class for the new data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case of Regression, the mean or median of continuous values assigned to K Nearest Neighbors from the training dataset is a predicted continuous value for our new data point.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575" y="3509400"/>
            <a:ext cx="2453425" cy="15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