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9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2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4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3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85A1-D6B3-4070-8319-F669B515815C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224D-8132-4925-9771-D5CD6DE9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</a:t>
            </a:r>
            <a:r>
              <a:rPr lang="en-US" smtClean="0"/>
              <a:t>and reports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words after performing data cleansing and removal stop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[('not', 1115), ('fire', 759), ('kindle', 729), ('amazon', 715), ('great', 586), ('use', 564), ('sound', 525), ('one', 496), ('will', 460), ('</a:t>
            </a:r>
            <a:r>
              <a:rPr lang="en-US" dirty="0" err="1" smtClean="0"/>
              <a:t>dont</a:t>
            </a:r>
            <a:r>
              <a:rPr lang="en-US" dirty="0" smtClean="0"/>
              <a:t>', 450), ('</a:t>
            </a:r>
            <a:r>
              <a:rPr lang="en-US" dirty="0" err="1" smtClean="0"/>
              <a:t>im</a:t>
            </a:r>
            <a:r>
              <a:rPr lang="en-US" dirty="0" smtClean="0"/>
              <a:t>', 447), ('headphones', 442), ('tablet', 437), ('device', 399), ('echo', 397), ('tap', 393), ('screen', 359), ('well', 342), ('good', 336), ('new', 319)]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6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14" y="922625"/>
            <a:ext cx="99536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Xtrain_tfidf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475" y="3263106"/>
            <a:ext cx="2305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Xtest_tfidf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087" y="3282156"/>
            <a:ext cx="62198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New_Reviews_tfidf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that doesn’t contains any </a:t>
            </a:r>
            <a:r>
              <a:rPr lang="en-US" dirty="0" err="1" smtClean="0"/>
              <a:t>lables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0" y="3239294"/>
            <a:ext cx="2667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score after removing </a:t>
            </a:r>
            <a:r>
              <a:rPr lang="en-US" dirty="0" err="1" smtClean="0"/>
              <a:t>stopwords</a:t>
            </a:r>
            <a:r>
              <a:rPr lang="en-US" dirty="0" smtClean="0"/>
              <a:t>(its improved!!!)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Multinomial Accuracy : 0.8601694915254238</a:t>
            </a:r>
          </a:p>
          <a:p>
            <a:r>
              <a:rPr lang="en-US" dirty="0" smtClean="0"/>
              <a:t>Bernoulli Accuracy : 0.864406779661017</a:t>
            </a:r>
          </a:p>
          <a:p>
            <a:r>
              <a:rPr lang="en-US" dirty="0" err="1" smtClean="0"/>
              <a:t>RandomForest</a:t>
            </a:r>
            <a:r>
              <a:rPr lang="en-US" dirty="0" smtClean="0"/>
              <a:t> Accuracy : 0.8898305084745762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7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050" y="2539206"/>
            <a:ext cx="45339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745" y="1825624"/>
            <a:ext cx="6665808" cy="45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139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Graphs and reports</vt:lpstr>
      <vt:lpstr>Top 20 words after performing data cleansing and removal stop words</vt:lpstr>
      <vt:lpstr>PowerPoint Presentation</vt:lpstr>
      <vt:lpstr>Xtrain_tfidf</vt:lpstr>
      <vt:lpstr>Xtest_tfidf</vt:lpstr>
      <vt:lpstr>New_Reviews_tfidf  that doesn’t contains any lables</vt:lpstr>
      <vt:lpstr>Accuracy score after removing stopwords(its improved!!!)</vt:lpstr>
      <vt:lpstr>ROC</vt:lpstr>
      <vt:lpstr>Final report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S Prasad, Sriharsha</dc:creator>
  <cp:lastModifiedBy>B S Prasad, Sriharsha</cp:lastModifiedBy>
  <cp:revision>6</cp:revision>
  <dcterms:created xsi:type="dcterms:W3CDTF">2018-04-09T18:02:18Z</dcterms:created>
  <dcterms:modified xsi:type="dcterms:W3CDTF">2018-04-09T18:17:58Z</dcterms:modified>
</cp:coreProperties>
</file>