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8" r:id="rId2"/>
    <p:sldId id="261" r:id="rId3"/>
    <p:sldId id="262" r:id="rId4"/>
    <p:sldId id="264" r:id="rId5"/>
    <p:sldId id="265" r:id="rId6"/>
    <p:sldId id="270" r:id="rId7"/>
    <p:sldId id="271" r:id="rId8"/>
    <p:sldId id="272" r:id="rId9"/>
    <p:sldId id="266" r:id="rId10"/>
    <p:sldId id="267" r:id="rId11"/>
    <p:sldId id="268" r:id="rId12"/>
    <p:sldId id="273"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F32E5-4325-40C0-88BD-C167C6C8EB0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98B981C-FC76-446A-BA9B-7B03668C9AC8}">
      <dgm:prSet/>
      <dgm:spPr/>
      <dgm:t>
        <a:bodyPr/>
        <a:lstStyle/>
        <a:p>
          <a:r>
            <a:rPr lang="en-IN"/>
            <a:t>Loan _ID: The ID number generated by the bank which is giving loan.</a:t>
          </a:r>
          <a:endParaRPr lang="en-US"/>
        </a:p>
      </dgm:t>
    </dgm:pt>
    <dgm:pt modelId="{112697AC-CD25-4E5D-96F3-5BD31BECC51F}" type="parTrans" cxnId="{2B973235-7668-4D37-AEA2-7A39577ECA12}">
      <dgm:prSet/>
      <dgm:spPr/>
      <dgm:t>
        <a:bodyPr/>
        <a:lstStyle/>
        <a:p>
          <a:endParaRPr lang="en-US"/>
        </a:p>
      </dgm:t>
    </dgm:pt>
    <dgm:pt modelId="{1203DF78-7941-4545-BFEC-8AD0DC9242A0}" type="sibTrans" cxnId="{2B973235-7668-4D37-AEA2-7A39577ECA12}">
      <dgm:prSet/>
      <dgm:spPr/>
      <dgm:t>
        <a:bodyPr/>
        <a:lstStyle/>
        <a:p>
          <a:endParaRPr lang="en-US"/>
        </a:p>
      </dgm:t>
    </dgm:pt>
    <dgm:pt modelId="{078A6D2D-4C56-4692-B9F5-6961675528B6}">
      <dgm:prSet/>
      <dgm:spPr/>
      <dgm:t>
        <a:bodyPr/>
        <a:lstStyle/>
        <a:p>
          <a:r>
            <a:rPr lang="en-IN"/>
            <a:t>Dependents: family members who stay with the person.</a:t>
          </a:r>
          <a:endParaRPr lang="en-US"/>
        </a:p>
      </dgm:t>
    </dgm:pt>
    <dgm:pt modelId="{41CEBF86-3AD5-45AE-A818-1F651908FFEA}" type="parTrans" cxnId="{7B5586B6-9448-4B5E-B562-876B0705EDAF}">
      <dgm:prSet/>
      <dgm:spPr/>
      <dgm:t>
        <a:bodyPr/>
        <a:lstStyle/>
        <a:p>
          <a:endParaRPr lang="en-US"/>
        </a:p>
      </dgm:t>
    </dgm:pt>
    <dgm:pt modelId="{54A30C65-87D0-4978-B1C9-25FD5166309D}" type="sibTrans" cxnId="{7B5586B6-9448-4B5E-B562-876B0705EDAF}">
      <dgm:prSet/>
      <dgm:spPr/>
      <dgm:t>
        <a:bodyPr/>
        <a:lstStyle/>
        <a:p>
          <a:endParaRPr lang="en-US"/>
        </a:p>
      </dgm:t>
    </dgm:pt>
    <dgm:pt modelId="{9604495B-43E0-45B2-A88E-B1A7D7BD9D9A}">
      <dgm:prSet/>
      <dgm:spPr/>
      <dgm:t>
        <a:bodyPr/>
        <a:lstStyle/>
        <a:p>
          <a:r>
            <a:rPr lang="en-IN"/>
            <a:t>Education: Educational Qualification  of the person taking loan.</a:t>
          </a:r>
          <a:endParaRPr lang="en-US"/>
        </a:p>
      </dgm:t>
    </dgm:pt>
    <dgm:pt modelId="{51A4FC65-8B06-4983-9F3F-005B9D549DE9}" type="parTrans" cxnId="{958410C6-F126-4D13-A071-6810B53AB4A1}">
      <dgm:prSet/>
      <dgm:spPr/>
      <dgm:t>
        <a:bodyPr/>
        <a:lstStyle/>
        <a:p>
          <a:endParaRPr lang="en-US"/>
        </a:p>
      </dgm:t>
    </dgm:pt>
    <dgm:pt modelId="{F1502F11-41A4-492B-8AAD-09D6B1777418}" type="sibTrans" cxnId="{958410C6-F126-4D13-A071-6810B53AB4A1}">
      <dgm:prSet/>
      <dgm:spPr/>
      <dgm:t>
        <a:bodyPr/>
        <a:lstStyle/>
        <a:p>
          <a:endParaRPr lang="en-US"/>
        </a:p>
      </dgm:t>
    </dgm:pt>
    <dgm:pt modelId="{3BA437B4-59BF-4E48-8C0E-6349864D1913}">
      <dgm:prSet/>
      <dgm:spPr/>
      <dgm:t>
        <a:bodyPr/>
        <a:lstStyle/>
        <a:p>
          <a:r>
            <a:rPr lang="en-IN" dirty="0"/>
            <a:t>Self _ Employed: whether the person is self _employed or not.</a:t>
          </a:r>
          <a:endParaRPr lang="en-US" dirty="0"/>
        </a:p>
      </dgm:t>
    </dgm:pt>
    <dgm:pt modelId="{1A1E1636-61CD-416D-881F-0A116016AD79}" type="parTrans" cxnId="{72D902D7-0262-4F79-B398-C398B1248038}">
      <dgm:prSet/>
      <dgm:spPr/>
      <dgm:t>
        <a:bodyPr/>
        <a:lstStyle/>
        <a:p>
          <a:endParaRPr lang="en-US"/>
        </a:p>
      </dgm:t>
    </dgm:pt>
    <dgm:pt modelId="{F1E56B59-C958-407E-B661-DF0038E63765}" type="sibTrans" cxnId="{72D902D7-0262-4F79-B398-C398B1248038}">
      <dgm:prSet/>
      <dgm:spPr/>
      <dgm:t>
        <a:bodyPr/>
        <a:lstStyle/>
        <a:p>
          <a:endParaRPr lang="en-US"/>
        </a:p>
      </dgm:t>
    </dgm:pt>
    <dgm:pt modelId="{6CF7FE58-BD20-4A9C-B8AA-6A68DEEDF206}">
      <dgm:prSet/>
      <dgm:spPr/>
      <dgm:t>
        <a:bodyPr/>
        <a:lstStyle/>
        <a:p>
          <a:r>
            <a:rPr lang="en-IN"/>
            <a:t>Applicant Income: The basic salary or Income of the applicant per month.</a:t>
          </a:r>
          <a:endParaRPr lang="en-US"/>
        </a:p>
      </dgm:t>
    </dgm:pt>
    <dgm:pt modelId="{CD05436B-24AD-4D57-8F34-BE81BC28B057}" type="parTrans" cxnId="{084A2769-E2AA-4981-B076-2C4AC637A9E3}">
      <dgm:prSet/>
      <dgm:spPr/>
      <dgm:t>
        <a:bodyPr/>
        <a:lstStyle/>
        <a:p>
          <a:endParaRPr lang="en-US"/>
        </a:p>
      </dgm:t>
    </dgm:pt>
    <dgm:pt modelId="{CE56D5F0-16A9-48E7-8DC8-2527227C8205}" type="sibTrans" cxnId="{084A2769-E2AA-4981-B076-2C4AC637A9E3}">
      <dgm:prSet/>
      <dgm:spPr/>
      <dgm:t>
        <a:bodyPr/>
        <a:lstStyle/>
        <a:p>
          <a:endParaRPr lang="en-US"/>
        </a:p>
      </dgm:t>
    </dgm:pt>
    <dgm:pt modelId="{E85727E4-B7FA-4A12-92DB-7631E1F6104C}">
      <dgm:prSet/>
      <dgm:spPr/>
      <dgm:t>
        <a:bodyPr/>
        <a:lstStyle/>
        <a:p>
          <a:r>
            <a:rPr lang="en-IN"/>
            <a:t>Loan Amount: The amount of loan for which loan is applied.</a:t>
          </a:r>
          <a:endParaRPr lang="en-US"/>
        </a:p>
      </dgm:t>
    </dgm:pt>
    <dgm:pt modelId="{C3DAF5E4-D5EE-4D6C-97A0-72F42212F521}" type="parTrans" cxnId="{F599F712-4E31-4633-8531-DCF5E33EC7A3}">
      <dgm:prSet/>
      <dgm:spPr/>
      <dgm:t>
        <a:bodyPr/>
        <a:lstStyle/>
        <a:p>
          <a:endParaRPr lang="en-US"/>
        </a:p>
      </dgm:t>
    </dgm:pt>
    <dgm:pt modelId="{8DCFD5B1-1A92-4A1E-A733-C9B449E19C86}" type="sibTrans" cxnId="{F599F712-4E31-4633-8531-DCF5E33EC7A3}">
      <dgm:prSet/>
      <dgm:spPr/>
      <dgm:t>
        <a:bodyPr/>
        <a:lstStyle/>
        <a:p>
          <a:endParaRPr lang="en-US"/>
        </a:p>
      </dgm:t>
    </dgm:pt>
    <dgm:pt modelId="{4A2D1FDF-1CD5-4842-B6E3-34B49A37822F}">
      <dgm:prSet/>
      <dgm:spPr/>
      <dgm:t>
        <a:bodyPr/>
        <a:lstStyle/>
        <a:p>
          <a:r>
            <a:rPr lang="en-IN"/>
            <a:t>Loan _ Amount _ term: How much time does the loan applicant take to pay the loan.</a:t>
          </a:r>
          <a:endParaRPr lang="en-US"/>
        </a:p>
      </dgm:t>
    </dgm:pt>
    <dgm:pt modelId="{430016E3-30ED-4317-A9E6-B48CB440D48D}" type="parTrans" cxnId="{B69E1955-BBCC-4F9A-80A9-B826C147FE18}">
      <dgm:prSet/>
      <dgm:spPr/>
      <dgm:t>
        <a:bodyPr/>
        <a:lstStyle/>
        <a:p>
          <a:endParaRPr lang="en-US"/>
        </a:p>
      </dgm:t>
    </dgm:pt>
    <dgm:pt modelId="{5C57ADC1-E5A4-46B8-BD70-5F7A060960EF}" type="sibTrans" cxnId="{B69E1955-BBCC-4F9A-80A9-B826C147FE18}">
      <dgm:prSet/>
      <dgm:spPr/>
      <dgm:t>
        <a:bodyPr/>
        <a:lstStyle/>
        <a:p>
          <a:endParaRPr lang="en-US"/>
        </a:p>
      </dgm:t>
    </dgm:pt>
    <dgm:pt modelId="{2A322166-FD45-44D8-B64F-41FC584E965E}">
      <dgm:prSet/>
      <dgm:spPr/>
      <dgm:t>
        <a:bodyPr/>
        <a:lstStyle/>
        <a:p>
          <a:r>
            <a:rPr lang="en-IN"/>
            <a:t>Cibil _Score: Cibil score of the applicant.</a:t>
          </a:r>
          <a:endParaRPr lang="en-US"/>
        </a:p>
      </dgm:t>
    </dgm:pt>
    <dgm:pt modelId="{35C245DC-4FC7-49A4-B425-DA2F443B57F0}" type="parTrans" cxnId="{B9A49752-609E-4870-AD27-6265AF01F120}">
      <dgm:prSet/>
      <dgm:spPr/>
      <dgm:t>
        <a:bodyPr/>
        <a:lstStyle/>
        <a:p>
          <a:endParaRPr lang="en-US"/>
        </a:p>
      </dgm:t>
    </dgm:pt>
    <dgm:pt modelId="{B99D7F2D-2FF6-4ADD-8CC3-9D217B94C8C7}" type="sibTrans" cxnId="{B9A49752-609E-4870-AD27-6265AF01F120}">
      <dgm:prSet/>
      <dgm:spPr/>
      <dgm:t>
        <a:bodyPr/>
        <a:lstStyle/>
        <a:p>
          <a:endParaRPr lang="en-US"/>
        </a:p>
      </dgm:t>
    </dgm:pt>
    <dgm:pt modelId="{F208C3D2-D252-46CE-B53A-F2D73870A4A6}">
      <dgm:prSet/>
      <dgm:spPr/>
      <dgm:t>
        <a:bodyPr/>
        <a:lstStyle/>
        <a:p>
          <a:r>
            <a:rPr lang="en-IN"/>
            <a:t>Loan _ status: Status of the loan(Approved/Rejected)</a:t>
          </a:r>
          <a:endParaRPr lang="en-US"/>
        </a:p>
      </dgm:t>
    </dgm:pt>
    <dgm:pt modelId="{F1B512B3-79DE-43A4-90C6-2D5C33AA8923}" type="parTrans" cxnId="{79F87191-B67B-4C59-9D05-304B6B9E06DD}">
      <dgm:prSet/>
      <dgm:spPr/>
      <dgm:t>
        <a:bodyPr/>
        <a:lstStyle/>
        <a:p>
          <a:endParaRPr lang="en-US"/>
        </a:p>
      </dgm:t>
    </dgm:pt>
    <dgm:pt modelId="{FFE98FAA-BD1C-423D-8DC0-1665BE9590ED}" type="sibTrans" cxnId="{79F87191-B67B-4C59-9D05-304B6B9E06DD}">
      <dgm:prSet/>
      <dgm:spPr/>
      <dgm:t>
        <a:bodyPr/>
        <a:lstStyle/>
        <a:p>
          <a:endParaRPr lang="en-US"/>
        </a:p>
      </dgm:t>
    </dgm:pt>
    <dgm:pt modelId="{C5A43F7A-5542-4457-B74E-03D3162C5C4A}" type="pres">
      <dgm:prSet presAssocID="{D6BF32E5-4325-40C0-88BD-C167C6C8EB0D}" presName="vert0" presStyleCnt="0">
        <dgm:presLayoutVars>
          <dgm:dir/>
          <dgm:animOne val="branch"/>
          <dgm:animLvl val="lvl"/>
        </dgm:presLayoutVars>
      </dgm:prSet>
      <dgm:spPr/>
    </dgm:pt>
    <dgm:pt modelId="{2902AE2A-249E-4C7D-AC81-AA21209EB2CD}" type="pres">
      <dgm:prSet presAssocID="{398B981C-FC76-446A-BA9B-7B03668C9AC8}" presName="thickLine" presStyleLbl="alignNode1" presStyleIdx="0" presStyleCnt="9"/>
      <dgm:spPr/>
    </dgm:pt>
    <dgm:pt modelId="{534D52F7-0F29-4CB9-A3AA-110FDAD9A28F}" type="pres">
      <dgm:prSet presAssocID="{398B981C-FC76-446A-BA9B-7B03668C9AC8}" presName="horz1" presStyleCnt="0"/>
      <dgm:spPr/>
    </dgm:pt>
    <dgm:pt modelId="{900A9404-F7EA-441F-961D-082D1E293BE8}" type="pres">
      <dgm:prSet presAssocID="{398B981C-FC76-446A-BA9B-7B03668C9AC8}" presName="tx1" presStyleLbl="revTx" presStyleIdx="0" presStyleCnt="9"/>
      <dgm:spPr/>
    </dgm:pt>
    <dgm:pt modelId="{C0E5517C-CA74-466A-B772-CEBB3CF60522}" type="pres">
      <dgm:prSet presAssocID="{398B981C-FC76-446A-BA9B-7B03668C9AC8}" presName="vert1" presStyleCnt="0"/>
      <dgm:spPr/>
    </dgm:pt>
    <dgm:pt modelId="{D830A396-0DD0-4DA1-8B49-E0506BF9FBA0}" type="pres">
      <dgm:prSet presAssocID="{078A6D2D-4C56-4692-B9F5-6961675528B6}" presName="thickLine" presStyleLbl="alignNode1" presStyleIdx="1" presStyleCnt="9"/>
      <dgm:spPr/>
    </dgm:pt>
    <dgm:pt modelId="{4927BC50-FC6F-4F82-8749-F371ACBA2FB5}" type="pres">
      <dgm:prSet presAssocID="{078A6D2D-4C56-4692-B9F5-6961675528B6}" presName="horz1" presStyleCnt="0"/>
      <dgm:spPr/>
    </dgm:pt>
    <dgm:pt modelId="{3B726B9B-AF1E-45FF-AC51-81F6F46D1085}" type="pres">
      <dgm:prSet presAssocID="{078A6D2D-4C56-4692-B9F5-6961675528B6}" presName="tx1" presStyleLbl="revTx" presStyleIdx="1" presStyleCnt="9"/>
      <dgm:spPr/>
    </dgm:pt>
    <dgm:pt modelId="{94ABCD9A-BA69-4DF4-9137-4C32D9391766}" type="pres">
      <dgm:prSet presAssocID="{078A6D2D-4C56-4692-B9F5-6961675528B6}" presName="vert1" presStyleCnt="0"/>
      <dgm:spPr/>
    </dgm:pt>
    <dgm:pt modelId="{DF381950-0744-4F99-BDD8-52873185E086}" type="pres">
      <dgm:prSet presAssocID="{9604495B-43E0-45B2-A88E-B1A7D7BD9D9A}" presName="thickLine" presStyleLbl="alignNode1" presStyleIdx="2" presStyleCnt="9"/>
      <dgm:spPr/>
    </dgm:pt>
    <dgm:pt modelId="{C1BF1795-235A-4CA3-BB79-54CC808E8870}" type="pres">
      <dgm:prSet presAssocID="{9604495B-43E0-45B2-A88E-B1A7D7BD9D9A}" presName="horz1" presStyleCnt="0"/>
      <dgm:spPr/>
    </dgm:pt>
    <dgm:pt modelId="{79E2D228-42B4-4CF4-B490-0EFE0BBA05F8}" type="pres">
      <dgm:prSet presAssocID="{9604495B-43E0-45B2-A88E-B1A7D7BD9D9A}" presName="tx1" presStyleLbl="revTx" presStyleIdx="2" presStyleCnt="9"/>
      <dgm:spPr/>
    </dgm:pt>
    <dgm:pt modelId="{81B3971B-B66E-467B-8E23-72BF6C6A9A4B}" type="pres">
      <dgm:prSet presAssocID="{9604495B-43E0-45B2-A88E-B1A7D7BD9D9A}" presName="vert1" presStyleCnt="0"/>
      <dgm:spPr/>
    </dgm:pt>
    <dgm:pt modelId="{460186FD-37B7-4595-8CC2-7A197C722243}" type="pres">
      <dgm:prSet presAssocID="{3BA437B4-59BF-4E48-8C0E-6349864D1913}" presName="thickLine" presStyleLbl="alignNode1" presStyleIdx="3" presStyleCnt="9"/>
      <dgm:spPr/>
    </dgm:pt>
    <dgm:pt modelId="{41F9ADE5-9266-4FD6-8155-2A3A374FE8C0}" type="pres">
      <dgm:prSet presAssocID="{3BA437B4-59BF-4E48-8C0E-6349864D1913}" presName="horz1" presStyleCnt="0"/>
      <dgm:spPr/>
    </dgm:pt>
    <dgm:pt modelId="{21D0B74F-F026-443D-85EB-4D0C71EF9CBB}" type="pres">
      <dgm:prSet presAssocID="{3BA437B4-59BF-4E48-8C0E-6349864D1913}" presName="tx1" presStyleLbl="revTx" presStyleIdx="3" presStyleCnt="9"/>
      <dgm:spPr/>
    </dgm:pt>
    <dgm:pt modelId="{FB64F9E4-7EBE-4CA5-BC8A-F8768CBA24F9}" type="pres">
      <dgm:prSet presAssocID="{3BA437B4-59BF-4E48-8C0E-6349864D1913}" presName="vert1" presStyleCnt="0"/>
      <dgm:spPr/>
    </dgm:pt>
    <dgm:pt modelId="{A10B0227-F0C4-460B-B06A-84EF8B8ED3AB}" type="pres">
      <dgm:prSet presAssocID="{6CF7FE58-BD20-4A9C-B8AA-6A68DEEDF206}" presName="thickLine" presStyleLbl="alignNode1" presStyleIdx="4" presStyleCnt="9"/>
      <dgm:spPr/>
    </dgm:pt>
    <dgm:pt modelId="{C93FD256-C42E-4F73-9671-671146BF2DD5}" type="pres">
      <dgm:prSet presAssocID="{6CF7FE58-BD20-4A9C-B8AA-6A68DEEDF206}" presName="horz1" presStyleCnt="0"/>
      <dgm:spPr/>
    </dgm:pt>
    <dgm:pt modelId="{9E06A781-00F2-437D-A49A-01D2B13E2302}" type="pres">
      <dgm:prSet presAssocID="{6CF7FE58-BD20-4A9C-B8AA-6A68DEEDF206}" presName="tx1" presStyleLbl="revTx" presStyleIdx="4" presStyleCnt="9"/>
      <dgm:spPr/>
    </dgm:pt>
    <dgm:pt modelId="{666D5144-6C2B-4D44-BF3B-799BFF13D3AC}" type="pres">
      <dgm:prSet presAssocID="{6CF7FE58-BD20-4A9C-B8AA-6A68DEEDF206}" presName="vert1" presStyleCnt="0"/>
      <dgm:spPr/>
    </dgm:pt>
    <dgm:pt modelId="{36E7F659-CEAE-4EED-BA20-77B486550FC9}" type="pres">
      <dgm:prSet presAssocID="{E85727E4-B7FA-4A12-92DB-7631E1F6104C}" presName="thickLine" presStyleLbl="alignNode1" presStyleIdx="5" presStyleCnt="9"/>
      <dgm:spPr/>
    </dgm:pt>
    <dgm:pt modelId="{2ABBD023-F7FF-4C2F-84A5-AC7E22E750F7}" type="pres">
      <dgm:prSet presAssocID="{E85727E4-B7FA-4A12-92DB-7631E1F6104C}" presName="horz1" presStyleCnt="0"/>
      <dgm:spPr/>
    </dgm:pt>
    <dgm:pt modelId="{722E188D-A1F3-4628-8AAE-82914F515496}" type="pres">
      <dgm:prSet presAssocID="{E85727E4-B7FA-4A12-92DB-7631E1F6104C}" presName="tx1" presStyleLbl="revTx" presStyleIdx="5" presStyleCnt="9"/>
      <dgm:spPr/>
    </dgm:pt>
    <dgm:pt modelId="{BE8EA326-F010-4E54-90BE-1F5518496739}" type="pres">
      <dgm:prSet presAssocID="{E85727E4-B7FA-4A12-92DB-7631E1F6104C}" presName="vert1" presStyleCnt="0"/>
      <dgm:spPr/>
    </dgm:pt>
    <dgm:pt modelId="{EA3846D9-D8F8-424B-8816-071D598F6A64}" type="pres">
      <dgm:prSet presAssocID="{4A2D1FDF-1CD5-4842-B6E3-34B49A37822F}" presName="thickLine" presStyleLbl="alignNode1" presStyleIdx="6" presStyleCnt="9"/>
      <dgm:spPr/>
    </dgm:pt>
    <dgm:pt modelId="{15311EDC-48BE-478C-9A45-3C89FAA54F64}" type="pres">
      <dgm:prSet presAssocID="{4A2D1FDF-1CD5-4842-B6E3-34B49A37822F}" presName="horz1" presStyleCnt="0"/>
      <dgm:spPr/>
    </dgm:pt>
    <dgm:pt modelId="{ED7CF612-036F-4497-A974-10D46472CF4C}" type="pres">
      <dgm:prSet presAssocID="{4A2D1FDF-1CD5-4842-B6E3-34B49A37822F}" presName="tx1" presStyleLbl="revTx" presStyleIdx="6" presStyleCnt="9"/>
      <dgm:spPr/>
    </dgm:pt>
    <dgm:pt modelId="{3E8FFB3C-9E67-451B-A178-390894E215DC}" type="pres">
      <dgm:prSet presAssocID="{4A2D1FDF-1CD5-4842-B6E3-34B49A37822F}" presName="vert1" presStyleCnt="0"/>
      <dgm:spPr/>
    </dgm:pt>
    <dgm:pt modelId="{A9FBAA34-135C-42B0-BB35-383EF9DDEAB2}" type="pres">
      <dgm:prSet presAssocID="{2A322166-FD45-44D8-B64F-41FC584E965E}" presName="thickLine" presStyleLbl="alignNode1" presStyleIdx="7" presStyleCnt="9"/>
      <dgm:spPr/>
    </dgm:pt>
    <dgm:pt modelId="{B8E7C092-BE45-4D41-8DDC-BC5354094994}" type="pres">
      <dgm:prSet presAssocID="{2A322166-FD45-44D8-B64F-41FC584E965E}" presName="horz1" presStyleCnt="0"/>
      <dgm:spPr/>
    </dgm:pt>
    <dgm:pt modelId="{A697D820-552E-49B1-9215-3AC3EFE461D0}" type="pres">
      <dgm:prSet presAssocID="{2A322166-FD45-44D8-B64F-41FC584E965E}" presName="tx1" presStyleLbl="revTx" presStyleIdx="7" presStyleCnt="9"/>
      <dgm:spPr/>
    </dgm:pt>
    <dgm:pt modelId="{B6738C1D-E213-4173-A9CD-0B899242ABF7}" type="pres">
      <dgm:prSet presAssocID="{2A322166-FD45-44D8-B64F-41FC584E965E}" presName="vert1" presStyleCnt="0"/>
      <dgm:spPr/>
    </dgm:pt>
    <dgm:pt modelId="{2AFEE514-78FC-4589-B983-31FBA5598E88}" type="pres">
      <dgm:prSet presAssocID="{F208C3D2-D252-46CE-B53A-F2D73870A4A6}" presName="thickLine" presStyleLbl="alignNode1" presStyleIdx="8" presStyleCnt="9"/>
      <dgm:spPr/>
    </dgm:pt>
    <dgm:pt modelId="{A1E4C925-20CE-462B-9E7C-D6BE11F30242}" type="pres">
      <dgm:prSet presAssocID="{F208C3D2-D252-46CE-B53A-F2D73870A4A6}" presName="horz1" presStyleCnt="0"/>
      <dgm:spPr/>
    </dgm:pt>
    <dgm:pt modelId="{C53C6991-CED4-408A-81E7-8FEC01F202BF}" type="pres">
      <dgm:prSet presAssocID="{F208C3D2-D252-46CE-B53A-F2D73870A4A6}" presName="tx1" presStyleLbl="revTx" presStyleIdx="8" presStyleCnt="9"/>
      <dgm:spPr/>
    </dgm:pt>
    <dgm:pt modelId="{A4B2CC0A-59E9-4CD6-B4A9-629E222A9C66}" type="pres">
      <dgm:prSet presAssocID="{F208C3D2-D252-46CE-B53A-F2D73870A4A6}" presName="vert1" presStyleCnt="0"/>
      <dgm:spPr/>
    </dgm:pt>
  </dgm:ptLst>
  <dgm:cxnLst>
    <dgm:cxn modelId="{F599F712-4E31-4633-8531-DCF5E33EC7A3}" srcId="{D6BF32E5-4325-40C0-88BD-C167C6C8EB0D}" destId="{E85727E4-B7FA-4A12-92DB-7631E1F6104C}" srcOrd="5" destOrd="0" parTransId="{C3DAF5E4-D5EE-4D6C-97A0-72F42212F521}" sibTransId="{8DCFD5B1-1A92-4A1E-A733-C9B449E19C86}"/>
    <dgm:cxn modelId="{5E07A91E-ABBC-439A-9177-FAB4D07E548B}" type="presOf" srcId="{F208C3D2-D252-46CE-B53A-F2D73870A4A6}" destId="{C53C6991-CED4-408A-81E7-8FEC01F202BF}" srcOrd="0" destOrd="0" presId="urn:microsoft.com/office/officeart/2008/layout/LinedList"/>
    <dgm:cxn modelId="{6F58BF2F-C99E-4CA4-8785-02B1FD6E3DEE}" type="presOf" srcId="{398B981C-FC76-446A-BA9B-7B03668C9AC8}" destId="{900A9404-F7EA-441F-961D-082D1E293BE8}" srcOrd="0" destOrd="0" presId="urn:microsoft.com/office/officeart/2008/layout/LinedList"/>
    <dgm:cxn modelId="{2B973235-7668-4D37-AEA2-7A39577ECA12}" srcId="{D6BF32E5-4325-40C0-88BD-C167C6C8EB0D}" destId="{398B981C-FC76-446A-BA9B-7B03668C9AC8}" srcOrd="0" destOrd="0" parTransId="{112697AC-CD25-4E5D-96F3-5BD31BECC51F}" sibTransId="{1203DF78-7941-4545-BFEC-8AD0DC9242A0}"/>
    <dgm:cxn modelId="{084A2769-E2AA-4981-B076-2C4AC637A9E3}" srcId="{D6BF32E5-4325-40C0-88BD-C167C6C8EB0D}" destId="{6CF7FE58-BD20-4A9C-B8AA-6A68DEEDF206}" srcOrd="4" destOrd="0" parTransId="{CD05436B-24AD-4D57-8F34-BE81BC28B057}" sibTransId="{CE56D5F0-16A9-48E7-8DC8-2527227C8205}"/>
    <dgm:cxn modelId="{B9A49752-609E-4870-AD27-6265AF01F120}" srcId="{D6BF32E5-4325-40C0-88BD-C167C6C8EB0D}" destId="{2A322166-FD45-44D8-B64F-41FC584E965E}" srcOrd="7" destOrd="0" parTransId="{35C245DC-4FC7-49A4-B425-DA2F443B57F0}" sibTransId="{B99D7F2D-2FF6-4ADD-8CC3-9D217B94C8C7}"/>
    <dgm:cxn modelId="{B69E1955-BBCC-4F9A-80A9-B826C147FE18}" srcId="{D6BF32E5-4325-40C0-88BD-C167C6C8EB0D}" destId="{4A2D1FDF-1CD5-4842-B6E3-34B49A37822F}" srcOrd="6" destOrd="0" parTransId="{430016E3-30ED-4317-A9E6-B48CB440D48D}" sibTransId="{5C57ADC1-E5A4-46B8-BD70-5F7A060960EF}"/>
    <dgm:cxn modelId="{79F87191-B67B-4C59-9D05-304B6B9E06DD}" srcId="{D6BF32E5-4325-40C0-88BD-C167C6C8EB0D}" destId="{F208C3D2-D252-46CE-B53A-F2D73870A4A6}" srcOrd="8" destOrd="0" parTransId="{F1B512B3-79DE-43A4-90C6-2D5C33AA8923}" sibTransId="{FFE98FAA-BD1C-423D-8DC0-1665BE9590ED}"/>
    <dgm:cxn modelId="{81124D92-11D1-44AB-AA57-731E0EEC068F}" type="presOf" srcId="{078A6D2D-4C56-4692-B9F5-6961675528B6}" destId="{3B726B9B-AF1E-45FF-AC51-81F6F46D1085}" srcOrd="0" destOrd="0" presId="urn:microsoft.com/office/officeart/2008/layout/LinedList"/>
    <dgm:cxn modelId="{ADE09EA4-E9D5-4A16-9A88-5EBDEBDEC86D}" type="presOf" srcId="{D6BF32E5-4325-40C0-88BD-C167C6C8EB0D}" destId="{C5A43F7A-5542-4457-B74E-03D3162C5C4A}" srcOrd="0" destOrd="0" presId="urn:microsoft.com/office/officeart/2008/layout/LinedList"/>
    <dgm:cxn modelId="{25A7F6A4-97EB-42A6-ADEA-AB1FD66B910C}" type="presOf" srcId="{4A2D1FDF-1CD5-4842-B6E3-34B49A37822F}" destId="{ED7CF612-036F-4497-A974-10D46472CF4C}" srcOrd="0" destOrd="0" presId="urn:microsoft.com/office/officeart/2008/layout/LinedList"/>
    <dgm:cxn modelId="{A93EE8A5-101A-428D-878F-97763656AEE2}" type="presOf" srcId="{9604495B-43E0-45B2-A88E-B1A7D7BD9D9A}" destId="{79E2D228-42B4-4CF4-B490-0EFE0BBA05F8}" srcOrd="0" destOrd="0" presId="urn:microsoft.com/office/officeart/2008/layout/LinedList"/>
    <dgm:cxn modelId="{7B5586B6-9448-4B5E-B562-876B0705EDAF}" srcId="{D6BF32E5-4325-40C0-88BD-C167C6C8EB0D}" destId="{078A6D2D-4C56-4692-B9F5-6961675528B6}" srcOrd="1" destOrd="0" parTransId="{41CEBF86-3AD5-45AE-A818-1F651908FFEA}" sibTransId="{54A30C65-87D0-4978-B1C9-25FD5166309D}"/>
    <dgm:cxn modelId="{958410C6-F126-4D13-A071-6810B53AB4A1}" srcId="{D6BF32E5-4325-40C0-88BD-C167C6C8EB0D}" destId="{9604495B-43E0-45B2-A88E-B1A7D7BD9D9A}" srcOrd="2" destOrd="0" parTransId="{51A4FC65-8B06-4983-9F3F-005B9D549DE9}" sibTransId="{F1502F11-41A4-492B-8AAD-09D6B1777418}"/>
    <dgm:cxn modelId="{C9DF81CD-A4E7-42DD-9C24-4C49F5064559}" type="presOf" srcId="{6CF7FE58-BD20-4A9C-B8AA-6A68DEEDF206}" destId="{9E06A781-00F2-437D-A49A-01D2B13E2302}" srcOrd="0" destOrd="0" presId="urn:microsoft.com/office/officeart/2008/layout/LinedList"/>
    <dgm:cxn modelId="{72D902D7-0262-4F79-B398-C398B1248038}" srcId="{D6BF32E5-4325-40C0-88BD-C167C6C8EB0D}" destId="{3BA437B4-59BF-4E48-8C0E-6349864D1913}" srcOrd="3" destOrd="0" parTransId="{1A1E1636-61CD-416D-881F-0A116016AD79}" sibTransId="{F1E56B59-C958-407E-B661-DF0038E63765}"/>
    <dgm:cxn modelId="{E8E015DE-A04C-4E1A-AA27-BE74653AB207}" type="presOf" srcId="{E85727E4-B7FA-4A12-92DB-7631E1F6104C}" destId="{722E188D-A1F3-4628-8AAE-82914F515496}" srcOrd="0" destOrd="0" presId="urn:microsoft.com/office/officeart/2008/layout/LinedList"/>
    <dgm:cxn modelId="{15167BFB-6C55-4EE2-8930-CCEE69A25120}" type="presOf" srcId="{3BA437B4-59BF-4E48-8C0E-6349864D1913}" destId="{21D0B74F-F026-443D-85EB-4D0C71EF9CBB}" srcOrd="0" destOrd="0" presId="urn:microsoft.com/office/officeart/2008/layout/LinedList"/>
    <dgm:cxn modelId="{42D9DBFB-2A05-4A04-9F81-A8EF3DB4A53C}" type="presOf" srcId="{2A322166-FD45-44D8-B64F-41FC584E965E}" destId="{A697D820-552E-49B1-9215-3AC3EFE461D0}" srcOrd="0" destOrd="0" presId="urn:microsoft.com/office/officeart/2008/layout/LinedList"/>
    <dgm:cxn modelId="{59966E16-8365-4899-BDEF-B3B18099FA21}" type="presParOf" srcId="{C5A43F7A-5542-4457-B74E-03D3162C5C4A}" destId="{2902AE2A-249E-4C7D-AC81-AA21209EB2CD}" srcOrd="0" destOrd="0" presId="urn:microsoft.com/office/officeart/2008/layout/LinedList"/>
    <dgm:cxn modelId="{41B58265-7815-43EA-B356-9F4ED248A9EB}" type="presParOf" srcId="{C5A43F7A-5542-4457-B74E-03D3162C5C4A}" destId="{534D52F7-0F29-4CB9-A3AA-110FDAD9A28F}" srcOrd="1" destOrd="0" presId="urn:microsoft.com/office/officeart/2008/layout/LinedList"/>
    <dgm:cxn modelId="{B19A7619-F4CC-471E-92F9-B7840DC42C65}" type="presParOf" srcId="{534D52F7-0F29-4CB9-A3AA-110FDAD9A28F}" destId="{900A9404-F7EA-441F-961D-082D1E293BE8}" srcOrd="0" destOrd="0" presId="urn:microsoft.com/office/officeart/2008/layout/LinedList"/>
    <dgm:cxn modelId="{939BEC50-4FEC-4F45-8B84-6167AA11BB3B}" type="presParOf" srcId="{534D52F7-0F29-4CB9-A3AA-110FDAD9A28F}" destId="{C0E5517C-CA74-466A-B772-CEBB3CF60522}" srcOrd="1" destOrd="0" presId="urn:microsoft.com/office/officeart/2008/layout/LinedList"/>
    <dgm:cxn modelId="{DCAF8E96-B354-42B0-AF4A-47C91951A305}" type="presParOf" srcId="{C5A43F7A-5542-4457-B74E-03D3162C5C4A}" destId="{D830A396-0DD0-4DA1-8B49-E0506BF9FBA0}" srcOrd="2" destOrd="0" presId="urn:microsoft.com/office/officeart/2008/layout/LinedList"/>
    <dgm:cxn modelId="{485F6CD5-AFF6-4F16-B9D5-BC72502CF3DB}" type="presParOf" srcId="{C5A43F7A-5542-4457-B74E-03D3162C5C4A}" destId="{4927BC50-FC6F-4F82-8749-F371ACBA2FB5}" srcOrd="3" destOrd="0" presId="urn:microsoft.com/office/officeart/2008/layout/LinedList"/>
    <dgm:cxn modelId="{B89697A7-FB1C-4CCE-9018-E2DB721A028E}" type="presParOf" srcId="{4927BC50-FC6F-4F82-8749-F371ACBA2FB5}" destId="{3B726B9B-AF1E-45FF-AC51-81F6F46D1085}" srcOrd="0" destOrd="0" presId="urn:microsoft.com/office/officeart/2008/layout/LinedList"/>
    <dgm:cxn modelId="{8A8B79BC-ACBB-49F0-B766-59A697FCAE1C}" type="presParOf" srcId="{4927BC50-FC6F-4F82-8749-F371ACBA2FB5}" destId="{94ABCD9A-BA69-4DF4-9137-4C32D9391766}" srcOrd="1" destOrd="0" presId="urn:microsoft.com/office/officeart/2008/layout/LinedList"/>
    <dgm:cxn modelId="{B740CD12-DE45-4483-9BE9-7E690134F74C}" type="presParOf" srcId="{C5A43F7A-5542-4457-B74E-03D3162C5C4A}" destId="{DF381950-0744-4F99-BDD8-52873185E086}" srcOrd="4" destOrd="0" presId="urn:microsoft.com/office/officeart/2008/layout/LinedList"/>
    <dgm:cxn modelId="{2D36443A-2D78-4176-9C04-73654C15221F}" type="presParOf" srcId="{C5A43F7A-5542-4457-B74E-03D3162C5C4A}" destId="{C1BF1795-235A-4CA3-BB79-54CC808E8870}" srcOrd="5" destOrd="0" presId="urn:microsoft.com/office/officeart/2008/layout/LinedList"/>
    <dgm:cxn modelId="{EEF58891-CD33-418A-B425-24D0E454C99C}" type="presParOf" srcId="{C1BF1795-235A-4CA3-BB79-54CC808E8870}" destId="{79E2D228-42B4-4CF4-B490-0EFE0BBA05F8}" srcOrd="0" destOrd="0" presId="urn:microsoft.com/office/officeart/2008/layout/LinedList"/>
    <dgm:cxn modelId="{D5729632-FF09-4A03-86A1-68D696E10C01}" type="presParOf" srcId="{C1BF1795-235A-4CA3-BB79-54CC808E8870}" destId="{81B3971B-B66E-467B-8E23-72BF6C6A9A4B}" srcOrd="1" destOrd="0" presId="urn:microsoft.com/office/officeart/2008/layout/LinedList"/>
    <dgm:cxn modelId="{AEF847E7-B160-4001-BF6B-A7CD444D475A}" type="presParOf" srcId="{C5A43F7A-5542-4457-B74E-03D3162C5C4A}" destId="{460186FD-37B7-4595-8CC2-7A197C722243}" srcOrd="6" destOrd="0" presId="urn:microsoft.com/office/officeart/2008/layout/LinedList"/>
    <dgm:cxn modelId="{789FFDE9-B463-4D96-B32F-69C0F685D483}" type="presParOf" srcId="{C5A43F7A-5542-4457-B74E-03D3162C5C4A}" destId="{41F9ADE5-9266-4FD6-8155-2A3A374FE8C0}" srcOrd="7" destOrd="0" presId="urn:microsoft.com/office/officeart/2008/layout/LinedList"/>
    <dgm:cxn modelId="{3D132C0E-7394-4AC4-977E-F245A2E459A9}" type="presParOf" srcId="{41F9ADE5-9266-4FD6-8155-2A3A374FE8C0}" destId="{21D0B74F-F026-443D-85EB-4D0C71EF9CBB}" srcOrd="0" destOrd="0" presId="urn:microsoft.com/office/officeart/2008/layout/LinedList"/>
    <dgm:cxn modelId="{9F1A4260-E386-40C5-A5C7-7E1FB31DFE7F}" type="presParOf" srcId="{41F9ADE5-9266-4FD6-8155-2A3A374FE8C0}" destId="{FB64F9E4-7EBE-4CA5-BC8A-F8768CBA24F9}" srcOrd="1" destOrd="0" presId="urn:microsoft.com/office/officeart/2008/layout/LinedList"/>
    <dgm:cxn modelId="{165D6DB5-879D-4668-B09F-542C698FE697}" type="presParOf" srcId="{C5A43F7A-5542-4457-B74E-03D3162C5C4A}" destId="{A10B0227-F0C4-460B-B06A-84EF8B8ED3AB}" srcOrd="8" destOrd="0" presId="urn:microsoft.com/office/officeart/2008/layout/LinedList"/>
    <dgm:cxn modelId="{CCB5CEF2-F366-4CB4-B022-D82D5EC6CEEB}" type="presParOf" srcId="{C5A43F7A-5542-4457-B74E-03D3162C5C4A}" destId="{C93FD256-C42E-4F73-9671-671146BF2DD5}" srcOrd="9" destOrd="0" presId="urn:microsoft.com/office/officeart/2008/layout/LinedList"/>
    <dgm:cxn modelId="{9B85BC7F-D8B6-4DA7-8335-E2BDF36D40E2}" type="presParOf" srcId="{C93FD256-C42E-4F73-9671-671146BF2DD5}" destId="{9E06A781-00F2-437D-A49A-01D2B13E2302}" srcOrd="0" destOrd="0" presId="urn:microsoft.com/office/officeart/2008/layout/LinedList"/>
    <dgm:cxn modelId="{99D148F9-3253-4982-90D4-871604B09E02}" type="presParOf" srcId="{C93FD256-C42E-4F73-9671-671146BF2DD5}" destId="{666D5144-6C2B-4D44-BF3B-799BFF13D3AC}" srcOrd="1" destOrd="0" presId="urn:microsoft.com/office/officeart/2008/layout/LinedList"/>
    <dgm:cxn modelId="{076DD2A4-A0A3-4C7E-9F2A-6E45CCDEDC00}" type="presParOf" srcId="{C5A43F7A-5542-4457-B74E-03D3162C5C4A}" destId="{36E7F659-CEAE-4EED-BA20-77B486550FC9}" srcOrd="10" destOrd="0" presId="urn:microsoft.com/office/officeart/2008/layout/LinedList"/>
    <dgm:cxn modelId="{498B892F-F16C-4150-823A-89A0B2E12B6F}" type="presParOf" srcId="{C5A43F7A-5542-4457-B74E-03D3162C5C4A}" destId="{2ABBD023-F7FF-4C2F-84A5-AC7E22E750F7}" srcOrd="11" destOrd="0" presId="urn:microsoft.com/office/officeart/2008/layout/LinedList"/>
    <dgm:cxn modelId="{1D9BE233-D57C-46B7-A1B5-04D12404F4BD}" type="presParOf" srcId="{2ABBD023-F7FF-4C2F-84A5-AC7E22E750F7}" destId="{722E188D-A1F3-4628-8AAE-82914F515496}" srcOrd="0" destOrd="0" presId="urn:microsoft.com/office/officeart/2008/layout/LinedList"/>
    <dgm:cxn modelId="{B96EE4E2-2F2E-4018-BB8D-144EBD141CB3}" type="presParOf" srcId="{2ABBD023-F7FF-4C2F-84A5-AC7E22E750F7}" destId="{BE8EA326-F010-4E54-90BE-1F5518496739}" srcOrd="1" destOrd="0" presId="urn:microsoft.com/office/officeart/2008/layout/LinedList"/>
    <dgm:cxn modelId="{35A19644-974B-43BD-B137-F4D58859F660}" type="presParOf" srcId="{C5A43F7A-5542-4457-B74E-03D3162C5C4A}" destId="{EA3846D9-D8F8-424B-8816-071D598F6A64}" srcOrd="12" destOrd="0" presId="urn:microsoft.com/office/officeart/2008/layout/LinedList"/>
    <dgm:cxn modelId="{F3551766-C673-43D8-91C5-44D23BFBC05E}" type="presParOf" srcId="{C5A43F7A-5542-4457-B74E-03D3162C5C4A}" destId="{15311EDC-48BE-478C-9A45-3C89FAA54F64}" srcOrd="13" destOrd="0" presId="urn:microsoft.com/office/officeart/2008/layout/LinedList"/>
    <dgm:cxn modelId="{9F834E94-B088-4F7D-88CC-2911532491E3}" type="presParOf" srcId="{15311EDC-48BE-478C-9A45-3C89FAA54F64}" destId="{ED7CF612-036F-4497-A974-10D46472CF4C}" srcOrd="0" destOrd="0" presId="urn:microsoft.com/office/officeart/2008/layout/LinedList"/>
    <dgm:cxn modelId="{5F9740AC-2F39-4159-9799-C0F99717F2D8}" type="presParOf" srcId="{15311EDC-48BE-478C-9A45-3C89FAA54F64}" destId="{3E8FFB3C-9E67-451B-A178-390894E215DC}" srcOrd="1" destOrd="0" presId="urn:microsoft.com/office/officeart/2008/layout/LinedList"/>
    <dgm:cxn modelId="{FCC9289A-7C00-43CD-B114-080805E6328C}" type="presParOf" srcId="{C5A43F7A-5542-4457-B74E-03D3162C5C4A}" destId="{A9FBAA34-135C-42B0-BB35-383EF9DDEAB2}" srcOrd="14" destOrd="0" presId="urn:microsoft.com/office/officeart/2008/layout/LinedList"/>
    <dgm:cxn modelId="{3D53B7C8-5A01-44C1-A180-CDAA2DC866D2}" type="presParOf" srcId="{C5A43F7A-5542-4457-B74E-03D3162C5C4A}" destId="{B8E7C092-BE45-4D41-8DDC-BC5354094994}" srcOrd="15" destOrd="0" presId="urn:microsoft.com/office/officeart/2008/layout/LinedList"/>
    <dgm:cxn modelId="{3C2E61F5-8131-454B-9395-9CFB8EDB00BF}" type="presParOf" srcId="{B8E7C092-BE45-4D41-8DDC-BC5354094994}" destId="{A697D820-552E-49B1-9215-3AC3EFE461D0}" srcOrd="0" destOrd="0" presId="urn:microsoft.com/office/officeart/2008/layout/LinedList"/>
    <dgm:cxn modelId="{09E8C7AE-51B1-4C49-8253-8C37A1373018}" type="presParOf" srcId="{B8E7C092-BE45-4D41-8DDC-BC5354094994}" destId="{B6738C1D-E213-4173-A9CD-0B899242ABF7}" srcOrd="1" destOrd="0" presId="urn:microsoft.com/office/officeart/2008/layout/LinedList"/>
    <dgm:cxn modelId="{48F061E1-C282-4075-A1E1-61D5FE90AA96}" type="presParOf" srcId="{C5A43F7A-5542-4457-B74E-03D3162C5C4A}" destId="{2AFEE514-78FC-4589-B983-31FBA5598E88}" srcOrd="16" destOrd="0" presId="urn:microsoft.com/office/officeart/2008/layout/LinedList"/>
    <dgm:cxn modelId="{206D708F-3040-455F-A78C-70F28B2E9805}" type="presParOf" srcId="{C5A43F7A-5542-4457-B74E-03D3162C5C4A}" destId="{A1E4C925-20CE-462B-9E7C-D6BE11F30242}" srcOrd="17" destOrd="0" presId="urn:microsoft.com/office/officeart/2008/layout/LinedList"/>
    <dgm:cxn modelId="{741A8CAC-D973-4CDB-BB7F-6C04CC5CD5F7}" type="presParOf" srcId="{A1E4C925-20CE-462B-9E7C-D6BE11F30242}" destId="{C53C6991-CED4-408A-81E7-8FEC01F202BF}" srcOrd="0" destOrd="0" presId="urn:microsoft.com/office/officeart/2008/layout/LinedList"/>
    <dgm:cxn modelId="{C5DA1F68-54AE-47DA-91DA-9A0EEEC98987}" type="presParOf" srcId="{A1E4C925-20CE-462B-9E7C-D6BE11F30242}" destId="{A4B2CC0A-59E9-4CD6-B4A9-629E222A9C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A9CAF3-1595-49D3-9354-36C482C2973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CB38D68-8664-4707-82EF-44BFB9AAEC3F}">
      <dgm:prSet/>
      <dgm:spPr/>
      <dgm:t>
        <a:bodyPr/>
        <a:lstStyle/>
        <a:p>
          <a:pPr>
            <a:lnSpc>
              <a:spcPct val="100000"/>
            </a:lnSpc>
          </a:pPr>
          <a:r>
            <a:rPr lang="en-IN"/>
            <a:t>Efficient Decision making</a:t>
          </a:r>
          <a:endParaRPr lang="en-US"/>
        </a:p>
      </dgm:t>
    </dgm:pt>
    <dgm:pt modelId="{22FD50EE-C05C-494A-8151-7EE75A15DB99}" type="parTrans" cxnId="{9E99E0F7-953D-4F7C-964B-6E326C22126B}">
      <dgm:prSet/>
      <dgm:spPr/>
      <dgm:t>
        <a:bodyPr/>
        <a:lstStyle/>
        <a:p>
          <a:endParaRPr lang="en-US"/>
        </a:p>
      </dgm:t>
    </dgm:pt>
    <dgm:pt modelId="{A94FF9B1-E330-4597-A98C-2EEE22F2F0F5}" type="sibTrans" cxnId="{9E99E0F7-953D-4F7C-964B-6E326C22126B}">
      <dgm:prSet/>
      <dgm:spPr/>
      <dgm:t>
        <a:bodyPr/>
        <a:lstStyle/>
        <a:p>
          <a:pPr>
            <a:lnSpc>
              <a:spcPct val="100000"/>
            </a:lnSpc>
          </a:pPr>
          <a:endParaRPr lang="en-US"/>
        </a:p>
      </dgm:t>
    </dgm:pt>
    <dgm:pt modelId="{89FFE911-4AD1-4636-A309-16A32FDA8941}">
      <dgm:prSet/>
      <dgm:spPr/>
      <dgm:t>
        <a:bodyPr/>
        <a:lstStyle/>
        <a:p>
          <a:pPr>
            <a:lnSpc>
              <a:spcPct val="100000"/>
            </a:lnSpc>
          </a:pPr>
          <a:r>
            <a:rPr lang="en-IN"/>
            <a:t>Risk Management</a:t>
          </a:r>
          <a:endParaRPr lang="en-US"/>
        </a:p>
      </dgm:t>
    </dgm:pt>
    <dgm:pt modelId="{3129681E-F959-4BB1-AA31-0DA690436734}" type="parTrans" cxnId="{AEAA8302-59A8-49AA-94BC-AC2F3ECE6341}">
      <dgm:prSet/>
      <dgm:spPr/>
      <dgm:t>
        <a:bodyPr/>
        <a:lstStyle/>
        <a:p>
          <a:endParaRPr lang="en-US"/>
        </a:p>
      </dgm:t>
    </dgm:pt>
    <dgm:pt modelId="{10AEC9AE-EDEC-4180-8132-CE3E5D11C223}" type="sibTrans" cxnId="{AEAA8302-59A8-49AA-94BC-AC2F3ECE6341}">
      <dgm:prSet/>
      <dgm:spPr/>
      <dgm:t>
        <a:bodyPr/>
        <a:lstStyle/>
        <a:p>
          <a:pPr>
            <a:lnSpc>
              <a:spcPct val="100000"/>
            </a:lnSpc>
          </a:pPr>
          <a:endParaRPr lang="en-US"/>
        </a:p>
      </dgm:t>
    </dgm:pt>
    <dgm:pt modelId="{C5E5DF76-B978-4AEA-A5B2-84DD74D6035C}">
      <dgm:prSet/>
      <dgm:spPr/>
      <dgm:t>
        <a:bodyPr/>
        <a:lstStyle/>
        <a:p>
          <a:pPr>
            <a:lnSpc>
              <a:spcPct val="100000"/>
            </a:lnSpc>
          </a:pPr>
          <a:r>
            <a:rPr lang="en-IN"/>
            <a:t>Improved Customer Experience</a:t>
          </a:r>
          <a:endParaRPr lang="en-US"/>
        </a:p>
      </dgm:t>
    </dgm:pt>
    <dgm:pt modelId="{0C4120D1-48F0-4CF8-80EA-4E82121547CA}" type="parTrans" cxnId="{A6972FBA-EB9C-470F-9670-B3518371E111}">
      <dgm:prSet/>
      <dgm:spPr/>
      <dgm:t>
        <a:bodyPr/>
        <a:lstStyle/>
        <a:p>
          <a:endParaRPr lang="en-US"/>
        </a:p>
      </dgm:t>
    </dgm:pt>
    <dgm:pt modelId="{C5AD3C44-1977-46F0-A80F-12233C8F19E1}" type="sibTrans" cxnId="{A6972FBA-EB9C-470F-9670-B3518371E111}">
      <dgm:prSet/>
      <dgm:spPr/>
      <dgm:t>
        <a:bodyPr/>
        <a:lstStyle/>
        <a:p>
          <a:pPr>
            <a:lnSpc>
              <a:spcPct val="100000"/>
            </a:lnSpc>
          </a:pPr>
          <a:endParaRPr lang="en-US"/>
        </a:p>
      </dgm:t>
    </dgm:pt>
    <dgm:pt modelId="{05BCABFA-ED85-4F17-94F7-AD37E1B8B7D9}">
      <dgm:prSet/>
      <dgm:spPr/>
      <dgm:t>
        <a:bodyPr/>
        <a:lstStyle/>
        <a:p>
          <a:pPr>
            <a:lnSpc>
              <a:spcPct val="100000"/>
            </a:lnSpc>
          </a:pPr>
          <a:r>
            <a:rPr lang="en-IN"/>
            <a:t>Reduced Manual Work</a:t>
          </a:r>
          <a:endParaRPr lang="en-US"/>
        </a:p>
      </dgm:t>
    </dgm:pt>
    <dgm:pt modelId="{D021543D-9172-4375-8640-32360A88C799}" type="parTrans" cxnId="{34BA3A76-7120-4D15-8E42-F3F42E06B8A8}">
      <dgm:prSet/>
      <dgm:spPr/>
      <dgm:t>
        <a:bodyPr/>
        <a:lstStyle/>
        <a:p>
          <a:endParaRPr lang="en-US"/>
        </a:p>
      </dgm:t>
    </dgm:pt>
    <dgm:pt modelId="{F035B018-8B2E-490C-B43C-A94EDE28454F}" type="sibTrans" cxnId="{34BA3A76-7120-4D15-8E42-F3F42E06B8A8}">
      <dgm:prSet/>
      <dgm:spPr/>
      <dgm:t>
        <a:bodyPr/>
        <a:lstStyle/>
        <a:p>
          <a:pPr>
            <a:lnSpc>
              <a:spcPct val="100000"/>
            </a:lnSpc>
          </a:pPr>
          <a:endParaRPr lang="en-US"/>
        </a:p>
      </dgm:t>
    </dgm:pt>
    <dgm:pt modelId="{D091C328-9380-4341-83A1-51E6E411B102}">
      <dgm:prSet/>
      <dgm:spPr/>
      <dgm:t>
        <a:bodyPr/>
        <a:lstStyle/>
        <a:p>
          <a:pPr>
            <a:lnSpc>
              <a:spcPct val="100000"/>
            </a:lnSpc>
          </a:pPr>
          <a:r>
            <a:rPr lang="en-IN"/>
            <a:t>Cost Savings</a:t>
          </a:r>
          <a:endParaRPr lang="en-US"/>
        </a:p>
      </dgm:t>
    </dgm:pt>
    <dgm:pt modelId="{E3524B1C-8376-449C-A55A-6CADBC6465A6}" type="parTrans" cxnId="{E5F6D955-B0CF-4CDA-88E7-4F905691EE27}">
      <dgm:prSet/>
      <dgm:spPr/>
      <dgm:t>
        <a:bodyPr/>
        <a:lstStyle/>
        <a:p>
          <a:endParaRPr lang="en-US"/>
        </a:p>
      </dgm:t>
    </dgm:pt>
    <dgm:pt modelId="{935BDB35-E31A-4E24-9FB7-0A89F632BB61}" type="sibTrans" cxnId="{E5F6D955-B0CF-4CDA-88E7-4F905691EE27}">
      <dgm:prSet/>
      <dgm:spPr/>
      <dgm:t>
        <a:bodyPr/>
        <a:lstStyle/>
        <a:p>
          <a:pPr>
            <a:lnSpc>
              <a:spcPct val="100000"/>
            </a:lnSpc>
          </a:pPr>
          <a:endParaRPr lang="en-US"/>
        </a:p>
      </dgm:t>
    </dgm:pt>
    <dgm:pt modelId="{118900D8-9C5C-4671-9932-DB5A5478AA38}">
      <dgm:prSet/>
      <dgm:spPr/>
      <dgm:t>
        <a:bodyPr/>
        <a:lstStyle/>
        <a:p>
          <a:pPr>
            <a:lnSpc>
              <a:spcPct val="100000"/>
            </a:lnSpc>
          </a:pPr>
          <a:r>
            <a:rPr lang="en-IN"/>
            <a:t>Fraud detection</a:t>
          </a:r>
          <a:endParaRPr lang="en-US"/>
        </a:p>
      </dgm:t>
    </dgm:pt>
    <dgm:pt modelId="{6BAB60EC-BD82-4BDB-985D-6A2C76CADAC0}" type="parTrans" cxnId="{529D199D-12ED-4F86-864F-6B597CAD4E14}">
      <dgm:prSet/>
      <dgm:spPr/>
      <dgm:t>
        <a:bodyPr/>
        <a:lstStyle/>
        <a:p>
          <a:endParaRPr lang="en-US"/>
        </a:p>
      </dgm:t>
    </dgm:pt>
    <dgm:pt modelId="{553C1621-5188-46CC-88AF-68CFC67766C2}" type="sibTrans" cxnId="{529D199D-12ED-4F86-864F-6B597CAD4E14}">
      <dgm:prSet/>
      <dgm:spPr/>
      <dgm:t>
        <a:bodyPr/>
        <a:lstStyle/>
        <a:p>
          <a:endParaRPr lang="en-US"/>
        </a:p>
      </dgm:t>
    </dgm:pt>
    <dgm:pt modelId="{9EA17A45-5D4D-4E36-9418-3D8B3323C234}" type="pres">
      <dgm:prSet presAssocID="{8CA9CAF3-1595-49D3-9354-36C482C2973B}" presName="root" presStyleCnt="0">
        <dgm:presLayoutVars>
          <dgm:dir/>
          <dgm:resizeHandles val="exact"/>
        </dgm:presLayoutVars>
      </dgm:prSet>
      <dgm:spPr/>
    </dgm:pt>
    <dgm:pt modelId="{417BC534-79A8-4565-8DE5-37674827A11A}" type="pres">
      <dgm:prSet presAssocID="{8CA9CAF3-1595-49D3-9354-36C482C2973B}" presName="container" presStyleCnt="0">
        <dgm:presLayoutVars>
          <dgm:dir/>
          <dgm:resizeHandles val="exact"/>
        </dgm:presLayoutVars>
      </dgm:prSet>
      <dgm:spPr/>
    </dgm:pt>
    <dgm:pt modelId="{0D117801-59E9-4C78-82C4-A56B16284D77}" type="pres">
      <dgm:prSet presAssocID="{ECB38D68-8664-4707-82EF-44BFB9AAEC3F}" presName="compNode" presStyleCnt="0"/>
      <dgm:spPr/>
    </dgm:pt>
    <dgm:pt modelId="{BFD8B357-DD41-439C-9889-B14B29D4A1D7}" type="pres">
      <dgm:prSet presAssocID="{ECB38D68-8664-4707-82EF-44BFB9AAEC3F}" presName="iconBgRect" presStyleLbl="bgShp" presStyleIdx="0" presStyleCnt="6"/>
      <dgm:spPr/>
    </dgm:pt>
    <dgm:pt modelId="{DB85211D-1451-40E3-A991-EE07B28400AA}" type="pres">
      <dgm:prSet presAssocID="{ECB38D68-8664-4707-82EF-44BFB9AAEC3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F07A316-E79D-4470-B4C8-00C7FCDB0A0A}" type="pres">
      <dgm:prSet presAssocID="{ECB38D68-8664-4707-82EF-44BFB9AAEC3F}" presName="spaceRect" presStyleCnt="0"/>
      <dgm:spPr/>
    </dgm:pt>
    <dgm:pt modelId="{B4449B96-D2A3-400B-A033-3DC2A9E3D7D6}" type="pres">
      <dgm:prSet presAssocID="{ECB38D68-8664-4707-82EF-44BFB9AAEC3F}" presName="textRect" presStyleLbl="revTx" presStyleIdx="0" presStyleCnt="6">
        <dgm:presLayoutVars>
          <dgm:chMax val="1"/>
          <dgm:chPref val="1"/>
        </dgm:presLayoutVars>
      </dgm:prSet>
      <dgm:spPr/>
    </dgm:pt>
    <dgm:pt modelId="{E83F5450-9930-4AD2-A8F1-C7384C63EB07}" type="pres">
      <dgm:prSet presAssocID="{A94FF9B1-E330-4597-A98C-2EEE22F2F0F5}" presName="sibTrans" presStyleLbl="sibTrans2D1" presStyleIdx="0" presStyleCnt="0"/>
      <dgm:spPr/>
    </dgm:pt>
    <dgm:pt modelId="{815BEB95-CF8D-409B-91BF-02817C861776}" type="pres">
      <dgm:prSet presAssocID="{89FFE911-4AD1-4636-A309-16A32FDA8941}" presName="compNode" presStyleCnt="0"/>
      <dgm:spPr/>
    </dgm:pt>
    <dgm:pt modelId="{2C041D01-91C2-45B6-9F48-6C42EA6CB4AF}" type="pres">
      <dgm:prSet presAssocID="{89FFE911-4AD1-4636-A309-16A32FDA8941}" presName="iconBgRect" presStyleLbl="bgShp" presStyleIdx="1" presStyleCnt="6"/>
      <dgm:spPr/>
    </dgm:pt>
    <dgm:pt modelId="{B7C3BEFA-ADC1-445F-8012-F881C7F6E196}" type="pres">
      <dgm:prSet presAssocID="{89FFE911-4AD1-4636-A309-16A32FDA894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23F8D4A-CD88-4408-9053-ABE97E05D59B}" type="pres">
      <dgm:prSet presAssocID="{89FFE911-4AD1-4636-A309-16A32FDA8941}" presName="spaceRect" presStyleCnt="0"/>
      <dgm:spPr/>
    </dgm:pt>
    <dgm:pt modelId="{B25F0FA8-3EFD-44C5-85A5-0916EE19DA46}" type="pres">
      <dgm:prSet presAssocID="{89FFE911-4AD1-4636-A309-16A32FDA8941}" presName="textRect" presStyleLbl="revTx" presStyleIdx="1" presStyleCnt="6">
        <dgm:presLayoutVars>
          <dgm:chMax val="1"/>
          <dgm:chPref val="1"/>
        </dgm:presLayoutVars>
      </dgm:prSet>
      <dgm:spPr/>
    </dgm:pt>
    <dgm:pt modelId="{9EFD2182-BA6B-4F9A-A2D9-56452FCEF803}" type="pres">
      <dgm:prSet presAssocID="{10AEC9AE-EDEC-4180-8132-CE3E5D11C223}" presName="sibTrans" presStyleLbl="sibTrans2D1" presStyleIdx="0" presStyleCnt="0"/>
      <dgm:spPr/>
    </dgm:pt>
    <dgm:pt modelId="{2E6AA8AB-58DE-4FC5-A0B8-2C4F1DF4A3C1}" type="pres">
      <dgm:prSet presAssocID="{C5E5DF76-B978-4AEA-A5B2-84DD74D6035C}" presName="compNode" presStyleCnt="0"/>
      <dgm:spPr/>
    </dgm:pt>
    <dgm:pt modelId="{58527CE9-A394-49EA-AE31-31D42840FAE8}" type="pres">
      <dgm:prSet presAssocID="{C5E5DF76-B978-4AEA-A5B2-84DD74D6035C}" presName="iconBgRect" presStyleLbl="bgShp" presStyleIdx="2" presStyleCnt="6"/>
      <dgm:spPr/>
    </dgm:pt>
    <dgm:pt modelId="{FB608C10-4837-4C46-8142-6361E3E3A0FA}" type="pres">
      <dgm:prSet presAssocID="{C5E5DF76-B978-4AEA-A5B2-84DD74D6035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1C24AFED-2430-4B15-B886-27CB7AE42E20}" type="pres">
      <dgm:prSet presAssocID="{C5E5DF76-B978-4AEA-A5B2-84DD74D6035C}" presName="spaceRect" presStyleCnt="0"/>
      <dgm:spPr/>
    </dgm:pt>
    <dgm:pt modelId="{D0D80E2C-E896-4093-B122-961B2A97A820}" type="pres">
      <dgm:prSet presAssocID="{C5E5DF76-B978-4AEA-A5B2-84DD74D6035C}" presName="textRect" presStyleLbl="revTx" presStyleIdx="2" presStyleCnt="6">
        <dgm:presLayoutVars>
          <dgm:chMax val="1"/>
          <dgm:chPref val="1"/>
        </dgm:presLayoutVars>
      </dgm:prSet>
      <dgm:spPr/>
    </dgm:pt>
    <dgm:pt modelId="{6100B68B-7B6F-4E84-8A22-8BE195BBAF5B}" type="pres">
      <dgm:prSet presAssocID="{C5AD3C44-1977-46F0-A80F-12233C8F19E1}" presName="sibTrans" presStyleLbl="sibTrans2D1" presStyleIdx="0" presStyleCnt="0"/>
      <dgm:spPr/>
    </dgm:pt>
    <dgm:pt modelId="{E4DD05FA-C6EC-4AB9-9CEB-21A30F855A7F}" type="pres">
      <dgm:prSet presAssocID="{05BCABFA-ED85-4F17-94F7-AD37E1B8B7D9}" presName="compNode" presStyleCnt="0"/>
      <dgm:spPr/>
    </dgm:pt>
    <dgm:pt modelId="{E2A46618-6AF0-4755-A803-D1A75E55E56C}" type="pres">
      <dgm:prSet presAssocID="{05BCABFA-ED85-4F17-94F7-AD37E1B8B7D9}" presName="iconBgRect" presStyleLbl="bgShp" presStyleIdx="3" presStyleCnt="6"/>
      <dgm:spPr/>
    </dgm:pt>
    <dgm:pt modelId="{2CA8259A-AD10-4054-87CE-66226C699328}" type="pres">
      <dgm:prSet presAssocID="{05BCABFA-ED85-4F17-94F7-AD37E1B8B7D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8F92F3D-7BBF-4F4F-A879-DE18F23FABE9}" type="pres">
      <dgm:prSet presAssocID="{05BCABFA-ED85-4F17-94F7-AD37E1B8B7D9}" presName="spaceRect" presStyleCnt="0"/>
      <dgm:spPr/>
    </dgm:pt>
    <dgm:pt modelId="{8B3B4A4C-2DCE-4318-9C1B-7A7221577E92}" type="pres">
      <dgm:prSet presAssocID="{05BCABFA-ED85-4F17-94F7-AD37E1B8B7D9}" presName="textRect" presStyleLbl="revTx" presStyleIdx="3" presStyleCnt="6">
        <dgm:presLayoutVars>
          <dgm:chMax val="1"/>
          <dgm:chPref val="1"/>
        </dgm:presLayoutVars>
      </dgm:prSet>
      <dgm:spPr/>
    </dgm:pt>
    <dgm:pt modelId="{844D1539-7983-4AE6-9746-239F87C1FA12}" type="pres">
      <dgm:prSet presAssocID="{F035B018-8B2E-490C-B43C-A94EDE28454F}" presName="sibTrans" presStyleLbl="sibTrans2D1" presStyleIdx="0" presStyleCnt="0"/>
      <dgm:spPr/>
    </dgm:pt>
    <dgm:pt modelId="{6E36FF3F-684E-44E9-BE45-A669DAD27A86}" type="pres">
      <dgm:prSet presAssocID="{D091C328-9380-4341-83A1-51E6E411B102}" presName="compNode" presStyleCnt="0"/>
      <dgm:spPr/>
    </dgm:pt>
    <dgm:pt modelId="{E18044DF-1CE8-4C63-8BD2-EF2232F6C323}" type="pres">
      <dgm:prSet presAssocID="{D091C328-9380-4341-83A1-51E6E411B102}" presName="iconBgRect" presStyleLbl="bgShp" presStyleIdx="4" presStyleCnt="6"/>
      <dgm:spPr/>
    </dgm:pt>
    <dgm:pt modelId="{5CDBBB6F-B8FF-40C5-A606-DA83092CBA2F}" type="pres">
      <dgm:prSet presAssocID="{D091C328-9380-4341-83A1-51E6E411B10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ggy Bank"/>
        </a:ext>
      </dgm:extLst>
    </dgm:pt>
    <dgm:pt modelId="{F31D5998-3D0A-459A-9263-CBB13D86C693}" type="pres">
      <dgm:prSet presAssocID="{D091C328-9380-4341-83A1-51E6E411B102}" presName="spaceRect" presStyleCnt="0"/>
      <dgm:spPr/>
    </dgm:pt>
    <dgm:pt modelId="{0AAE3508-1E7E-4113-AA96-3D05025B49F6}" type="pres">
      <dgm:prSet presAssocID="{D091C328-9380-4341-83A1-51E6E411B102}" presName="textRect" presStyleLbl="revTx" presStyleIdx="4" presStyleCnt="6">
        <dgm:presLayoutVars>
          <dgm:chMax val="1"/>
          <dgm:chPref val="1"/>
        </dgm:presLayoutVars>
      </dgm:prSet>
      <dgm:spPr/>
    </dgm:pt>
    <dgm:pt modelId="{94009D71-07CA-42FB-B8AB-6FE6814CB72B}" type="pres">
      <dgm:prSet presAssocID="{935BDB35-E31A-4E24-9FB7-0A89F632BB61}" presName="sibTrans" presStyleLbl="sibTrans2D1" presStyleIdx="0" presStyleCnt="0"/>
      <dgm:spPr/>
    </dgm:pt>
    <dgm:pt modelId="{03563FBA-9DFB-4381-9B40-DBCBF7CCD94B}" type="pres">
      <dgm:prSet presAssocID="{118900D8-9C5C-4671-9932-DB5A5478AA38}" presName="compNode" presStyleCnt="0"/>
      <dgm:spPr/>
    </dgm:pt>
    <dgm:pt modelId="{817FF887-40A7-47B1-BE83-307C7CCC485B}" type="pres">
      <dgm:prSet presAssocID="{118900D8-9C5C-4671-9932-DB5A5478AA38}" presName="iconBgRect" presStyleLbl="bgShp" presStyleIdx="5" presStyleCnt="6"/>
      <dgm:spPr/>
    </dgm:pt>
    <dgm:pt modelId="{AAC56C84-BDA2-4765-AE56-1877BC1D273F}" type="pres">
      <dgm:prSet presAssocID="{118900D8-9C5C-4671-9932-DB5A5478AA3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ber"/>
        </a:ext>
      </dgm:extLst>
    </dgm:pt>
    <dgm:pt modelId="{5C64B435-9FA0-484B-84AB-8CEFFFCB10DA}" type="pres">
      <dgm:prSet presAssocID="{118900D8-9C5C-4671-9932-DB5A5478AA38}" presName="spaceRect" presStyleCnt="0"/>
      <dgm:spPr/>
    </dgm:pt>
    <dgm:pt modelId="{1AE515F2-8141-4461-962A-8FE15DEA1DFE}" type="pres">
      <dgm:prSet presAssocID="{118900D8-9C5C-4671-9932-DB5A5478AA38}" presName="textRect" presStyleLbl="revTx" presStyleIdx="5" presStyleCnt="6">
        <dgm:presLayoutVars>
          <dgm:chMax val="1"/>
          <dgm:chPref val="1"/>
        </dgm:presLayoutVars>
      </dgm:prSet>
      <dgm:spPr/>
    </dgm:pt>
  </dgm:ptLst>
  <dgm:cxnLst>
    <dgm:cxn modelId="{AEAA8302-59A8-49AA-94BC-AC2F3ECE6341}" srcId="{8CA9CAF3-1595-49D3-9354-36C482C2973B}" destId="{89FFE911-4AD1-4636-A309-16A32FDA8941}" srcOrd="1" destOrd="0" parTransId="{3129681E-F959-4BB1-AA31-0DA690436734}" sibTransId="{10AEC9AE-EDEC-4180-8132-CE3E5D11C223}"/>
    <dgm:cxn modelId="{DB661D06-4AE8-4CFC-9F77-656733828A75}" type="presOf" srcId="{C5E5DF76-B978-4AEA-A5B2-84DD74D6035C}" destId="{D0D80E2C-E896-4093-B122-961B2A97A820}" srcOrd="0" destOrd="0" presId="urn:microsoft.com/office/officeart/2018/2/layout/IconCircleList"/>
    <dgm:cxn modelId="{82109A19-FE4A-4921-8CB5-7B77DDBCA1EF}" type="presOf" srcId="{F035B018-8B2E-490C-B43C-A94EDE28454F}" destId="{844D1539-7983-4AE6-9746-239F87C1FA12}" srcOrd="0" destOrd="0" presId="urn:microsoft.com/office/officeart/2018/2/layout/IconCircleList"/>
    <dgm:cxn modelId="{6182FD23-F56A-4A8F-9DD4-99197DAD785F}" type="presOf" srcId="{118900D8-9C5C-4671-9932-DB5A5478AA38}" destId="{1AE515F2-8141-4461-962A-8FE15DEA1DFE}" srcOrd="0" destOrd="0" presId="urn:microsoft.com/office/officeart/2018/2/layout/IconCircleList"/>
    <dgm:cxn modelId="{2C5E1931-6730-43E8-A21B-A7321BF477E7}" type="presOf" srcId="{ECB38D68-8664-4707-82EF-44BFB9AAEC3F}" destId="{B4449B96-D2A3-400B-A033-3DC2A9E3D7D6}" srcOrd="0" destOrd="0" presId="urn:microsoft.com/office/officeart/2018/2/layout/IconCircleList"/>
    <dgm:cxn modelId="{660A3934-35CF-485A-9002-554F9FBC970B}" type="presOf" srcId="{D091C328-9380-4341-83A1-51E6E411B102}" destId="{0AAE3508-1E7E-4113-AA96-3D05025B49F6}" srcOrd="0" destOrd="0" presId="urn:microsoft.com/office/officeart/2018/2/layout/IconCircleList"/>
    <dgm:cxn modelId="{4B5CFE37-FCD6-42CD-88E3-6FE9A3F275CB}" type="presOf" srcId="{A94FF9B1-E330-4597-A98C-2EEE22F2F0F5}" destId="{E83F5450-9930-4AD2-A8F1-C7384C63EB07}" srcOrd="0" destOrd="0" presId="urn:microsoft.com/office/officeart/2018/2/layout/IconCircleList"/>
    <dgm:cxn modelId="{C055C46A-73C4-4F8A-9BF7-593C9CEB84D9}" type="presOf" srcId="{8CA9CAF3-1595-49D3-9354-36C482C2973B}" destId="{9EA17A45-5D4D-4E36-9418-3D8B3323C234}" srcOrd="0" destOrd="0" presId="urn:microsoft.com/office/officeart/2018/2/layout/IconCircleList"/>
    <dgm:cxn modelId="{E5F6D955-B0CF-4CDA-88E7-4F905691EE27}" srcId="{8CA9CAF3-1595-49D3-9354-36C482C2973B}" destId="{D091C328-9380-4341-83A1-51E6E411B102}" srcOrd="4" destOrd="0" parTransId="{E3524B1C-8376-449C-A55A-6CADBC6465A6}" sibTransId="{935BDB35-E31A-4E24-9FB7-0A89F632BB61}"/>
    <dgm:cxn modelId="{34BA3A76-7120-4D15-8E42-F3F42E06B8A8}" srcId="{8CA9CAF3-1595-49D3-9354-36C482C2973B}" destId="{05BCABFA-ED85-4F17-94F7-AD37E1B8B7D9}" srcOrd="3" destOrd="0" parTransId="{D021543D-9172-4375-8640-32360A88C799}" sibTransId="{F035B018-8B2E-490C-B43C-A94EDE28454F}"/>
    <dgm:cxn modelId="{58DE5F7D-DE57-43BD-A57A-D390F6FE3964}" type="presOf" srcId="{10AEC9AE-EDEC-4180-8132-CE3E5D11C223}" destId="{9EFD2182-BA6B-4F9A-A2D9-56452FCEF803}" srcOrd="0" destOrd="0" presId="urn:microsoft.com/office/officeart/2018/2/layout/IconCircleList"/>
    <dgm:cxn modelId="{529D199D-12ED-4F86-864F-6B597CAD4E14}" srcId="{8CA9CAF3-1595-49D3-9354-36C482C2973B}" destId="{118900D8-9C5C-4671-9932-DB5A5478AA38}" srcOrd="5" destOrd="0" parTransId="{6BAB60EC-BD82-4BDB-985D-6A2C76CADAC0}" sibTransId="{553C1621-5188-46CC-88AF-68CFC67766C2}"/>
    <dgm:cxn modelId="{C03581A9-5778-4CDD-88AC-ACC559F53C62}" type="presOf" srcId="{89FFE911-4AD1-4636-A309-16A32FDA8941}" destId="{B25F0FA8-3EFD-44C5-85A5-0916EE19DA46}" srcOrd="0" destOrd="0" presId="urn:microsoft.com/office/officeart/2018/2/layout/IconCircleList"/>
    <dgm:cxn modelId="{A6972FBA-EB9C-470F-9670-B3518371E111}" srcId="{8CA9CAF3-1595-49D3-9354-36C482C2973B}" destId="{C5E5DF76-B978-4AEA-A5B2-84DD74D6035C}" srcOrd="2" destOrd="0" parTransId="{0C4120D1-48F0-4CF8-80EA-4E82121547CA}" sibTransId="{C5AD3C44-1977-46F0-A80F-12233C8F19E1}"/>
    <dgm:cxn modelId="{CEC19FDE-5AB7-40D9-B2C9-0AC694282F6F}" type="presOf" srcId="{C5AD3C44-1977-46F0-A80F-12233C8F19E1}" destId="{6100B68B-7B6F-4E84-8A22-8BE195BBAF5B}" srcOrd="0" destOrd="0" presId="urn:microsoft.com/office/officeart/2018/2/layout/IconCircleList"/>
    <dgm:cxn modelId="{524471E9-EDD4-457A-9027-D3EA31EDF1C6}" type="presOf" srcId="{05BCABFA-ED85-4F17-94F7-AD37E1B8B7D9}" destId="{8B3B4A4C-2DCE-4318-9C1B-7A7221577E92}" srcOrd="0" destOrd="0" presId="urn:microsoft.com/office/officeart/2018/2/layout/IconCircleList"/>
    <dgm:cxn modelId="{9E99E0F7-953D-4F7C-964B-6E326C22126B}" srcId="{8CA9CAF3-1595-49D3-9354-36C482C2973B}" destId="{ECB38D68-8664-4707-82EF-44BFB9AAEC3F}" srcOrd="0" destOrd="0" parTransId="{22FD50EE-C05C-494A-8151-7EE75A15DB99}" sibTransId="{A94FF9B1-E330-4597-A98C-2EEE22F2F0F5}"/>
    <dgm:cxn modelId="{E91606FD-4CA7-41A5-B332-E9D9BBC69818}" type="presOf" srcId="{935BDB35-E31A-4E24-9FB7-0A89F632BB61}" destId="{94009D71-07CA-42FB-B8AB-6FE6814CB72B}" srcOrd="0" destOrd="0" presId="urn:microsoft.com/office/officeart/2018/2/layout/IconCircleList"/>
    <dgm:cxn modelId="{E15044B8-0073-40BC-9A7C-64C6AE24732B}" type="presParOf" srcId="{9EA17A45-5D4D-4E36-9418-3D8B3323C234}" destId="{417BC534-79A8-4565-8DE5-37674827A11A}" srcOrd="0" destOrd="0" presId="urn:microsoft.com/office/officeart/2018/2/layout/IconCircleList"/>
    <dgm:cxn modelId="{42E0CAD1-CB7F-422E-B38B-9B362DED59B5}" type="presParOf" srcId="{417BC534-79A8-4565-8DE5-37674827A11A}" destId="{0D117801-59E9-4C78-82C4-A56B16284D77}" srcOrd="0" destOrd="0" presId="urn:microsoft.com/office/officeart/2018/2/layout/IconCircleList"/>
    <dgm:cxn modelId="{40F9485B-78EB-4C17-A314-031F2A2795A6}" type="presParOf" srcId="{0D117801-59E9-4C78-82C4-A56B16284D77}" destId="{BFD8B357-DD41-439C-9889-B14B29D4A1D7}" srcOrd="0" destOrd="0" presId="urn:microsoft.com/office/officeart/2018/2/layout/IconCircleList"/>
    <dgm:cxn modelId="{68FCA957-F601-45BF-81BA-63FBBFCB51F9}" type="presParOf" srcId="{0D117801-59E9-4C78-82C4-A56B16284D77}" destId="{DB85211D-1451-40E3-A991-EE07B28400AA}" srcOrd="1" destOrd="0" presId="urn:microsoft.com/office/officeart/2018/2/layout/IconCircleList"/>
    <dgm:cxn modelId="{1C4320A3-5ABB-4FEF-BF3A-67C3DB143BC2}" type="presParOf" srcId="{0D117801-59E9-4C78-82C4-A56B16284D77}" destId="{BF07A316-E79D-4470-B4C8-00C7FCDB0A0A}" srcOrd="2" destOrd="0" presId="urn:microsoft.com/office/officeart/2018/2/layout/IconCircleList"/>
    <dgm:cxn modelId="{2473A127-CA87-41E8-AECD-03BC116EA2A9}" type="presParOf" srcId="{0D117801-59E9-4C78-82C4-A56B16284D77}" destId="{B4449B96-D2A3-400B-A033-3DC2A9E3D7D6}" srcOrd="3" destOrd="0" presId="urn:microsoft.com/office/officeart/2018/2/layout/IconCircleList"/>
    <dgm:cxn modelId="{ABB6FF4E-220A-42AC-8326-7C1567BDBE6A}" type="presParOf" srcId="{417BC534-79A8-4565-8DE5-37674827A11A}" destId="{E83F5450-9930-4AD2-A8F1-C7384C63EB07}" srcOrd="1" destOrd="0" presId="urn:microsoft.com/office/officeart/2018/2/layout/IconCircleList"/>
    <dgm:cxn modelId="{1647FD01-8DE3-4407-A284-7DCB65C08EDB}" type="presParOf" srcId="{417BC534-79A8-4565-8DE5-37674827A11A}" destId="{815BEB95-CF8D-409B-91BF-02817C861776}" srcOrd="2" destOrd="0" presId="urn:microsoft.com/office/officeart/2018/2/layout/IconCircleList"/>
    <dgm:cxn modelId="{A03145C1-F1A7-4B88-85DE-F7B0BDDF4EBB}" type="presParOf" srcId="{815BEB95-CF8D-409B-91BF-02817C861776}" destId="{2C041D01-91C2-45B6-9F48-6C42EA6CB4AF}" srcOrd="0" destOrd="0" presId="urn:microsoft.com/office/officeart/2018/2/layout/IconCircleList"/>
    <dgm:cxn modelId="{060EA4FE-2140-4337-86E0-C51B14666438}" type="presParOf" srcId="{815BEB95-CF8D-409B-91BF-02817C861776}" destId="{B7C3BEFA-ADC1-445F-8012-F881C7F6E196}" srcOrd="1" destOrd="0" presId="urn:microsoft.com/office/officeart/2018/2/layout/IconCircleList"/>
    <dgm:cxn modelId="{2A4B2F05-7097-4004-A9A9-660DDD719B78}" type="presParOf" srcId="{815BEB95-CF8D-409B-91BF-02817C861776}" destId="{223F8D4A-CD88-4408-9053-ABE97E05D59B}" srcOrd="2" destOrd="0" presId="urn:microsoft.com/office/officeart/2018/2/layout/IconCircleList"/>
    <dgm:cxn modelId="{38066027-A8D3-4A02-A650-4A99B28FA2CD}" type="presParOf" srcId="{815BEB95-CF8D-409B-91BF-02817C861776}" destId="{B25F0FA8-3EFD-44C5-85A5-0916EE19DA46}" srcOrd="3" destOrd="0" presId="urn:microsoft.com/office/officeart/2018/2/layout/IconCircleList"/>
    <dgm:cxn modelId="{9E63BBC8-4991-4A08-AE8C-BFEA37398D91}" type="presParOf" srcId="{417BC534-79A8-4565-8DE5-37674827A11A}" destId="{9EFD2182-BA6B-4F9A-A2D9-56452FCEF803}" srcOrd="3" destOrd="0" presId="urn:microsoft.com/office/officeart/2018/2/layout/IconCircleList"/>
    <dgm:cxn modelId="{D9E23330-8143-47FA-8271-E8329B39BC02}" type="presParOf" srcId="{417BC534-79A8-4565-8DE5-37674827A11A}" destId="{2E6AA8AB-58DE-4FC5-A0B8-2C4F1DF4A3C1}" srcOrd="4" destOrd="0" presId="urn:microsoft.com/office/officeart/2018/2/layout/IconCircleList"/>
    <dgm:cxn modelId="{9895E8E5-061A-48FF-857D-465FA83FFA14}" type="presParOf" srcId="{2E6AA8AB-58DE-4FC5-A0B8-2C4F1DF4A3C1}" destId="{58527CE9-A394-49EA-AE31-31D42840FAE8}" srcOrd="0" destOrd="0" presId="urn:microsoft.com/office/officeart/2018/2/layout/IconCircleList"/>
    <dgm:cxn modelId="{6242D7EA-E23F-49B5-AD5A-DE5AD94373CE}" type="presParOf" srcId="{2E6AA8AB-58DE-4FC5-A0B8-2C4F1DF4A3C1}" destId="{FB608C10-4837-4C46-8142-6361E3E3A0FA}" srcOrd="1" destOrd="0" presId="urn:microsoft.com/office/officeart/2018/2/layout/IconCircleList"/>
    <dgm:cxn modelId="{B3C4BCF3-FDB8-4967-B31A-FD9F3624C2B9}" type="presParOf" srcId="{2E6AA8AB-58DE-4FC5-A0B8-2C4F1DF4A3C1}" destId="{1C24AFED-2430-4B15-B886-27CB7AE42E20}" srcOrd="2" destOrd="0" presId="urn:microsoft.com/office/officeart/2018/2/layout/IconCircleList"/>
    <dgm:cxn modelId="{D87EC724-AE93-4CEB-8C12-1E33BB27E4DF}" type="presParOf" srcId="{2E6AA8AB-58DE-4FC5-A0B8-2C4F1DF4A3C1}" destId="{D0D80E2C-E896-4093-B122-961B2A97A820}" srcOrd="3" destOrd="0" presId="urn:microsoft.com/office/officeart/2018/2/layout/IconCircleList"/>
    <dgm:cxn modelId="{5B7108E8-BE0F-49F6-8AE3-034822A7FB52}" type="presParOf" srcId="{417BC534-79A8-4565-8DE5-37674827A11A}" destId="{6100B68B-7B6F-4E84-8A22-8BE195BBAF5B}" srcOrd="5" destOrd="0" presId="urn:microsoft.com/office/officeart/2018/2/layout/IconCircleList"/>
    <dgm:cxn modelId="{62D9AF12-6AE2-4400-B9A5-4F86B7F4920F}" type="presParOf" srcId="{417BC534-79A8-4565-8DE5-37674827A11A}" destId="{E4DD05FA-C6EC-4AB9-9CEB-21A30F855A7F}" srcOrd="6" destOrd="0" presId="urn:microsoft.com/office/officeart/2018/2/layout/IconCircleList"/>
    <dgm:cxn modelId="{46BA4D3B-A3D2-4695-802E-C54627532709}" type="presParOf" srcId="{E4DD05FA-C6EC-4AB9-9CEB-21A30F855A7F}" destId="{E2A46618-6AF0-4755-A803-D1A75E55E56C}" srcOrd="0" destOrd="0" presId="urn:microsoft.com/office/officeart/2018/2/layout/IconCircleList"/>
    <dgm:cxn modelId="{35D1E4EA-771B-4AE3-BD4C-D19A5E0A2872}" type="presParOf" srcId="{E4DD05FA-C6EC-4AB9-9CEB-21A30F855A7F}" destId="{2CA8259A-AD10-4054-87CE-66226C699328}" srcOrd="1" destOrd="0" presId="urn:microsoft.com/office/officeart/2018/2/layout/IconCircleList"/>
    <dgm:cxn modelId="{5E62AC2A-6676-4D75-B1A2-AADB7DEDD522}" type="presParOf" srcId="{E4DD05FA-C6EC-4AB9-9CEB-21A30F855A7F}" destId="{A8F92F3D-7BBF-4F4F-A879-DE18F23FABE9}" srcOrd="2" destOrd="0" presId="urn:microsoft.com/office/officeart/2018/2/layout/IconCircleList"/>
    <dgm:cxn modelId="{BBD2FD72-0511-4D28-A373-CEE3C1080B5D}" type="presParOf" srcId="{E4DD05FA-C6EC-4AB9-9CEB-21A30F855A7F}" destId="{8B3B4A4C-2DCE-4318-9C1B-7A7221577E92}" srcOrd="3" destOrd="0" presId="urn:microsoft.com/office/officeart/2018/2/layout/IconCircleList"/>
    <dgm:cxn modelId="{B1872567-1293-490E-9EA8-E2CE1E82506F}" type="presParOf" srcId="{417BC534-79A8-4565-8DE5-37674827A11A}" destId="{844D1539-7983-4AE6-9746-239F87C1FA12}" srcOrd="7" destOrd="0" presId="urn:microsoft.com/office/officeart/2018/2/layout/IconCircleList"/>
    <dgm:cxn modelId="{4A0AABA7-6C64-43EE-9BEE-C5E1EC00C9F6}" type="presParOf" srcId="{417BC534-79A8-4565-8DE5-37674827A11A}" destId="{6E36FF3F-684E-44E9-BE45-A669DAD27A86}" srcOrd="8" destOrd="0" presId="urn:microsoft.com/office/officeart/2018/2/layout/IconCircleList"/>
    <dgm:cxn modelId="{A91763BD-C87D-4397-AC80-063C09A8730A}" type="presParOf" srcId="{6E36FF3F-684E-44E9-BE45-A669DAD27A86}" destId="{E18044DF-1CE8-4C63-8BD2-EF2232F6C323}" srcOrd="0" destOrd="0" presId="urn:microsoft.com/office/officeart/2018/2/layout/IconCircleList"/>
    <dgm:cxn modelId="{472A15F4-6658-4DEF-A636-7A50A5911DA7}" type="presParOf" srcId="{6E36FF3F-684E-44E9-BE45-A669DAD27A86}" destId="{5CDBBB6F-B8FF-40C5-A606-DA83092CBA2F}" srcOrd="1" destOrd="0" presId="urn:microsoft.com/office/officeart/2018/2/layout/IconCircleList"/>
    <dgm:cxn modelId="{90377538-9F1C-4897-AF7C-42C8FB0A1394}" type="presParOf" srcId="{6E36FF3F-684E-44E9-BE45-A669DAD27A86}" destId="{F31D5998-3D0A-459A-9263-CBB13D86C693}" srcOrd="2" destOrd="0" presId="urn:microsoft.com/office/officeart/2018/2/layout/IconCircleList"/>
    <dgm:cxn modelId="{7B705562-B717-4F82-B59E-8D7D16FC8134}" type="presParOf" srcId="{6E36FF3F-684E-44E9-BE45-A669DAD27A86}" destId="{0AAE3508-1E7E-4113-AA96-3D05025B49F6}" srcOrd="3" destOrd="0" presId="urn:microsoft.com/office/officeart/2018/2/layout/IconCircleList"/>
    <dgm:cxn modelId="{B453D984-84C3-4766-8126-B98C322E8D32}" type="presParOf" srcId="{417BC534-79A8-4565-8DE5-37674827A11A}" destId="{94009D71-07CA-42FB-B8AB-6FE6814CB72B}" srcOrd="9" destOrd="0" presId="urn:microsoft.com/office/officeart/2018/2/layout/IconCircleList"/>
    <dgm:cxn modelId="{8C60AFA2-8AB4-4C62-BD66-FA31A41308DE}" type="presParOf" srcId="{417BC534-79A8-4565-8DE5-37674827A11A}" destId="{03563FBA-9DFB-4381-9B40-DBCBF7CCD94B}" srcOrd="10" destOrd="0" presId="urn:microsoft.com/office/officeart/2018/2/layout/IconCircleList"/>
    <dgm:cxn modelId="{8FE76C74-2F02-408B-B023-F61A12B88673}" type="presParOf" srcId="{03563FBA-9DFB-4381-9B40-DBCBF7CCD94B}" destId="{817FF887-40A7-47B1-BE83-307C7CCC485B}" srcOrd="0" destOrd="0" presId="urn:microsoft.com/office/officeart/2018/2/layout/IconCircleList"/>
    <dgm:cxn modelId="{E2285F61-E89D-4323-9BC7-62BB615D9454}" type="presParOf" srcId="{03563FBA-9DFB-4381-9B40-DBCBF7CCD94B}" destId="{AAC56C84-BDA2-4765-AE56-1877BC1D273F}" srcOrd="1" destOrd="0" presId="urn:microsoft.com/office/officeart/2018/2/layout/IconCircleList"/>
    <dgm:cxn modelId="{6552B03A-E0A6-4605-879C-110DF9D84B42}" type="presParOf" srcId="{03563FBA-9DFB-4381-9B40-DBCBF7CCD94B}" destId="{5C64B435-9FA0-484B-84AB-8CEFFFCB10DA}" srcOrd="2" destOrd="0" presId="urn:microsoft.com/office/officeart/2018/2/layout/IconCircleList"/>
    <dgm:cxn modelId="{D3066197-0EF7-4BA0-960D-3574282B0B22}" type="presParOf" srcId="{03563FBA-9DFB-4381-9B40-DBCBF7CCD94B}" destId="{1AE515F2-8141-4461-962A-8FE15DEA1DF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28D1DA-A0F3-4F1C-A210-C0D7AD0AA4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FD947D-BE98-4AD0-AA1D-ADDB3F77F57A}">
      <dgm:prSet/>
      <dgm:spPr/>
      <dgm:t>
        <a:bodyPr/>
        <a:lstStyle/>
        <a:p>
          <a:r>
            <a:rPr lang="en-IN"/>
            <a:t>Credit Scoring</a:t>
          </a:r>
          <a:endParaRPr lang="en-US"/>
        </a:p>
      </dgm:t>
    </dgm:pt>
    <dgm:pt modelId="{2BCAFBB0-3B10-4568-BC1A-D085A1BAE570}" type="parTrans" cxnId="{5618D9D1-20BE-45BB-91B5-4A2B4584D36C}">
      <dgm:prSet/>
      <dgm:spPr/>
      <dgm:t>
        <a:bodyPr/>
        <a:lstStyle/>
        <a:p>
          <a:endParaRPr lang="en-US"/>
        </a:p>
      </dgm:t>
    </dgm:pt>
    <dgm:pt modelId="{846E753C-7436-4950-BDC3-CD79B049B44C}" type="sibTrans" cxnId="{5618D9D1-20BE-45BB-91B5-4A2B4584D36C}">
      <dgm:prSet/>
      <dgm:spPr/>
      <dgm:t>
        <a:bodyPr/>
        <a:lstStyle/>
        <a:p>
          <a:endParaRPr lang="en-US"/>
        </a:p>
      </dgm:t>
    </dgm:pt>
    <dgm:pt modelId="{1B931668-02EF-43C1-9BE4-D34804DA1483}">
      <dgm:prSet/>
      <dgm:spPr/>
      <dgm:t>
        <a:bodyPr/>
        <a:lstStyle/>
        <a:p>
          <a:r>
            <a:rPr lang="en-IN"/>
            <a:t>Personalized Offers</a:t>
          </a:r>
          <a:endParaRPr lang="en-US"/>
        </a:p>
      </dgm:t>
    </dgm:pt>
    <dgm:pt modelId="{6A3E08CB-71B1-4B76-891D-5C73E2E2DB9C}" type="parTrans" cxnId="{83622A3C-B0CF-4383-BD85-BFA6E9EAC00E}">
      <dgm:prSet/>
      <dgm:spPr/>
      <dgm:t>
        <a:bodyPr/>
        <a:lstStyle/>
        <a:p>
          <a:endParaRPr lang="en-US"/>
        </a:p>
      </dgm:t>
    </dgm:pt>
    <dgm:pt modelId="{07A4416C-C2EB-40C1-9D4B-E9FAB214CBAE}" type="sibTrans" cxnId="{83622A3C-B0CF-4383-BD85-BFA6E9EAC00E}">
      <dgm:prSet/>
      <dgm:spPr/>
      <dgm:t>
        <a:bodyPr/>
        <a:lstStyle/>
        <a:p>
          <a:endParaRPr lang="en-US"/>
        </a:p>
      </dgm:t>
    </dgm:pt>
    <dgm:pt modelId="{83688DC3-D0A1-4D8C-B3BF-B77B125E9601}">
      <dgm:prSet/>
      <dgm:spPr/>
      <dgm:t>
        <a:bodyPr/>
        <a:lstStyle/>
        <a:p>
          <a:r>
            <a:rPr lang="en-IN"/>
            <a:t>Portfolio Management</a:t>
          </a:r>
          <a:endParaRPr lang="en-US"/>
        </a:p>
      </dgm:t>
    </dgm:pt>
    <dgm:pt modelId="{62AB3F41-B9E8-4FBE-958F-63392FBD613D}" type="parTrans" cxnId="{E4EF81FE-0D4C-483D-9AC1-1FC1F67A958C}">
      <dgm:prSet/>
      <dgm:spPr/>
      <dgm:t>
        <a:bodyPr/>
        <a:lstStyle/>
        <a:p>
          <a:endParaRPr lang="en-US"/>
        </a:p>
      </dgm:t>
    </dgm:pt>
    <dgm:pt modelId="{4DF2752F-89A7-48C7-81E6-51A699257F34}" type="sibTrans" cxnId="{E4EF81FE-0D4C-483D-9AC1-1FC1F67A958C}">
      <dgm:prSet/>
      <dgm:spPr/>
      <dgm:t>
        <a:bodyPr/>
        <a:lstStyle/>
        <a:p>
          <a:endParaRPr lang="en-US"/>
        </a:p>
      </dgm:t>
    </dgm:pt>
    <dgm:pt modelId="{4EC2973E-619E-4611-806A-349F845A0640}">
      <dgm:prSet/>
      <dgm:spPr/>
      <dgm:t>
        <a:bodyPr/>
        <a:lstStyle/>
        <a:p>
          <a:r>
            <a:rPr lang="en-IN"/>
            <a:t>Continuous Improvement</a:t>
          </a:r>
          <a:endParaRPr lang="en-US"/>
        </a:p>
      </dgm:t>
    </dgm:pt>
    <dgm:pt modelId="{B971153E-60B8-4E68-B73D-C931E96B7C9E}" type="parTrans" cxnId="{DE2B2DFF-08DA-4269-AE0C-0D0127699D7C}">
      <dgm:prSet/>
      <dgm:spPr/>
      <dgm:t>
        <a:bodyPr/>
        <a:lstStyle/>
        <a:p>
          <a:endParaRPr lang="en-US"/>
        </a:p>
      </dgm:t>
    </dgm:pt>
    <dgm:pt modelId="{A8AAD37A-C5AB-4E02-9018-E3C205FD5E67}" type="sibTrans" cxnId="{DE2B2DFF-08DA-4269-AE0C-0D0127699D7C}">
      <dgm:prSet/>
      <dgm:spPr/>
      <dgm:t>
        <a:bodyPr/>
        <a:lstStyle/>
        <a:p>
          <a:endParaRPr lang="en-US"/>
        </a:p>
      </dgm:t>
    </dgm:pt>
    <dgm:pt modelId="{7FCFE05C-8CFA-47E8-B906-A477326E4AAE}" type="pres">
      <dgm:prSet presAssocID="{0128D1DA-A0F3-4F1C-A210-C0D7AD0AA469}" presName="root" presStyleCnt="0">
        <dgm:presLayoutVars>
          <dgm:dir/>
          <dgm:resizeHandles val="exact"/>
        </dgm:presLayoutVars>
      </dgm:prSet>
      <dgm:spPr/>
    </dgm:pt>
    <dgm:pt modelId="{27598E5F-03B5-4CE9-95C8-C0E9791CF222}" type="pres">
      <dgm:prSet presAssocID="{12FD947D-BE98-4AD0-AA1D-ADDB3F77F57A}" presName="compNode" presStyleCnt="0"/>
      <dgm:spPr/>
    </dgm:pt>
    <dgm:pt modelId="{7DA1ABDC-61CE-4A31-BBD8-4EA2B0B4C052}" type="pres">
      <dgm:prSet presAssocID="{12FD947D-BE98-4AD0-AA1D-ADDB3F77F57A}" presName="bgRect" presStyleLbl="bgShp" presStyleIdx="0" presStyleCnt="4"/>
      <dgm:spPr/>
    </dgm:pt>
    <dgm:pt modelId="{CDEC5DA0-92FA-4771-AD6E-C7327B932C70}" type="pres">
      <dgm:prSet presAssocID="{12FD947D-BE98-4AD0-AA1D-ADDB3F77F5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3361C3AC-C88E-4A7B-992B-963265080FD1}" type="pres">
      <dgm:prSet presAssocID="{12FD947D-BE98-4AD0-AA1D-ADDB3F77F57A}" presName="spaceRect" presStyleCnt="0"/>
      <dgm:spPr/>
    </dgm:pt>
    <dgm:pt modelId="{AF6B8DC2-05C2-44BF-B772-3135DAA1DE3F}" type="pres">
      <dgm:prSet presAssocID="{12FD947D-BE98-4AD0-AA1D-ADDB3F77F57A}" presName="parTx" presStyleLbl="revTx" presStyleIdx="0" presStyleCnt="4">
        <dgm:presLayoutVars>
          <dgm:chMax val="0"/>
          <dgm:chPref val="0"/>
        </dgm:presLayoutVars>
      </dgm:prSet>
      <dgm:spPr/>
    </dgm:pt>
    <dgm:pt modelId="{A822AD5E-E3CF-4AEA-A0A8-A89823E0C82A}" type="pres">
      <dgm:prSet presAssocID="{846E753C-7436-4950-BDC3-CD79B049B44C}" presName="sibTrans" presStyleCnt="0"/>
      <dgm:spPr/>
    </dgm:pt>
    <dgm:pt modelId="{1EA4FA39-3E4C-418E-89C9-CB393A756870}" type="pres">
      <dgm:prSet presAssocID="{1B931668-02EF-43C1-9BE4-D34804DA1483}" presName="compNode" presStyleCnt="0"/>
      <dgm:spPr/>
    </dgm:pt>
    <dgm:pt modelId="{170C2FA8-E78A-4E08-A16F-A8F5145AA0E4}" type="pres">
      <dgm:prSet presAssocID="{1B931668-02EF-43C1-9BE4-D34804DA1483}" presName="bgRect" presStyleLbl="bgShp" presStyleIdx="1" presStyleCnt="4"/>
      <dgm:spPr/>
    </dgm:pt>
    <dgm:pt modelId="{966E3A48-E181-42CE-B31C-96A9A2DA8FB5}" type="pres">
      <dgm:prSet presAssocID="{1B931668-02EF-43C1-9BE4-D34804DA14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C2F3C46-5F5E-4C14-8272-462BB99BEF82}" type="pres">
      <dgm:prSet presAssocID="{1B931668-02EF-43C1-9BE4-D34804DA1483}" presName="spaceRect" presStyleCnt="0"/>
      <dgm:spPr/>
    </dgm:pt>
    <dgm:pt modelId="{CA74F22E-72A7-4B18-8251-BEEF1D0A8457}" type="pres">
      <dgm:prSet presAssocID="{1B931668-02EF-43C1-9BE4-D34804DA1483}" presName="parTx" presStyleLbl="revTx" presStyleIdx="1" presStyleCnt="4">
        <dgm:presLayoutVars>
          <dgm:chMax val="0"/>
          <dgm:chPref val="0"/>
        </dgm:presLayoutVars>
      </dgm:prSet>
      <dgm:spPr/>
    </dgm:pt>
    <dgm:pt modelId="{96C7E59E-36EE-47AA-804A-97B5FA0EEB46}" type="pres">
      <dgm:prSet presAssocID="{07A4416C-C2EB-40C1-9D4B-E9FAB214CBAE}" presName="sibTrans" presStyleCnt="0"/>
      <dgm:spPr/>
    </dgm:pt>
    <dgm:pt modelId="{F16DC338-EC11-4A9D-AC89-76144F2EB998}" type="pres">
      <dgm:prSet presAssocID="{83688DC3-D0A1-4D8C-B3BF-B77B125E9601}" presName="compNode" presStyleCnt="0"/>
      <dgm:spPr/>
    </dgm:pt>
    <dgm:pt modelId="{801D0956-FA66-44BA-BD34-05BB69B4B8BC}" type="pres">
      <dgm:prSet presAssocID="{83688DC3-D0A1-4D8C-B3BF-B77B125E9601}" presName="bgRect" presStyleLbl="bgShp" presStyleIdx="2" presStyleCnt="4"/>
      <dgm:spPr/>
    </dgm:pt>
    <dgm:pt modelId="{EDC1B99E-214E-43E6-9A4E-97B404F7DCE6}" type="pres">
      <dgm:prSet presAssocID="{83688DC3-D0A1-4D8C-B3BF-B77B125E96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DA4F7D45-85AF-4391-9807-2266465F9BCC}" type="pres">
      <dgm:prSet presAssocID="{83688DC3-D0A1-4D8C-B3BF-B77B125E9601}" presName="spaceRect" presStyleCnt="0"/>
      <dgm:spPr/>
    </dgm:pt>
    <dgm:pt modelId="{0FF76DF2-AF11-40DB-A55A-81B0476D80C4}" type="pres">
      <dgm:prSet presAssocID="{83688DC3-D0A1-4D8C-B3BF-B77B125E9601}" presName="parTx" presStyleLbl="revTx" presStyleIdx="2" presStyleCnt="4">
        <dgm:presLayoutVars>
          <dgm:chMax val="0"/>
          <dgm:chPref val="0"/>
        </dgm:presLayoutVars>
      </dgm:prSet>
      <dgm:spPr/>
    </dgm:pt>
    <dgm:pt modelId="{C7159556-DC19-4789-A4E3-5964B6C7CAA0}" type="pres">
      <dgm:prSet presAssocID="{4DF2752F-89A7-48C7-81E6-51A699257F34}" presName="sibTrans" presStyleCnt="0"/>
      <dgm:spPr/>
    </dgm:pt>
    <dgm:pt modelId="{26AD4684-4807-4705-AD01-CF476EF01481}" type="pres">
      <dgm:prSet presAssocID="{4EC2973E-619E-4611-806A-349F845A0640}" presName="compNode" presStyleCnt="0"/>
      <dgm:spPr/>
    </dgm:pt>
    <dgm:pt modelId="{C5D1638C-CA4E-4ED6-AA04-D0B937DC90AC}" type="pres">
      <dgm:prSet presAssocID="{4EC2973E-619E-4611-806A-349F845A0640}" presName="bgRect" presStyleLbl="bgShp" presStyleIdx="3" presStyleCnt="4"/>
      <dgm:spPr/>
    </dgm:pt>
    <dgm:pt modelId="{2A1F0815-C29E-46F7-9FFD-920B7C57DCFE}" type="pres">
      <dgm:prSet presAssocID="{4EC2973E-619E-4611-806A-349F845A06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32009FA4-1A3F-4F1C-B5D9-FAC0E36436CF}" type="pres">
      <dgm:prSet presAssocID="{4EC2973E-619E-4611-806A-349F845A0640}" presName="spaceRect" presStyleCnt="0"/>
      <dgm:spPr/>
    </dgm:pt>
    <dgm:pt modelId="{547235B1-4E8C-4869-B1E6-EE06E0D11381}" type="pres">
      <dgm:prSet presAssocID="{4EC2973E-619E-4611-806A-349F845A0640}" presName="parTx" presStyleLbl="revTx" presStyleIdx="3" presStyleCnt="4">
        <dgm:presLayoutVars>
          <dgm:chMax val="0"/>
          <dgm:chPref val="0"/>
        </dgm:presLayoutVars>
      </dgm:prSet>
      <dgm:spPr/>
    </dgm:pt>
  </dgm:ptLst>
  <dgm:cxnLst>
    <dgm:cxn modelId="{83622A3C-B0CF-4383-BD85-BFA6E9EAC00E}" srcId="{0128D1DA-A0F3-4F1C-A210-C0D7AD0AA469}" destId="{1B931668-02EF-43C1-9BE4-D34804DA1483}" srcOrd="1" destOrd="0" parTransId="{6A3E08CB-71B1-4B76-891D-5C73E2E2DB9C}" sibTransId="{07A4416C-C2EB-40C1-9D4B-E9FAB214CBAE}"/>
    <dgm:cxn modelId="{3BC9EE3F-3515-44E1-AE5B-A561A51CA8F0}" type="presOf" srcId="{1B931668-02EF-43C1-9BE4-D34804DA1483}" destId="{CA74F22E-72A7-4B18-8251-BEEF1D0A8457}" srcOrd="0" destOrd="0" presId="urn:microsoft.com/office/officeart/2018/2/layout/IconVerticalSolidList"/>
    <dgm:cxn modelId="{08824A5D-D936-41B2-837C-7C7A8C325C75}" type="presOf" srcId="{12FD947D-BE98-4AD0-AA1D-ADDB3F77F57A}" destId="{AF6B8DC2-05C2-44BF-B772-3135DAA1DE3F}" srcOrd="0" destOrd="0" presId="urn:microsoft.com/office/officeart/2018/2/layout/IconVerticalSolidList"/>
    <dgm:cxn modelId="{B1FC7492-F431-48A8-B90A-49069A054CB1}" type="presOf" srcId="{4EC2973E-619E-4611-806A-349F845A0640}" destId="{547235B1-4E8C-4869-B1E6-EE06E0D11381}" srcOrd="0" destOrd="0" presId="urn:microsoft.com/office/officeart/2018/2/layout/IconVerticalSolidList"/>
    <dgm:cxn modelId="{5618D9D1-20BE-45BB-91B5-4A2B4584D36C}" srcId="{0128D1DA-A0F3-4F1C-A210-C0D7AD0AA469}" destId="{12FD947D-BE98-4AD0-AA1D-ADDB3F77F57A}" srcOrd="0" destOrd="0" parTransId="{2BCAFBB0-3B10-4568-BC1A-D085A1BAE570}" sibTransId="{846E753C-7436-4950-BDC3-CD79B049B44C}"/>
    <dgm:cxn modelId="{6DB480E2-89A4-4351-A4B5-B922AA4B21F5}" type="presOf" srcId="{0128D1DA-A0F3-4F1C-A210-C0D7AD0AA469}" destId="{7FCFE05C-8CFA-47E8-B906-A477326E4AAE}" srcOrd="0" destOrd="0" presId="urn:microsoft.com/office/officeart/2018/2/layout/IconVerticalSolidList"/>
    <dgm:cxn modelId="{FD569EEC-324D-428B-B8CA-5523CB0AAB84}" type="presOf" srcId="{83688DC3-D0A1-4D8C-B3BF-B77B125E9601}" destId="{0FF76DF2-AF11-40DB-A55A-81B0476D80C4}" srcOrd="0" destOrd="0" presId="urn:microsoft.com/office/officeart/2018/2/layout/IconVerticalSolidList"/>
    <dgm:cxn modelId="{E4EF81FE-0D4C-483D-9AC1-1FC1F67A958C}" srcId="{0128D1DA-A0F3-4F1C-A210-C0D7AD0AA469}" destId="{83688DC3-D0A1-4D8C-B3BF-B77B125E9601}" srcOrd="2" destOrd="0" parTransId="{62AB3F41-B9E8-4FBE-958F-63392FBD613D}" sibTransId="{4DF2752F-89A7-48C7-81E6-51A699257F34}"/>
    <dgm:cxn modelId="{DE2B2DFF-08DA-4269-AE0C-0D0127699D7C}" srcId="{0128D1DA-A0F3-4F1C-A210-C0D7AD0AA469}" destId="{4EC2973E-619E-4611-806A-349F845A0640}" srcOrd="3" destOrd="0" parTransId="{B971153E-60B8-4E68-B73D-C931E96B7C9E}" sibTransId="{A8AAD37A-C5AB-4E02-9018-E3C205FD5E67}"/>
    <dgm:cxn modelId="{760ED592-90D0-4FE9-BD72-94B79F9D3E13}" type="presParOf" srcId="{7FCFE05C-8CFA-47E8-B906-A477326E4AAE}" destId="{27598E5F-03B5-4CE9-95C8-C0E9791CF222}" srcOrd="0" destOrd="0" presId="urn:microsoft.com/office/officeart/2018/2/layout/IconVerticalSolidList"/>
    <dgm:cxn modelId="{988AE3E5-6C8E-4551-A63C-4FE1B63636A0}" type="presParOf" srcId="{27598E5F-03B5-4CE9-95C8-C0E9791CF222}" destId="{7DA1ABDC-61CE-4A31-BBD8-4EA2B0B4C052}" srcOrd="0" destOrd="0" presId="urn:microsoft.com/office/officeart/2018/2/layout/IconVerticalSolidList"/>
    <dgm:cxn modelId="{51134A8B-8F80-47F5-8FE9-AB94BFF76DE9}" type="presParOf" srcId="{27598E5F-03B5-4CE9-95C8-C0E9791CF222}" destId="{CDEC5DA0-92FA-4771-AD6E-C7327B932C70}" srcOrd="1" destOrd="0" presId="urn:microsoft.com/office/officeart/2018/2/layout/IconVerticalSolidList"/>
    <dgm:cxn modelId="{5AA28122-DF71-418F-B0E1-CA555AA73125}" type="presParOf" srcId="{27598E5F-03B5-4CE9-95C8-C0E9791CF222}" destId="{3361C3AC-C88E-4A7B-992B-963265080FD1}" srcOrd="2" destOrd="0" presId="urn:microsoft.com/office/officeart/2018/2/layout/IconVerticalSolidList"/>
    <dgm:cxn modelId="{26AB13EE-4701-42AD-B54F-C3029337E2B3}" type="presParOf" srcId="{27598E5F-03B5-4CE9-95C8-C0E9791CF222}" destId="{AF6B8DC2-05C2-44BF-B772-3135DAA1DE3F}" srcOrd="3" destOrd="0" presId="urn:microsoft.com/office/officeart/2018/2/layout/IconVerticalSolidList"/>
    <dgm:cxn modelId="{B809C3B5-0DF7-4D68-A090-9F9E4213230D}" type="presParOf" srcId="{7FCFE05C-8CFA-47E8-B906-A477326E4AAE}" destId="{A822AD5E-E3CF-4AEA-A0A8-A89823E0C82A}" srcOrd="1" destOrd="0" presId="urn:microsoft.com/office/officeart/2018/2/layout/IconVerticalSolidList"/>
    <dgm:cxn modelId="{F9913C63-7640-44B6-8DFD-112B0568F539}" type="presParOf" srcId="{7FCFE05C-8CFA-47E8-B906-A477326E4AAE}" destId="{1EA4FA39-3E4C-418E-89C9-CB393A756870}" srcOrd="2" destOrd="0" presId="urn:microsoft.com/office/officeart/2018/2/layout/IconVerticalSolidList"/>
    <dgm:cxn modelId="{99DBF1BA-2FBF-4479-B7F2-1C542EF3CC8A}" type="presParOf" srcId="{1EA4FA39-3E4C-418E-89C9-CB393A756870}" destId="{170C2FA8-E78A-4E08-A16F-A8F5145AA0E4}" srcOrd="0" destOrd="0" presId="urn:microsoft.com/office/officeart/2018/2/layout/IconVerticalSolidList"/>
    <dgm:cxn modelId="{6A0E1146-2039-4764-86DC-2B9F14688CC3}" type="presParOf" srcId="{1EA4FA39-3E4C-418E-89C9-CB393A756870}" destId="{966E3A48-E181-42CE-B31C-96A9A2DA8FB5}" srcOrd="1" destOrd="0" presId="urn:microsoft.com/office/officeart/2018/2/layout/IconVerticalSolidList"/>
    <dgm:cxn modelId="{51973F90-12E6-4F04-B5F4-9B0F485B2CAF}" type="presParOf" srcId="{1EA4FA39-3E4C-418E-89C9-CB393A756870}" destId="{5C2F3C46-5F5E-4C14-8272-462BB99BEF82}" srcOrd="2" destOrd="0" presId="urn:microsoft.com/office/officeart/2018/2/layout/IconVerticalSolidList"/>
    <dgm:cxn modelId="{B8BDBAAE-3ED0-4960-A13E-5462C0221DEE}" type="presParOf" srcId="{1EA4FA39-3E4C-418E-89C9-CB393A756870}" destId="{CA74F22E-72A7-4B18-8251-BEEF1D0A8457}" srcOrd="3" destOrd="0" presId="urn:microsoft.com/office/officeart/2018/2/layout/IconVerticalSolidList"/>
    <dgm:cxn modelId="{047C05A2-F93C-4981-9CA8-FD3F344521C4}" type="presParOf" srcId="{7FCFE05C-8CFA-47E8-B906-A477326E4AAE}" destId="{96C7E59E-36EE-47AA-804A-97B5FA0EEB46}" srcOrd="3" destOrd="0" presId="urn:microsoft.com/office/officeart/2018/2/layout/IconVerticalSolidList"/>
    <dgm:cxn modelId="{8D0CA5D8-229E-4C66-98F8-B3AFB9CF581E}" type="presParOf" srcId="{7FCFE05C-8CFA-47E8-B906-A477326E4AAE}" destId="{F16DC338-EC11-4A9D-AC89-76144F2EB998}" srcOrd="4" destOrd="0" presId="urn:microsoft.com/office/officeart/2018/2/layout/IconVerticalSolidList"/>
    <dgm:cxn modelId="{1A28F7AB-E805-4DEF-9965-F7D7790A2A93}" type="presParOf" srcId="{F16DC338-EC11-4A9D-AC89-76144F2EB998}" destId="{801D0956-FA66-44BA-BD34-05BB69B4B8BC}" srcOrd="0" destOrd="0" presId="urn:microsoft.com/office/officeart/2018/2/layout/IconVerticalSolidList"/>
    <dgm:cxn modelId="{2921050E-C4F6-4C85-85BD-395FD0DF1FBC}" type="presParOf" srcId="{F16DC338-EC11-4A9D-AC89-76144F2EB998}" destId="{EDC1B99E-214E-43E6-9A4E-97B404F7DCE6}" srcOrd="1" destOrd="0" presId="urn:microsoft.com/office/officeart/2018/2/layout/IconVerticalSolidList"/>
    <dgm:cxn modelId="{AD417912-8E3B-4650-B7D3-0A8901D48084}" type="presParOf" srcId="{F16DC338-EC11-4A9D-AC89-76144F2EB998}" destId="{DA4F7D45-85AF-4391-9807-2266465F9BCC}" srcOrd="2" destOrd="0" presId="urn:microsoft.com/office/officeart/2018/2/layout/IconVerticalSolidList"/>
    <dgm:cxn modelId="{F126F3E2-14D7-4E72-8A0F-F835D93F9471}" type="presParOf" srcId="{F16DC338-EC11-4A9D-AC89-76144F2EB998}" destId="{0FF76DF2-AF11-40DB-A55A-81B0476D80C4}" srcOrd="3" destOrd="0" presId="urn:microsoft.com/office/officeart/2018/2/layout/IconVerticalSolidList"/>
    <dgm:cxn modelId="{1254C338-1358-46C2-8A36-6183E58CB961}" type="presParOf" srcId="{7FCFE05C-8CFA-47E8-B906-A477326E4AAE}" destId="{C7159556-DC19-4789-A4E3-5964B6C7CAA0}" srcOrd="5" destOrd="0" presId="urn:microsoft.com/office/officeart/2018/2/layout/IconVerticalSolidList"/>
    <dgm:cxn modelId="{36CC704D-03CC-4C94-9AEF-BD5524E1ADEB}" type="presParOf" srcId="{7FCFE05C-8CFA-47E8-B906-A477326E4AAE}" destId="{26AD4684-4807-4705-AD01-CF476EF01481}" srcOrd="6" destOrd="0" presId="urn:microsoft.com/office/officeart/2018/2/layout/IconVerticalSolidList"/>
    <dgm:cxn modelId="{4D33141F-372E-4730-A224-9DCD591D5CB8}" type="presParOf" srcId="{26AD4684-4807-4705-AD01-CF476EF01481}" destId="{C5D1638C-CA4E-4ED6-AA04-D0B937DC90AC}" srcOrd="0" destOrd="0" presId="urn:microsoft.com/office/officeart/2018/2/layout/IconVerticalSolidList"/>
    <dgm:cxn modelId="{3DC8C7B5-33D0-4005-863D-5009606B2BF7}" type="presParOf" srcId="{26AD4684-4807-4705-AD01-CF476EF01481}" destId="{2A1F0815-C29E-46F7-9FFD-920B7C57DCFE}" srcOrd="1" destOrd="0" presId="urn:microsoft.com/office/officeart/2018/2/layout/IconVerticalSolidList"/>
    <dgm:cxn modelId="{9FDC2A87-70C8-45B8-8E95-08A686D72774}" type="presParOf" srcId="{26AD4684-4807-4705-AD01-CF476EF01481}" destId="{32009FA4-1A3F-4F1C-B5D9-FAC0E36436CF}" srcOrd="2" destOrd="0" presId="urn:microsoft.com/office/officeart/2018/2/layout/IconVerticalSolidList"/>
    <dgm:cxn modelId="{7E03B8EE-8D1A-4315-9989-82874E8EE46C}" type="presParOf" srcId="{26AD4684-4807-4705-AD01-CF476EF01481}" destId="{547235B1-4E8C-4869-B1E6-EE06E0D113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2AE2A-249E-4C7D-AC81-AA21209EB2CD}">
      <dsp:nvSpPr>
        <dsp:cNvPr id="0" name=""/>
        <dsp:cNvSpPr/>
      </dsp:nvSpPr>
      <dsp:spPr>
        <a:xfrm>
          <a:off x="0" y="433"/>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A9404-F7EA-441F-961D-082D1E293BE8}">
      <dsp:nvSpPr>
        <dsp:cNvPr id="0" name=""/>
        <dsp:cNvSpPr/>
      </dsp:nvSpPr>
      <dsp:spPr>
        <a:xfrm>
          <a:off x="0" y="433"/>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Loan _ID: The ID number generated by the bank which is giving loan.</a:t>
          </a:r>
          <a:endParaRPr lang="en-US" sz="1800" kern="1200"/>
        </a:p>
      </dsp:txBody>
      <dsp:txXfrm>
        <a:off x="0" y="433"/>
        <a:ext cx="8983489" cy="394843"/>
      </dsp:txXfrm>
    </dsp:sp>
    <dsp:sp modelId="{D830A396-0DD0-4DA1-8B49-E0506BF9FBA0}">
      <dsp:nvSpPr>
        <dsp:cNvPr id="0" name=""/>
        <dsp:cNvSpPr/>
      </dsp:nvSpPr>
      <dsp:spPr>
        <a:xfrm>
          <a:off x="0" y="395277"/>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26B9B-AF1E-45FF-AC51-81F6F46D1085}">
      <dsp:nvSpPr>
        <dsp:cNvPr id="0" name=""/>
        <dsp:cNvSpPr/>
      </dsp:nvSpPr>
      <dsp:spPr>
        <a:xfrm>
          <a:off x="0" y="395277"/>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Dependents: family members who stay with the person.</a:t>
          </a:r>
          <a:endParaRPr lang="en-US" sz="1800" kern="1200"/>
        </a:p>
      </dsp:txBody>
      <dsp:txXfrm>
        <a:off x="0" y="395277"/>
        <a:ext cx="8983489" cy="394843"/>
      </dsp:txXfrm>
    </dsp:sp>
    <dsp:sp modelId="{DF381950-0744-4F99-BDD8-52873185E086}">
      <dsp:nvSpPr>
        <dsp:cNvPr id="0" name=""/>
        <dsp:cNvSpPr/>
      </dsp:nvSpPr>
      <dsp:spPr>
        <a:xfrm>
          <a:off x="0" y="790120"/>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2D228-42B4-4CF4-B490-0EFE0BBA05F8}">
      <dsp:nvSpPr>
        <dsp:cNvPr id="0" name=""/>
        <dsp:cNvSpPr/>
      </dsp:nvSpPr>
      <dsp:spPr>
        <a:xfrm>
          <a:off x="0" y="790120"/>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Education: Educational Qualification  of the person taking loan.</a:t>
          </a:r>
          <a:endParaRPr lang="en-US" sz="1800" kern="1200"/>
        </a:p>
      </dsp:txBody>
      <dsp:txXfrm>
        <a:off x="0" y="790120"/>
        <a:ext cx="8983489" cy="394843"/>
      </dsp:txXfrm>
    </dsp:sp>
    <dsp:sp modelId="{460186FD-37B7-4595-8CC2-7A197C722243}">
      <dsp:nvSpPr>
        <dsp:cNvPr id="0" name=""/>
        <dsp:cNvSpPr/>
      </dsp:nvSpPr>
      <dsp:spPr>
        <a:xfrm>
          <a:off x="0" y="1184963"/>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0B74F-F026-443D-85EB-4D0C71EF9CBB}">
      <dsp:nvSpPr>
        <dsp:cNvPr id="0" name=""/>
        <dsp:cNvSpPr/>
      </dsp:nvSpPr>
      <dsp:spPr>
        <a:xfrm>
          <a:off x="0" y="1184963"/>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Self _ Employed: whether the person is self _employed or not.</a:t>
          </a:r>
          <a:endParaRPr lang="en-US" sz="1800" kern="1200" dirty="0"/>
        </a:p>
      </dsp:txBody>
      <dsp:txXfrm>
        <a:off x="0" y="1184963"/>
        <a:ext cx="8983489" cy="394843"/>
      </dsp:txXfrm>
    </dsp:sp>
    <dsp:sp modelId="{A10B0227-F0C4-460B-B06A-84EF8B8ED3AB}">
      <dsp:nvSpPr>
        <dsp:cNvPr id="0" name=""/>
        <dsp:cNvSpPr/>
      </dsp:nvSpPr>
      <dsp:spPr>
        <a:xfrm>
          <a:off x="0" y="1579806"/>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6A781-00F2-437D-A49A-01D2B13E2302}">
      <dsp:nvSpPr>
        <dsp:cNvPr id="0" name=""/>
        <dsp:cNvSpPr/>
      </dsp:nvSpPr>
      <dsp:spPr>
        <a:xfrm>
          <a:off x="0" y="1579806"/>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Applicant Income: The basic salary or Income of the applicant per month.</a:t>
          </a:r>
          <a:endParaRPr lang="en-US" sz="1800" kern="1200"/>
        </a:p>
      </dsp:txBody>
      <dsp:txXfrm>
        <a:off x="0" y="1579806"/>
        <a:ext cx="8983489" cy="394843"/>
      </dsp:txXfrm>
    </dsp:sp>
    <dsp:sp modelId="{36E7F659-CEAE-4EED-BA20-77B486550FC9}">
      <dsp:nvSpPr>
        <dsp:cNvPr id="0" name=""/>
        <dsp:cNvSpPr/>
      </dsp:nvSpPr>
      <dsp:spPr>
        <a:xfrm>
          <a:off x="0" y="1974650"/>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2E188D-A1F3-4628-8AAE-82914F515496}">
      <dsp:nvSpPr>
        <dsp:cNvPr id="0" name=""/>
        <dsp:cNvSpPr/>
      </dsp:nvSpPr>
      <dsp:spPr>
        <a:xfrm>
          <a:off x="0" y="1974650"/>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Loan Amount: The amount of loan for which loan is applied.</a:t>
          </a:r>
          <a:endParaRPr lang="en-US" sz="1800" kern="1200"/>
        </a:p>
      </dsp:txBody>
      <dsp:txXfrm>
        <a:off x="0" y="1974650"/>
        <a:ext cx="8983489" cy="394843"/>
      </dsp:txXfrm>
    </dsp:sp>
    <dsp:sp modelId="{EA3846D9-D8F8-424B-8816-071D598F6A64}">
      <dsp:nvSpPr>
        <dsp:cNvPr id="0" name=""/>
        <dsp:cNvSpPr/>
      </dsp:nvSpPr>
      <dsp:spPr>
        <a:xfrm>
          <a:off x="0" y="2369493"/>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7CF612-036F-4497-A974-10D46472CF4C}">
      <dsp:nvSpPr>
        <dsp:cNvPr id="0" name=""/>
        <dsp:cNvSpPr/>
      </dsp:nvSpPr>
      <dsp:spPr>
        <a:xfrm>
          <a:off x="0" y="2369493"/>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Loan _ Amount _ term: How much time does the loan applicant take to pay the loan.</a:t>
          </a:r>
          <a:endParaRPr lang="en-US" sz="1800" kern="1200"/>
        </a:p>
      </dsp:txBody>
      <dsp:txXfrm>
        <a:off x="0" y="2369493"/>
        <a:ext cx="8983489" cy="394843"/>
      </dsp:txXfrm>
    </dsp:sp>
    <dsp:sp modelId="{A9FBAA34-135C-42B0-BB35-383EF9DDEAB2}">
      <dsp:nvSpPr>
        <dsp:cNvPr id="0" name=""/>
        <dsp:cNvSpPr/>
      </dsp:nvSpPr>
      <dsp:spPr>
        <a:xfrm>
          <a:off x="0" y="2764336"/>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97D820-552E-49B1-9215-3AC3EFE461D0}">
      <dsp:nvSpPr>
        <dsp:cNvPr id="0" name=""/>
        <dsp:cNvSpPr/>
      </dsp:nvSpPr>
      <dsp:spPr>
        <a:xfrm>
          <a:off x="0" y="2764336"/>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Cibil _Score: Cibil score of the applicant.</a:t>
          </a:r>
          <a:endParaRPr lang="en-US" sz="1800" kern="1200"/>
        </a:p>
      </dsp:txBody>
      <dsp:txXfrm>
        <a:off x="0" y="2764336"/>
        <a:ext cx="8983489" cy="394843"/>
      </dsp:txXfrm>
    </dsp:sp>
    <dsp:sp modelId="{2AFEE514-78FC-4589-B983-31FBA5598E88}">
      <dsp:nvSpPr>
        <dsp:cNvPr id="0" name=""/>
        <dsp:cNvSpPr/>
      </dsp:nvSpPr>
      <dsp:spPr>
        <a:xfrm>
          <a:off x="0" y="3159179"/>
          <a:ext cx="898348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C6991-CED4-408A-81E7-8FEC01F202BF}">
      <dsp:nvSpPr>
        <dsp:cNvPr id="0" name=""/>
        <dsp:cNvSpPr/>
      </dsp:nvSpPr>
      <dsp:spPr>
        <a:xfrm>
          <a:off x="0" y="3159179"/>
          <a:ext cx="8983489" cy="3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Loan _ status: Status of the loan(Approved/Rejected)</a:t>
          </a:r>
          <a:endParaRPr lang="en-US" sz="1800" kern="1200"/>
        </a:p>
      </dsp:txBody>
      <dsp:txXfrm>
        <a:off x="0" y="3159179"/>
        <a:ext cx="8983489" cy="394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B357-DD41-439C-9889-B14B29D4A1D7}">
      <dsp:nvSpPr>
        <dsp:cNvPr id="0" name=""/>
        <dsp:cNvSpPr/>
      </dsp:nvSpPr>
      <dsp:spPr>
        <a:xfrm>
          <a:off x="107822" y="186948"/>
          <a:ext cx="994578" cy="9945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5211D-1451-40E3-A991-EE07B28400AA}">
      <dsp:nvSpPr>
        <dsp:cNvPr id="0" name=""/>
        <dsp:cNvSpPr/>
      </dsp:nvSpPr>
      <dsp:spPr>
        <a:xfrm>
          <a:off x="316684" y="395810"/>
          <a:ext cx="576855" cy="57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449B96-D2A3-400B-A033-3DC2A9E3D7D6}">
      <dsp:nvSpPr>
        <dsp:cNvPr id="0" name=""/>
        <dsp:cNvSpPr/>
      </dsp:nvSpPr>
      <dsp:spPr>
        <a:xfrm>
          <a:off x="1315525" y="186948"/>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IN" sz="2200" kern="1200"/>
            <a:t>Efficient Decision making</a:t>
          </a:r>
          <a:endParaRPr lang="en-US" sz="2200" kern="1200"/>
        </a:p>
      </dsp:txBody>
      <dsp:txXfrm>
        <a:off x="1315525" y="186948"/>
        <a:ext cx="2344364" cy="994578"/>
      </dsp:txXfrm>
    </dsp:sp>
    <dsp:sp modelId="{2C041D01-91C2-45B6-9F48-6C42EA6CB4AF}">
      <dsp:nvSpPr>
        <dsp:cNvPr id="0" name=""/>
        <dsp:cNvSpPr/>
      </dsp:nvSpPr>
      <dsp:spPr>
        <a:xfrm>
          <a:off x="4068377" y="186948"/>
          <a:ext cx="994578" cy="9945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3BEFA-ADC1-445F-8012-F881C7F6E196}">
      <dsp:nvSpPr>
        <dsp:cNvPr id="0" name=""/>
        <dsp:cNvSpPr/>
      </dsp:nvSpPr>
      <dsp:spPr>
        <a:xfrm>
          <a:off x="4277238" y="395810"/>
          <a:ext cx="576855" cy="57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5F0FA8-3EFD-44C5-85A5-0916EE19DA46}">
      <dsp:nvSpPr>
        <dsp:cNvPr id="0" name=""/>
        <dsp:cNvSpPr/>
      </dsp:nvSpPr>
      <dsp:spPr>
        <a:xfrm>
          <a:off x="5276080" y="186948"/>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IN" sz="2200" kern="1200"/>
            <a:t>Risk Management</a:t>
          </a:r>
          <a:endParaRPr lang="en-US" sz="2200" kern="1200"/>
        </a:p>
      </dsp:txBody>
      <dsp:txXfrm>
        <a:off x="5276080" y="186948"/>
        <a:ext cx="2344364" cy="994578"/>
      </dsp:txXfrm>
    </dsp:sp>
    <dsp:sp modelId="{58527CE9-A394-49EA-AE31-31D42840FAE8}">
      <dsp:nvSpPr>
        <dsp:cNvPr id="0" name=""/>
        <dsp:cNvSpPr/>
      </dsp:nvSpPr>
      <dsp:spPr>
        <a:xfrm>
          <a:off x="107822" y="2046372"/>
          <a:ext cx="994578" cy="9945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08C10-4837-4C46-8142-6361E3E3A0FA}">
      <dsp:nvSpPr>
        <dsp:cNvPr id="0" name=""/>
        <dsp:cNvSpPr/>
      </dsp:nvSpPr>
      <dsp:spPr>
        <a:xfrm>
          <a:off x="316684" y="2255234"/>
          <a:ext cx="576855" cy="57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D80E2C-E896-4093-B122-961B2A97A820}">
      <dsp:nvSpPr>
        <dsp:cNvPr id="0" name=""/>
        <dsp:cNvSpPr/>
      </dsp:nvSpPr>
      <dsp:spPr>
        <a:xfrm>
          <a:off x="1315525" y="2046372"/>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IN" sz="2200" kern="1200"/>
            <a:t>Improved Customer Experience</a:t>
          </a:r>
          <a:endParaRPr lang="en-US" sz="2200" kern="1200"/>
        </a:p>
      </dsp:txBody>
      <dsp:txXfrm>
        <a:off x="1315525" y="2046372"/>
        <a:ext cx="2344364" cy="994578"/>
      </dsp:txXfrm>
    </dsp:sp>
    <dsp:sp modelId="{E2A46618-6AF0-4755-A803-D1A75E55E56C}">
      <dsp:nvSpPr>
        <dsp:cNvPr id="0" name=""/>
        <dsp:cNvSpPr/>
      </dsp:nvSpPr>
      <dsp:spPr>
        <a:xfrm>
          <a:off x="4068377" y="2046372"/>
          <a:ext cx="994578" cy="9945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8259A-AD10-4054-87CE-66226C699328}">
      <dsp:nvSpPr>
        <dsp:cNvPr id="0" name=""/>
        <dsp:cNvSpPr/>
      </dsp:nvSpPr>
      <dsp:spPr>
        <a:xfrm>
          <a:off x="4277238" y="2255234"/>
          <a:ext cx="576855" cy="57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B4A4C-2DCE-4318-9C1B-7A7221577E92}">
      <dsp:nvSpPr>
        <dsp:cNvPr id="0" name=""/>
        <dsp:cNvSpPr/>
      </dsp:nvSpPr>
      <dsp:spPr>
        <a:xfrm>
          <a:off x="5276080" y="2046372"/>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IN" sz="2200" kern="1200"/>
            <a:t>Reduced Manual Work</a:t>
          </a:r>
          <a:endParaRPr lang="en-US" sz="2200" kern="1200"/>
        </a:p>
      </dsp:txBody>
      <dsp:txXfrm>
        <a:off x="5276080" y="2046372"/>
        <a:ext cx="2344364" cy="994578"/>
      </dsp:txXfrm>
    </dsp:sp>
    <dsp:sp modelId="{E18044DF-1CE8-4C63-8BD2-EF2232F6C323}">
      <dsp:nvSpPr>
        <dsp:cNvPr id="0" name=""/>
        <dsp:cNvSpPr/>
      </dsp:nvSpPr>
      <dsp:spPr>
        <a:xfrm>
          <a:off x="107822" y="3905796"/>
          <a:ext cx="994578" cy="99457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BBB6F-B8FF-40C5-A606-DA83092CBA2F}">
      <dsp:nvSpPr>
        <dsp:cNvPr id="0" name=""/>
        <dsp:cNvSpPr/>
      </dsp:nvSpPr>
      <dsp:spPr>
        <a:xfrm>
          <a:off x="316684" y="4114657"/>
          <a:ext cx="576855" cy="5768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AE3508-1E7E-4113-AA96-3D05025B49F6}">
      <dsp:nvSpPr>
        <dsp:cNvPr id="0" name=""/>
        <dsp:cNvSpPr/>
      </dsp:nvSpPr>
      <dsp:spPr>
        <a:xfrm>
          <a:off x="1315525" y="3905796"/>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IN" sz="2200" kern="1200"/>
            <a:t>Cost Savings</a:t>
          </a:r>
          <a:endParaRPr lang="en-US" sz="2200" kern="1200"/>
        </a:p>
      </dsp:txBody>
      <dsp:txXfrm>
        <a:off x="1315525" y="3905796"/>
        <a:ext cx="2344364" cy="994578"/>
      </dsp:txXfrm>
    </dsp:sp>
    <dsp:sp modelId="{817FF887-40A7-47B1-BE83-307C7CCC485B}">
      <dsp:nvSpPr>
        <dsp:cNvPr id="0" name=""/>
        <dsp:cNvSpPr/>
      </dsp:nvSpPr>
      <dsp:spPr>
        <a:xfrm>
          <a:off x="4068377" y="3905796"/>
          <a:ext cx="994578" cy="9945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C56C84-BDA2-4765-AE56-1877BC1D273F}">
      <dsp:nvSpPr>
        <dsp:cNvPr id="0" name=""/>
        <dsp:cNvSpPr/>
      </dsp:nvSpPr>
      <dsp:spPr>
        <a:xfrm>
          <a:off x="4277238" y="4114657"/>
          <a:ext cx="576855" cy="5768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515F2-8141-4461-962A-8FE15DEA1DFE}">
      <dsp:nvSpPr>
        <dsp:cNvPr id="0" name=""/>
        <dsp:cNvSpPr/>
      </dsp:nvSpPr>
      <dsp:spPr>
        <a:xfrm>
          <a:off x="5276080" y="3905796"/>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IN" sz="2200" kern="1200"/>
            <a:t>Fraud detection</a:t>
          </a:r>
          <a:endParaRPr lang="en-US" sz="2200" kern="1200"/>
        </a:p>
      </dsp:txBody>
      <dsp:txXfrm>
        <a:off x="5276080" y="3905796"/>
        <a:ext cx="2344364" cy="994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1ABDC-61CE-4A31-BBD8-4EA2B0B4C052}">
      <dsp:nvSpPr>
        <dsp:cNvPr id="0" name=""/>
        <dsp:cNvSpPr/>
      </dsp:nvSpPr>
      <dsp:spPr>
        <a:xfrm>
          <a:off x="0" y="2212"/>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C5DA0-92FA-4771-AD6E-C7327B932C70}">
      <dsp:nvSpPr>
        <dsp:cNvPr id="0" name=""/>
        <dsp:cNvSpPr/>
      </dsp:nvSpPr>
      <dsp:spPr>
        <a:xfrm>
          <a:off x="339215" y="254521"/>
          <a:ext cx="616755" cy="616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6B8DC2-05C2-44BF-B772-3135DAA1DE3F}">
      <dsp:nvSpPr>
        <dsp:cNvPr id="0" name=""/>
        <dsp:cNvSpPr/>
      </dsp:nvSpPr>
      <dsp:spPr>
        <a:xfrm>
          <a:off x="1295187" y="2212"/>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en-IN" sz="2200" kern="1200"/>
            <a:t>Credit Scoring</a:t>
          </a:r>
          <a:endParaRPr lang="en-US" sz="2200" kern="1200"/>
        </a:p>
      </dsp:txBody>
      <dsp:txXfrm>
        <a:off x="1295187" y="2212"/>
        <a:ext cx="5809361" cy="1121374"/>
      </dsp:txXfrm>
    </dsp:sp>
    <dsp:sp modelId="{170C2FA8-E78A-4E08-A16F-A8F5145AA0E4}">
      <dsp:nvSpPr>
        <dsp:cNvPr id="0" name=""/>
        <dsp:cNvSpPr/>
      </dsp:nvSpPr>
      <dsp:spPr>
        <a:xfrm>
          <a:off x="0" y="1403930"/>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E3A48-E181-42CE-B31C-96A9A2DA8FB5}">
      <dsp:nvSpPr>
        <dsp:cNvPr id="0" name=""/>
        <dsp:cNvSpPr/>
      </dsp:nvSpPr>
      <dsp:spPr>
        <a:xfrm>
          <a:off x="339215" y="1656239"/>
          <a:ext cx="616755" cy="616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4F22E-72A7-4B18-8251-BEEF1D0A8457}">
      <dsp:nvSpPr>
        <dsp:cNvPr id="0" name=""/>
        <dsp:cNvSpPr/>
      </dsp:nvSpPr>
      <dsp:spPr>
        <a:xfrm>
          <a:off x="1295187" y="1403930"/>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en-IN" sz="2200" kern="1200"/>
            <a:t>Personalized Offers</a:t>
          </a:r>
          <a:endParaRPr lang="en-US" sz="2200" kern="1200"/>
        </a:p>
      </dsp:txBody>
      <dsp:txXfrm>
        <a:off x="1295187" y="1403930"/>
        <a:ext cx="5809361" cy="1121374"/>
      </dsp:txXfrm>
    </dsp:sp>
    <dsp:sp modelId="{801D0956-FA66-44BA-BD34-05BB69B4B8BC}">
      <dsp:nvSpPr>
        <dsp:cNvPr id="0" name=""/>
        <dsp:cNvSpPr/>
      </dsp:nvSpPr>
      <dsp:spPr>
        <a:xfrm>
          <a:off x="0" y="2805647"/>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1B99E-214E-43E6-9A4E-97B404F7DCE6}">
      <dsp:nvSpPr>
        <dsp:cNvPr id="0" name=""/>
        <dsp:cNvSpPr/>
      </dsp:nvSpPr>
      <dsp:spPr>
        <a:xfrm>
          <a:off x="339215" y="3057956"/>
          <a:ext cx="616755" cy="616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F76DF2-AF11-40DB-A55A-81B0476D80C4}">
      <dsp:nvSpPr>
        <dsp:cNvPr id="0" name=""/>
        <dsp:cNvSpPr/>
      </dsp:nvSpPr>
      <dsp:spPr>
        <a:xfrm>
          <a:off x="1295187" y="2805647"/>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en-IN" sz="2200" kern="1200"/>
            <a:t>Portfolio Management</a:t>
          </a:r>
          <a:endParaRPr lang="en-US" sz="2200" kern="1200"/>
        </a:p>
      </dsp:txBody>
      <dsp:txXfrm>
        <a:off x="1295187" y="2805647"/>
        <a:ext cx="5809361" cy="1121374"/>
      </dsp:txXfrm>
    </dsp:sp>
    <dsp:sp modelId="{C5D1638C-CA4E-4ED6-AA04-D0B937DC90AC}">
      <dsp:nvSpPr>
        <dsp:cNvPr id="0" name=""/>
        <dsp:cNvSpPr/>
      </dsp:nvSpPr>
      <dsp:spPr>
        <a:xfrm>
          <a:off x="0" y="4207365"/>
          <a:ext cx="7104549" cy="11213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F0815-C29E-46F7-9FFD-920B7C57DCFE}">
      <dsp:nvSpPr>
        <dsp:cNvPr id="0" name=""/>
        <dsp:cNvSpPr/>
      </dsp:nvSpPr>
      <dsp:spPr>
        <a:xfrm>
          <a:off x="339215" y="4459674"/>
          <a:ext cx="616755" cy="6167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7235B1-4E8C-4869-B1E6-EE06E0D11381}">
      <dsp:nvSpPr>
        <dsp:cNvPr id="0" name=""/>
        <dsp:cNvSpPr/>
      </dsp:nvSpPr>
      <dsp:spPr>
        <a:xfrm>
          <a:off x="1295187" y="4207365"/>
          <a:ext cx="5809361" cy="11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79" tIns="118679" rIns="118679" bIns="118679" numCol="1" spcCol="1270" anchor="ctr" anchorCtr="0">
          <a:noAutofit/>
        </a:bodyPr>
        <a:lstStyle/>
        <a:p>
          <a:pPr marL="0" lvl="0" indent="0" algn="l" defTabSz="977900">
            <a:lnSpc>
              <a:spcPct val="90000"/>
            </a:lnSpc>
            <a:spcBef>
              <a:spcPct val="0"/>
            </a:spcBef>
            <a:spcAft>
              <a:spcPct val="35000"/>
            </a:spcAft>
            <a:buNone/>
          </a:pPr>
          <a:r>
            <a:rPr lang="en-IN" sz="2200" kern="1200"/>
            <a:t>Continuous Improvement</a:t>
          </a:r>
          <a:endParaRPr lang="en-US" sz="2200" kern="1200"/>
        </a:p>
      </dsp:txBody>
      <dsp:txXfrm>
        <a:off x="1295187" y="4207365"/>
        <a:ext cx="5809361" cy="11213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37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543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30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513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960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853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094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751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208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504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12/7/2023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439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12/7/2023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311343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68D8C5A-D6A8-4B82-A915-65B3BE9D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1A4306A5-A549-4C0D-A7D2-34D4D4A99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48" name="Rectangle 47">
            <a:extLst>
              <a:ext uri="{FF2B5EF4-FFF2-40B4-BE49-F238E27FC236}">
                <a16:creationId xmlns:a16="http://schemas.microsoft.com/office/drawing/2014/main" id="{A7335839-C047-457D-8E0C-E4268E6E3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pen, compass, money and a paper with graphs printed on it">
            <a:extLst>
              <a:ext uri="{FF2B5EF4-FFF2-40B4-BE49-F238E27FC236}">
                <a16:creationId xmlns:a16="http://schemas.microsoft.com/office/drawing/2014/main" id="{16D75989-7CFD-E638-1F93-94689AFC9AD1}"/>
              </a:ext>
            </a:extLst>
          </p:cNvPr>
          <p:cNvPicPr>
            <a:picLocks noChangeAspect="1"/>
          </p:cNvPicPr>
          <p:nvPr/>
        </p:nvPicPr>
        <p:blipFill rotWithShape="1">
          <a:blip r:embed="rId2"/>
          <a:srcRect t="1357" r="9092" b="13749"/>
          <a:stretch/>
        </p:blipFill>
        <p:spPr>
          <a:xfrm>
            <a:off x="20" y="-1"/>
            <a:ext cx="12188932" cy="6858000"/>
          </a:xfrm>
          <a:prstGeom prst="rect">
            <a:avLst/>
          </a:prstGeom>
        </p:spPr>
      </p:pic>
      <p:sp>
        <p:nvSpPr>
          <p:cNvPr id="50" name="Rectangle 49">
            <a:extLst>
              <a:ext uri="{FF2B5EF4-FFF2-40B4-BE49-F238E27FC236}">
                <a16:creationId xmlns:a16="http://schemas.microsoft.com/office/drawing/2014/main" id="{EB1DDCC3-00A5-4610-994F-904F20C8E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DAC4FE3-5F45-58F8-97D0-9A538277EEE9}"/>
              </a:ext>
            </a:extLst>
          </p:cNvPr>
          <p:cNvSpPr>
            <a:spLocks noGrp="1"/>
          </p:cNvSpPr>
          <p:nvPr>
            <p:ph type="title"/>
          </p:nvPr>
        </p:nvSpPr>
        <p:spPr>
          <a:xfrm>
            <a:off x="276225" y="1457325"/>
            <a:ext cx="3420285" cy="2666866"/>
          </a:xfrm>
        </p:spPr>
        <p:txBody>
          <a:bodyPr vert="horz" lIns="91440" tIns="45720" rIns="91440" bIns="45720" rtlCol="0" anchor="b">
            <a:normAutofit fontScale="90000"/>
          </a:bodyPr>
          <a:lstStyle/>
          <a:p>
            <a:r>
              <a:rPr lang="en-US" b="1" spc="-100" dirty="0">
                <a:solidFill>
                  <a:schemeClr val="tx1"/>
                </a:solidFill>
              </a:rPr>
              <a:t>LOAN APPROVAL PREDICTION</a:t>
            </a:r>
            <a:br>
              <a:rPr lang="en-US" sz="2800" spc="-100" dirty="0">
                <a:solidFill>
                  <a:schemeClr val="tx1"/>
                </a:solidFill>
              </a:rPr>
            </a:br>
            <a:br>
              <a:rPr lang="en-US" sz="2800" spc="-100" dirty="0">
                <a:solidFill>
                  <a:schemeClr val="tx1"/>
                </a:solidFill>
              </a:rPr>
            </a:br>
            <a:r>
              <a:rPr lang="en-US" sz="2800" spc="-100" dirty="0">
                <a:solidFill>
                  <a:schemeClr val="tx1"/>
                </a:solidFill>
              </a:rPr>
              <a:t>B . Sriharsha(507)</a:t>
            </a:r>
            <a:br>
              <a:rPr lang="en-US" sz="2800" spc="-100" dirty="0">
                <a:solidFill>
                  <a:schemeClr val="tx1"/>
                </a:solidFill>
              </a:rPr>
            </a:br>
            <a:r>
              <a:rPr lang="en-US" sz="2800" spc="-100" dirty="0">
                <a:solidFill>
                  <a:schemeClr val="tx1"/>
                </a:solidFill>
              </a:rPr>
              <a:t>Ch . </a:t>
            </a:r>
            <a:r>
              <a:rPr lang="en-US" sz="2800" spc="-100" dirty="0" err="1">
                <a:solidFill>
                  <a:schemeClr val="tx1"/>
                </a:solidFill>
              </a:rPr>
              <a:t>Mahimavaidurya</a:t>
            </a:r>
            <a:r>
              <a:rPr lang="en-US" sz="2800" spc="-100" dirty="0">
                <a:solidFill>
                  <a:schemeClr val="tx1"/>
                </a:solidFill>
              </a:rPr>
              <a:t>(515)</a:t>
            </a:r>
            <a:br>
              <a:rPr lang="en-US" sz="2800" spc="-100" dirty="0">
                <a:solidFill>
                  <a:schemeClr val="tx1"/>
                </a:solidFill>
              </a:rPr>
            </a:br>
            <a:r>
              <a:rPr lang="en-US" sz="2800" spc="-100" dirty="0">
                <a:solidFill>
                  <a:schemeClr val="tx1"/>
                </a:solidFill>
              </a:rPr>
              <a:t>A . Anish(506)</a:t>
            </a:r>
            <a:br>
              <a:rPr lang="en-US" sz="2800" spc="-100" dirty="0">
                <a:solidFill>
                  <a:schemeClr val="tx1"/>
                </a:solidFill>
              </a:rPr>
            </a:br>
            <a:r>
              <a:rPr lang="en-US" sz="2800" spc="-100" dirty="0">
                <a:solidFill>
                  <a:schemeClr val="tx1"/>
                </a:solidFill>
              </a:rPr>
              <a:t>A .  Avinash Raj(505)</a:t>
            </a:r>
          </a:p>
        </p:txBody>
      </p:sp>
    </p:spTree>
    <p:extLst>
      <p:ext uri="{BB962C8B-B14F-4D97-AF65-F5344CB8AC3E}">
        <p14:creationId xmlns:p14="http://schemas.microsoft.com/office/powerpoint/2010/main" val="8449502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1F604CD6-95D1-48CE-A5C3-18EB4CCC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920B1D2F-4027-4652-B269-12011D61C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rgbClr val="40585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4DF9F87-ADC3-8A5D-9E94-655F39075313}"/>
              </a:ext>
            </a:extLst>
          </p:cNvPr>
          <p:cNvSpPr>
            <a:spLocks noGrp="1"/>
          </p:cNvSpPr>
          <p:nvPr>
            <p:ph type="title"/>
          </p:nvPr>
        </p:nvSpPr>
        <p:spPr>
          <a:xfrm>
            <a:off x="252919" y="1123837"/>
            <a:ext cx="2947482" cy="4601183"/>
          </a:xfrm>
        </p:spPr>
        <p:txBody>
          <a:bodyPr>
            <a:normAutofit/>
          </a:bodyPr>
          <a:lstStyle/>
          <a:p>
            <a:r>
              <a:rPr lang="en-IN"/>
              <a:t>HARDWARE AND SOFTWARE USED</a:t>
            </a:r>
          </a:p>
        </p:txBody>
      </p:sp>
      <p:pic>
        <p:nvPicPr>
          <p:cNvPr id="3076" name="Picture 4" descr="Python Pandas | Python Pandas Tutorial - javatpoint">
            <a:extLst>
              <a:ext uri="{FF2B5EF4-FFF2-40B4-BE49-F238E27FC236}">
                <a16:creationId xmlns:a16="http://schemas.microsoft.com/office/drawing/2014/main" id="{8A54C0B1-6FE7-3BBA-DEAE-9989F42B4D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56593" y="1830816"/>
            <a:ext cx="1405522" cy="141024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NumPy (Numerical Python). NumPy is an open source Python library… | by  Vatsal Sharma | Medium">
            <a:extLst>
              <a:ext uri="{FF2B5EF4-FFF2-40B4-BE49-F238E27FC236}">
                <a16:creationId xmlns:a16="http://schemas.microsoft.com/office/drawing/2014/main" id="{BFCE98E0-A202-4985-B323-1C7A2AFD4C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80492" y="758952"/>
            <a:ext cx="1147170" cy="9890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B622249-CE02-6E4A-9905-777689F9E74E}"/>
              </a:ext>
            </a:extLst>
          </p:cNvPr>
          <p:cNvSpPr>
            <a:spLocks noGrp="1"/>
          </p:cNvSpPr>
          <p:nvPr>
            <p:ph idx="1"/>
          </p:nvPr>
        </p:nvSpPr>
        <p:spPr>
          <a:xfrm>
            <a:off x="8058150" y="1028700"/>
            <a:ext cx="3126317" cy="4956047"/>
          </a:xfrm>
        </p:spPr>
        <p:txBody>
          <a:bodyPr>
            <a:normAutofit/>
          </a:bodyPr>
          <a:lstStyle/>
          <a:p>
            <a:pPr>
              <a:buClr>
                <a:srgbClr val="40585F"/>
              </a:buClr>
            </a:pPr>
            <a:r>
              <a:rPr lang="en-IN" sz="1700" b="1" dirty="0"/>
              <a:t>HARWARE USED:</a:t>
            </a:r>
          </a:p>
          <a:p>
            <a:pPr marL="0" indent="0">
              <a:buClr>
                <a:srgbClr val="40585F"/>
              </a:buClr>
              <a:buNone/>
            </a:pPr>
            <a:r>
              <a:rPr lang="en-IN" sz="1700" dirty="0"/>
              <a:t>Computer Windows</a:t>
            </a:r>
          </a:p>
          <a:p>
            <a:pPr>
              <a:buClr>
                <a:srgbClr val="40585F"/>
              </a:buClr>
            </a:pPr>
            <a:r>
              <a:rPr lang="en-IN" sz="1700" b="1" dirty="0"/>
              <a:t>SOFTWARE USED:</a:t>
            </a:r>
          </a:p>
          <a:p>
            <a:pPr marL="457200" indent="-457200">
              <a:buClr>
                <a:srgbClr val="40585F"/>
              </a:buClr>
              <a:buAutoNum type="arabicParenR"/>
            </a:pPr>
            <a:r>
              <a:rPr lang="en-IN" sz="1700" dirty="0" err="1"/>
              <a:t>Jupyter</a:t>
            </a:r>
            <a:r>
              <a:rPr lang="en-IN" sz="1700" dirty="0"/>
              <a:t> notebook</a:t>
            </a:r>
          </a:p>
          <a:p>
            <a:pPr marL="457200" indent="-457200">
              <a:buClr>
                <a:srgbClr val="40585F"/>
              </a:buClr>
              <a:buAutoNum type="arabicParenR"/>
            </a:pPr>
            <a:r>
              <a:rPr lang="en-IN" sz="1700" dirty="0"/>
              <a:t>VS Code</a:t>
            </a:r>
          </a:p>
          <a:p>
            <a:pPr marL="0" indent="0">
              <a:buClr>
                <a:srgbClr val="40585F"/>
              </a:buClr>
              <a:buNone/>
            </a:pPr>
            <a:r>
              <a:rPr lang="en-IN" sz="1700" b="1" dirty="0"/>
              <a:t>LANGUAGES USED:</a:t>
            </a:r>
          </a:p>
          <a:p>
            <a:pPr marL="0" indent="0">
              <a:buClr>
                <a:srgbClr val="40585F"/>
              </a:buClr>
              <a:buNone/>
            </a:pPr>
            <a:r>
              <a:rPr lang="en-IN" sz="1700" dirty="0"/>
              <a:t>Python 3</a:t>
            </a:r>
          </a:p>
          <a:p>
            <a:pPr marL="0" indent="0">
              <a:buClr>
                <a:srgbClr val="40585F"/>
              </a:buClr>
              <a:buNone/>
            </a:pPr>
            <a:r>
              <a:rPr lang="en-IN" sz="1700" b="1" dirty="0"/>
              <a:t>LIBRARIES:</a:t>
            </a:r>
          </a:p>
          <a:p>
            <a:pPr marL="457200" indent="-457200">
              <a:buClr>
                <a:srgbClr val="40585F"/>
              </a:buClr>
              <a:buAutoNum type="arabicParenR"/>
            </a:pPr>
            <a:r>
              <a:rPr lang="en-IN" sz="1700" dirty="0"/>
              <a:t>Pandas</a:t>
            </a:r>
          </a:p>
          <a:p>
            <a:pPr marL="457200" indent="-457200">
              <a:buClr>
                <a:srgbClr val="40585F"/>
              </a:buClr>
              <a:buAutoNum type="arabicParenR"/>
            </a:pPr>
            <a:r>
              <a:rPr lang="en-IN" sz="1700" dirty="0" err="1"/>
              <a:t>Numpy</a:t>
            </a:r>
            <a:endParaRPr lang="en-IN" sz="1700" dirty="0"/>
          </a:p>
          <a:p>
            <a:pPr marL="457200" indent="-457200">
              <a:buClr>
                <a:srgbClr val="40585F"/>
              </a:buClr>
              <a:buAutoNum type="arabicParenR"/>
            </a:pPr>
            <a:r>
              <a:rPr lang="en-IN" sz="1700" dirty="0"/>
              <a:t>Seaborn</a:t>
            </a:r>
          </a:p>
          <a:p>
            <a:pPr marL="457200" indent="-457200">
              <a:buClr>
                <a:srgbClr val="40585F"/>
              </a:buClr>
              <a:buAutoNum type="arabicParenR"/>
            </a:pPr>
            <a:r>
              <a:rPr lang="en-IN" sz="1700" dirty="0"/>
              <a:t>Matplotlib</a:t>
            </a:r>
          </a:p>
          <a:p>
            <a:pPr marL="457200" indent="-457200">
              <a:buClr>
                <a:srgbClr val="40585F"/>
              </a:buClr>
              <a:buAutoNum type="arabicParenR"/>
            </a:pPr>
            <a:r>
              <a:rPr lang="en-IN" sz="1700" dirty="0" err="1"/>
              <a:t>Sklearn</a:t>
            </a:r>
            <a:endParaRPr lang="en-IN" sz="1700" dirty="0"/>
          </a:p>
        </p:txBody>
      </p:sp>
      <p:sp>
        <p:nvSpPr>
          <p:cNvPr id="3090" name="Rectangle 3089">
            <a:extLst>
              <a:ext uri="{FF2B5EF4-FFF2-40B4-BE49-F238E27FC236}">
                <a16:creationId xmlns:a16="http://schemas.microsoft.com/office/drawing/2014/main" id="{BD8CCC9C-D6BD-4510-B5A2-FE8B9F120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078" name="Picture 6" descr="seaborn · PyPI">
            <a:extLst>
              <a:ext uri="{FF2B5EF4-FFF2-40B4-BE49-F238E27FC236}">
                <a16:creationId xmlns:a16="http://schemas.microsoft.com/office/drawing/2014/main" id="{C5FE078E-5CFB-0F71-9F5D-43D6FECFC5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4048" y="4285729"/>
            <a:ext cx="2750613" cy="79310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klearn Tutorial Python - Ander Fernández">
            <a:extLst>
              <a:ext uri="{FF2B5EF4-FFF2-40B4-BE49-F238E27FC236}">
                <a16:creationId xmlns:a16="http://schemas.microsoft.com/office/drawing/2014/main" id="{7D66EA22-A5DB-5A9B-FA29-232775F0EA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509" y="3033339"/>
            <a:ext cx="4125692" cy="12283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Matplotlib - Python Library - Studyopedia">
            <a:extLst>
              <a:ext uri="{FF2B5EF4-FFF2-40B4-BE49-F238E27FC236}">
                <a16:creationId xmlns:a16="http://schemas.microsoft.com/office/drawing/2014/main" id="{A4EDC943-D088-F3F1-2322-8207CEEE1E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9506" y="4964829"/>
            <a:ext cx="3630221" cy="152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24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5D17E34-8783-161E-1CBD-1A326F9E8147}"/>
              </a:ext>
            </a:extLst>
          </p:cNvPr>
          <p:cNvSpPr>
            <a:spLocks noGrp="1"/>
          </p:cNvSpPr>
          <p:nvPr>
            <p:ph type="title"/>
          </p:nvPr>
        </p:nvSpPr>
        <p:spPr>
          <a:xfrm>
            <a:off x="863635" y="1152688"/>
            <a:ext cx="8983489" cy="1000978"/>
          </a:xfrm>
        </p:spPr>
        <p:txBody>
          <a:bodyPr>
            <a:normAutofit/>
          </a:bodyPr>
          <a:lstStyle/>
          <a:p>
            <a:pPr algn="ctr"/>
            <a:r>
              <a:rPr lang="en-IN" dirty="0"/>
              <a:t>FEATURES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graphicFrame>
        <p:nvGraphicFramePr>
          <p:cNvPr id="18" name="Content Placeholder 2">
            <a:extLst>
              <a:ext uri="{FF2B5EF4-FFF2-40B4-BE49-F238E27FC236}">
                <a16:creationId xmlns:a16="http://schemas.microsoft.com/office/drawing/2014/main" id="{69B7BC4E-6CEB-D998-5201-A47B3941797D}"/>
              </a:ext>
            </a:extLst>
          </p:cNvPr>
          <p:cNvGraphicFramePr>
            <a:graphicFrameLocks noGrp="1"/>
          </p:cNvGraphicFramePr>
          <p:nvPr>
            <p:ph idx="1"/>
            <p:extLst>
              <p:ext uri="{D42A27DB-BD31-4B8C-83A1-F6EECF244321}">
                <p14:modId xmlns:p14="http://schemas.microsoft.com/office/powerpoint/2010/main" val="103753723"/>
              </p:ext>
            </p:extLst>
          </p:nvPr>
        </p:nvGraphicFramePr>
        <p:xfrm>
          <a:off x="1600753" y="2535446"/>
          <a:ext cx="8983489" cy="355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4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2EB587B-C427-A654-7675-E12C5F1E9715}"/>
              </a:ext>
            </a:extLst>
          </p:cNvPr>
          <p:cNvSpPr>
            <a:spLocks noGrp="1"/>
          </p:cNvSpPr>
          <p:nvPr>
            <p:ph type="title"/>
          </p:nvPr>
        </p:nvSpPr>
        <p:spPr>
          <a:xfrm>
            <a:off x="676276" y="1123950"/>
            <a:ext cx="9524999" cy="952500"/>
          </a:xfrm>
        </p:spPr>
        <p:txBody>
          <a:bodyPr>
            <a:normAutofit fontScale="90000"/>
          </a:bodyPr>
          <a:lstStyle/>
          <a:p>
            <a:r>
              <a:rPr lang="en-IN" dirty="0"/>
              <a:t>LOAN APPROVAL PREDICTION USING DECISION TREE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C2F5B86-B5DF-2696-2290-1B7302899B71}"/>
              </a:ext>
            </a:extLst>
          </p:cNvPr>
          <p:cNvSpPr>
            <a:spLocks noGrp="1"/>
          </p:cNvSpPr>
          <p:nvPr>
            <p:ph idx="1"/>
          </p:nvPr>
        </p:nvSpPr>
        <p:spPr>
          <a:xfrm>
            <a:off x="1170465" y="2775083"/>
            <a:ext cx="6779218" cy="3323740"/>
          </a:xfrm>
        </p:spPr>
        <p:txBody>
          <a:bodyPr>
            <a:normAutofit/>
          </a:bodyPr>
          <a:lstStyle/>
          <a:p>
            <a:r>
              <a:rPr lang="en-IN" dirty="0">
                <a:solidFill>
                  <a:schemeClr val="tx1"/>
                </a:solidFill>
              </a:rPr>
              <a:t>DECISION TREE:</a:t>
            </a:r>
          </a:p>
          <a:p>
            <a:pPr algn="just"/>
            <a:r>
              <a:rPr lang="en-IN" sz="1800" kern="100" dirty="0">
                <a:solidFill>
                  <a:srgbClr val="000000"/>
                </a:solidFill>
                <a:effectLst/>
                <a:latin typeface="Times New Roman" panose="02020603050405020304" pitchFamily="18" charset="0"/>
                <a:ea typeface="Times New Roman" panose="02020603050405020304" pitchFamily="18" charset="0"/>
              </a:rPr>
              <a:t>Decision trees are a nonparametric supervised learning method used for classification and regression. The deeper the tree, the more complex the decision rules and the fitter the model. Decision tree uses the tree representation to solve the problem. In which each leaf node corresponds to a class label and attributes are represented on the internal node of the tree. The primary challenge in the decision tree implementation is to identify the attributes. There are two popular attribute selection measures they are Entropy and Gini index. Entropy is the measure of uncertainty of a random variable, it characterizes the impurity of an arbitrary collection of examples. The higher the entropy more the information content.</a:t>
            </a:r>
          </a:p>
          <a:p>
            <a:pPr algn="just"/>
            <a:endParaRPr lang="en-IN" dirty="0">
              <a:solidFill>
                <a:schemeClr val="tx1"/>
              </a:solidFill>
            </a:endParaRPr>
          </a:p>
        </p:txBody>
      </p:sp>
      <p:pic>
        <p:nvPicPr>
          <p:cNvPr id="4" name="Picture 3" descr="Decision Tree Algorithm in Machine Learning - Javatpoint">
            <a:extLst>
              <a:ext uri="{FF2B5EF4-FFF2-40B4-BE49-F238E27FC236}">
                <a16:creationId xmlns:a16="http://schemas.microsoft.com/office/drawing/2014/main" id="{FB24F11E-3C7D-8909-1D8B-17B486046E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58237" y="3292047"/>
            <a:ext cx="3371763" cy="2289811"/>
          </a:xfrm>
          <a:prstGeom prst="rect">
            <a:avLst/>
          </a:prstGeom>
          <a:noFill/>
          <a:ln>
            <a:noFill/>
          </a:ln>
        </p:spPr>
      </p:pic>
    </p:spTree>
    <p:extLst>
      <p:ext uri="{BB962C8B-B14F-4D97-AF65-F5344CB8AC3E}">
        <p14:creationId xmlns:p14="http://schemas.microsoft.com/office/powerpoint/2010/main" val="279787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DD80160-636C-CF99-491C-BFAE82993F1D}"/>
              </a:ext>
            </a:extLst>
          </p:cNvPr>
          <p:cNvSpPr>
            <a:spLocks noGrp="1"/>
          </p:cNvSpPr>
          <p:nvPr>
            <p:ph type="title"/>
          </p:nvPr>
        </p:nvSpPr>
        <p:spPr>
          <a:xfrm>
            <a:off x="114300" y="1095374"/>
            <a:ext cx="10469943" cy="992977"/>
          </a:xfrm>
        </p:spPr>
        <p:txBody>
          <a:bodyPr>
            <a:normAutofit fontScale="90000"/>
          </a:bodyPr>
          <a:lstStyle/>
          <a:p>
            <a:r>
              <a:rPr lang="en-IN" dirty="0"/>
              <a:t>LOAN APPROVAL PREDICTION USING RANDOM FOREST CLASSIFIER</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28CA7FD-3FEE-48FF-160B-0016FB4D94B9}"/>
              </a:ext>
            </a:extLst>
          </p:cNvPr>
          <p:cNvSpPr>
            <a:spLocks noGrp="1"/>
          </p:cNvSpPr>
          <p:nvPr>
            <p:ph idx="1"/>
          </p:nvPr>
        </p:nvSpPr>
        <p:spPr>
          <a:xfrm>
            <a:off x="1170465" y="2828091"/>
            <a:ext cx="6079422" cy="3563378"/>
          </a:xfrm>
        </p:spPr>
        <p:txBody>
          <a:bodyPr>
            <a:normAutofit/>
          </a:bodyPr>
          <a:lstStyle/>
          <a:p>
            <a:r>
              <a:rPr lang="en-IN" dirty="0">
                <a:solidFill>
                  <a:schemeClr val="tx1"/>
                </a:solidFill>
              </a:rPr>
              <a:t>RANDOM FOREST CLASSIFIER:</a:t>
            </a:r>
          </a:p>
          <a:p>
            <a:pPr marL="6350" marR="8890" indent="-6350" algn="just">
              <a:lnSpc>
                <a:spcPct val="150000"/>
              </a:lnSpc>
              <a:spcAft>
                <a:spcPts val="45"/>
              </a:spcAft>
            </a:pPr>
            <a:r>
              <a:rPr lang="en-IN" sz="1800" kern="100" dirty="0">
                <a:solidFill>
                  <a:srgbClr val="333333"/>
                </a:solidFill>
                <a:effectLst/>
                <a:latin typeface="Times New Roman" panose="02020603050405020304" pitchFamily="18" charset="0"/>
                <a:ea typeface="Times New Roman" panose="02020603050405020304" pitchFamily="18" charset="0"/>
              </a:rPr>
              <a:t>Random forest is one of the most popular algorithms in most use cases / projects across industries. Its fast, easier to implement, needs lesser data, doesn’t require extensive training and produces almost equally good results.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8890" indent="457200" algn="just">
              <a:lnSpc>
                <a:spcPct val="150000"/>
              </a:lnSpc>
              <a:spcAft>
                <a:spcPts val="45"/>
              </a:spcAft>
            </a:pPr>
            <a:r>
              <a:rPr lang="en-IN" sz="1800" kern="100" dirty="0">
                <a:solidFill>
                  <a:srgbClr val="333333"/>
                </a:solidFill>
                <a:effectLst/>
                <a:latin typeface="Times New Roman" panose="02020603050405020304" pitchFamily="18" charset="0"/>
                <a:ea typeface="Times New Roman" panose="02020603050405020304" pitchFamily="18" charset="0"/>
              </a:rPr>
              <a:t>Again, because so many API libraries exist for several machine learning algorithms, the code for all simple machine learning algorithms is straightforward.</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pic>
        <p:nvPicPr>
          <p:cNvPr id="4" name="Picture 3" descr="Random Forest Classifier Tutorial: How to Use Tree-Based Algorithms for Machine  Learning">
            <a:extLst>
              <a:ext uri="{FF2B5EF4-FFF2-40B4-BE49-F238E27FC236}">
                <a16:creationId xmlns:a16="http://schemas.microsoft.com/office/drawing/2014/main" id="{CA391DD1-53A2-7155-028E-D172C86E25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41409" y="3238500"/>
            <a:ext cx="4353519" cy="2352675"/>
          </a:xfrm>
          <a:prstGeom prst="rect">
            <a:avLst/>
          </a:prstGeom>
          <a:noFill/>
          <a:ln>
            <a:noFill/>
          </a:ln>
        </p:spPr>
      </p:pic>
    </p:spTree>
    <p:extLst>
      <p:ext uri="{BB962C8B-B14F-4D97-AF65-F5344CB8AC3E}">
        <p14:creationId xmlns:p14="http://schemas.microsoft.com/office/powerpoint/2010/main" val="77520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04DB6D6-6B00-CCED-7A37-002338002AE1}"/>
              </a:ext>
            </a:extLst>
          </p:cNvPr>
          <p:cNvSpPr>
            <a:spLocks noGrp="1"/>
          </p:cNvSpPr>
          <p:nvPr>
            <p:ph type="title"/>
          </p:nvPr>
        </p:nvSpPr>
        <p:spPr>
          <a:xfrm>
            <a:off x="1600754" y="1087374"/>
            <a:ext cx="8983489" cy="1000978"/>
          </a:xfrm>
        </p:spPr>
        <p:txBody>
          <a:bodyPr>
            <a:normAutofit/>
          </a:bodyPr>
          <a:lstStyle/>
          <a:p>
            <a:r>
              <a:rPr lang="en-IN" dirty="0"/>
              <a:t>MODELS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Content Placeholder 4" descr="A screen shot of a computer code&#10;&#10;Description automatically generated">
            <a:extLst>
              <a:ext uri="{FF2B5EF4-FFF2-40B4-BE49-F238E27FC236}">
                <a16:creationId xmlns:a16="http://schemas.microsoft.com/office/drawing/2014/main" id="{175F752D-265A-6F6D-A8CA-09F6D4B31D05}"/>
              </a:ext>
            </a:extLst>
          </p:cNvPr>
          <p:cNvPicPr>
            <a:picLocks noGrp="1" noChangeAspect="1"/>
          </p:cNvPicPr>
          <p:nvPr>
            <p:ph idx="1"/>
          </p:nvPr>
        </p:nvPicPr>
        <p:blipFill>
          <a:blip r:embed="rId2"/>
          <a:stretch>
            <a:fillRect/>
          </a:stretch>
        </p:blipFill>
        <p:spPr>
          <a:xfrm>
            <a:off x="1803970" y="2952750"/>
            <a:ext cx="4476598" cy="1292679"/>
          </a:xfrm>
        </p:spPr>
      </p:pic>
      <p:pic>
        <p:nvPicPr>
          <p:cNvPr id="4" name="Picture 3">
            <a:extLst>
              <a:ext uri="{FF2B5EF4-FFF2-40B4-BE49-F238E27FC236}">
                <a16:creationId xmlns:a16="http://schemas.microsoft.com/office/drawing/2014/main" id="{846048B2-3805-B289-2582-E33194BEAF36}"/>
              </a:ext>
            </a:extLst>
          </p:cNvPr>
          <p:cNvPicPr>
            <a:picLocks noChangeAspect="1"/>
          </p:cNvPicPr>
          <p:nvPr/>
        </p:nvPicPr>
        <p:blipFill>
          <a:blip r:embed="rId3"/>
          <a:stretch>
            <a:fillRect/>
          </a:stretch>
        </p:blipFill>
        <p:spPr>
          <a:xfrm>
            <a:off x="6398183" y="2952750"/>
            <a:ext cx="5654526" cy="1292679"/>
          </a:xfrm>
          <a:prstGeom prst="rect">
            <a:avLst/>
          </a:prstGeom>
        </p:spPr>
      </p:pic>
      <p:pic>
        <p:nvPicPr>
          <p:cNvPr id="7" name="Picture 6" descr="A black background with white numbers&#10;&#10;Description automatically generated">
            <a:extLst>
              <a:ext uri="{FF2B5EF4-FFF2-40B4-BE49-F238E27FC236}">
                <a16:creationId xmlns:a16="http://schemas.microsoft.com/office/drawing/2014/main" id="{CA767E23-0D6B-B507-8413-EDF309D1FD87}"/>
              </a:ext>
            </a:extLst>
          </p:cNvPr>
          <p:cNvPicPr>
            <a:picLocks noChangeAspect="1"/>
          </p:cNvPicPr>
          <p:nvPr/>
        </p:nvPicPr>
        <p:blipFill>
          <a:blip r:embed="rId4"/>
          <a:stretch>
            <a:fillRect/>
          </a:stretch>
        </p:blipFill>
        <p:spPr>
          <a:xfrm>
            <a:off x="1911716" y="4569847"/>
            <a:ext cx="4039164" cy="733527"/>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D6F6890D-01C1-F7E2-0B08-DA91F290523C}"/>
              </a:ext>
            </a:extLst>
          </p:cNvPr>
          <p:cNvPicPr>
            <a:picLocks noChangeAspect="1"/>
          </p:cNvPicPr>
          <p:nvPr/>
        </p:nvPicPr>
        <p:blipFill>
          <a:blip r:embed="rId5"/>
          <a:stretch>
            <a:fillRect/>
          </a:stretch>
        </p:blipFill>
        <p:spPr>
          <a:xfrm>
            <a:off x="7045291" y="4569847"/>
            <a:ext cx="3867690" cy="733527"/>
          </a:xfrm>
          <a:prstGeom prst="rect">
            <a:avLst/>
          </a:prstGeom>
        </p:spPr>
      </p:pic>
    </p:spTree>
    <p:extLst>
      <p:ext uri="{BB962C8B-B14F-4D97-AF65-F5344CB8AC3E}">
        <p14:creationId xmlns:p14="http://schemas.microsoft.com/office/powerpoint/2010/main" val="386023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C43B-071B-8FCF-4C11-3150F086CCDA}"/>
              </a:ext>
            </a:extLst>
          </p:cNvPr>
          <p:cNvSpPr>
            <a:spLocks noGrp="1"/>
          </p:cNvSpPr>
          <p:nvPr>
            <p:ph type="title"/>
          </p:nvPr>
        </p:nvSpPr>
        <p:spPr>
          <a:xfrm>
            <a:off x="252919" y="1123837"/>
            <a:ext cx="2947482" cy="4601183"/>
          </a:xfrm>
        </p:spPr>
        <p:txBody>
          <a:bodyPr>
            <a:normAutofit/>
          </a:bodyPr>
          <a:lstStyle/>
          <a:p>
            <a:r>
              <a:rPr lang="en-IN"/>
              <a:t>ADVANTAGES</a:t>
            </a:r>
            <a:endParaRPr lang="en-IN" dirty="0"/>
          </a:p>
        </p:txBody>
      </p:sp>
      <p:graphicFrame>
        <p:nvGraphicFramePr>
          <p:cNvPr id="15" name="Content Placeholder 2">
            <a:extLst>
              <a:ext uri="{FF2B5EF4-FFF2-40B4-BE49-F238E27FC236}">
                <a16:creationId xmlns:a16="http://schemas.microsoft.com/office/drawing/2014/main" id="{8E702D47-1256-84E2-282C-BBE3ED4F9B41}"/>
              </a:ext>
            </a:extLst>
          </p:cNvPr>
          <p:cNvGraphicFramePr>
            <a:graphicFrameLocks noGrp="1"/>
          </p:cNvGraphicFramePr>
          <p:nvPr>
            <p:ph idx="1"/>
            <p:extLst>
              <p:ext uri="{D42A27DB-BD31-4B8C-83A1-F6EECF244321}">
                <p14:modId xmlns:p14="http://schemas.microsoft.com/office/powerpoint/2010/main" val="368318627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1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02C1914-A709-BBFB-6BE9-784F3D043891}"/>
              </a:ext>
            </a:extLst>
          </p:cNvPr>
          <p:cNvSpPr>
            <a:spLocks noGrp="1"/>
          </p:cNvSpPr>
          <p:nvPr>
            <p:ph type="title"/>
          </p:nvPr>
        </p:nvSpPr>
        <p:spPr>
          <a:xfrm>
            <a:off x="1600754" y="1087374"/>
            <a:ext cx="8983489" cy="1000978"/>
          </a:xfrm>
        </p:spPr>
        <p:txBody>
          <a:bodyPr>
            <a:normAutofit/>
          </a:bodyPr>
          <a:lstStyle/>
          <a:p>
            <a:r>
              <a:rPr lang="en-IN"/>
              <a:t>DISADVANTAGES</a:t>
            </a:r>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 name="Content Placeholder 2">
            <a:extLst>
              <a:ext uri="{FF2B5EF4-FFF2-40B4-BE49-F238E27FC236}">
                <a16:creationId xmlns:a16="http://schemas.microsoft.com/office/drawing/2014/main" id="{42F1C43E-5ACD-5491-FF8B-69A9D17692A4}"/>
              </a:ext>
            </a:extLst>
          </p:cNvPr>
          <p:cNvSpPr>
            <a:spLocks noGrp="1"/>
          </p:cNvSpPr>
          <p:nvPr>
            <p:ph idx="1"/>
          </p:nvPr>
        </p:nvSpPr>
        <p:spPr>
          <a:xfrm>
            <a:off x="1600753" y="2535446"/>
            <a:ext cx="8983489" cy="3554457"/>
          </a:xfrm>
        </p:spPr>
        <p:txBody>
          <a:bodyPr>
            <a:normAutofit/>
          </a:bodyPr>
          <a:lstStyle/>
          <a:p>
            <a:r>
              <a:rPr lang="en-IN">
                <a:solidFill>
                  <a:schemeClr val="tx1"/>
                </a:solidFill>
              </a:rPr>
              <a:t>Bias and Fairness Concerns</a:t>
            </a:r>
          </a:p>
          <a:p>
            <a:r>
              <a:rPr lang="en-IN">
                <a:solidFill>
                  <a:schemeClr val="tx1"/>
                </a:solidFill>
              </a:rPr>
              <a:t>Data Quality Issues</a:t>
            </a:r>
          </a:p>
          <a:p>
            <a:r>
              <a:rPr lang="en-IN">
                <a:solidFill>
                  <a:schemeClr val="tx1"/>
                </a:solidFill>
              </a:rPr>
              <a:t>Lack of Human Judgment</a:t>
            </a:r>
          </a:p>
          <a:p>
            <a:r>
              <a:rPr lang="en-IN">
                <a:solidFill>
                  <a:schemeClr val="tx1"/>
                </a:solidFill>
              </a:rPr>
              <a:t>Privacy Concerns</a:t>
            </a:r>
          </a:p>
        </p:txBody>
      </p:sp>
    </p:spTree>
    <p:extLst>
      <p:ext uri="{BB962C8B-B14F-4D97-AF65-F5344CB8AC3E}">
        <p14:creationId xmlns:p14="http://schemas.microsoft.com/office/powerpoint/2010/main" val="109529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26EFC68-212A-47F8-9663-C40DB8D35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90ACCE8-9910-22F7-4664-AFA4C508FC22}"/>
              </a:ext>
            </a:extLst>
          </p:cNvPr>
          <p:cNvSpPr>
            <a:spLocks noGrp="1"/>
          </p:cNvSpPr>
          <p:nvPr>
            <p:ph type="title"/>
          </p:nvPr>
        </p:nvSpPr>
        <p:spPr>
          <a:xfrm>
            <a:off x="252919" y="1123837"/>
            <a:ext cx="2947482" cy="4601183"/>
          </a:xfrm>
        </p:spPr>
        <p:txBody>
          <a:bodyPr>
            <a:normAutofit/>
          </a:bodyPr>
          <a:lstStyle/>
          <a:p>
            <a:r>
              <a:rPr lang="en-IN" sz="3300"/>
              <a:t>APPLICATIONS</a:t>
            </a:r>
          </a:p>
        </p:txBody>
      </p:sp>
      <p:graphicFrame>
        <p:nvGraphicFramePr>
          <p:cNvPr id="18" name="Content Placeholder 2">
            <a:extLst>
              <a:ext uri="{FF2B5EF4-FFF2-40B4-BE49-F238E27FC236}">
                <a16:creationId xmlns:a16="http://schemas.microsoft.com/office/drawing/2014/main" id="{BF47CAB3-2F66-352D-B20B-7065F2253C3D}"/>
              </a:ext>
            </a:extLst>
          </p:cNvPr>
          <p:cNvGraphicFramePr>
            <a:graphicFrameLocks noGrp="1"/>
          </p:cNvGraphicFramePr>
          <p:nvPr>
            <p:ph idx="1"/>
            <p:extLst>
              <p:ext uri="{D42A27DB-BD31-4B8C-83A1-F6EECF244321}">
                <p14:modId xmlns:p14="http://schemas.microsoft.com/office/powerpoint/2010/main" val="2137721968"/>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93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BB50C9F-BC0B-4B25-89BC-DFF659B9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agnifying glass showing decling performance">
            <a:extLst>
              <a:ext uri="{FF2B5EF4-FFF2-40B4-BE49-F238E27FC236}">
                <a16:creationId xmlns:a16="http://schemas.microsoft.com/office/drawing/2014/main" id="{277DFFB0-C9DE-B7F0-01D2-6D3ECFAE2062}"/>
              </a:ext>
            </a:extLst>
          </p:cNvPr>
          <p:cNvPicPr>
            <a:picLocks noChangeAspect="1"/>
          </p:cNvPicPr>
          <p:nvPr/>
        </p:nvPicPr>
        <p:blipFill rotWithShape="1">
          <a:blip r:embed="rId2"/>
          <a:srcRect t="1622" r="-1" b="14087"/>
          <a:stretch/>
        </p:blipFill>
        <p:spPr>
          <a:xfrm>
            <a:off x="20" y="1"/>
            <a:ext cx="12188932" cy="6858000"/>
          </a:xfrm>
          <a:prstGeom prst="rect">
            <a:avLst/>
          </a:prstGeom>
        </p:spPr>
      </p:pic>
      <p:sp>
        <p:nvSpPr>
          <p:cNvPr id="49" name="Rectangle 48">
            <a:extLst>
              <a:ext uri="{FF2B5EF4-FFF2-40B4-BE49-F238E27FC236}">
                <a16:creationId xmlns:a16="http://schemas.microsoft.com/office/drawing/2014/main" id="{EF34521F-0FCE-4826-86C1-59F8F9504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524"/>
            <a:ext cx="3443590" cy="5330952"/>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6166030-CFA7-E0FD-26A4-C849DF9B25E1}"/>
              </a:ext>
            </a:extLst>
          </p:cNvPr>
          <p:cNvSpPr>
            <a:spLocks noGrp="1"/>
          </p:cNvSpPr>
          <p:nvPr>
            <p:ph type="title"/>
          </p:nvPr>
        </p:nvSpPr>
        <p:spPr>
          <a:xfrm>
            <a:off x="252919" y="1123837"/>
            <a:ext cx="2947482" cy="4601183"/>
          </a:xfrm>
        </p:spPr>
        <p:txBody>
          <a:bodyPr>
            <a:normAutofit/>
          </a:bodyPr>
          <a:lstStyle/>
          <a:p>
            <a:r>
              <a:rPr lang="en-IN"/>
              <a:t>CONCLUSION</a:t>
            </a:r>
          </a:p>
        </p:txBody>
      </p:sp>
      <p:sp>
        <p:nvSpPr>
          <p:cNvPr id="51" name="Rectangle 50">
            <a:extLst>
              <a:ext uri="{FF2B5EF4-FFF2-40B4-BE49-F238E27FC236}">
                <a16:creationId xmlns:a16="http://schemas.microsoft.com/office/drawing/2014/main" id="{948D00EC-EA51-46DA-B010-1444C8A0F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Content Placeholder 2">
            <a:extLst>
              <a:ext uri="{FF2B5EF4-FFF2-40B4-BE49-F238E27FC236}">
                <a16:creationId xmlns:a16="http://schemas.microsoft.com/office/drawing/2014/main" id="{2D4B442C-9382-3FB1-77E3-570EDADA1F00}"/>
              </a:ext>
            </a:extLst>
          </p:cNvPr>
          <p:cNvSpPr>
            <a:spLocks noGrp="1"/>
          </p:cNvSpPr>
          <p:nvPr>
            <p:ph idx="1"/>
          </p:nvPr>
        </p:nvSpPr>
        <p:spPr>
          <a:xfrm>
            <a:off x="3972128" y="971055"/>
            <a:ext cx="7315200" cy="4901938"/>
          </a:xfrm>
        </p:spPr>
        <p:txBody>
          <a:bodyPr>
            <a:normAutofit/>
          </a:bodyPr>
          <a:lstStyle/>
          <a:p>
            <a:pPr marL="6350" marR="8890" indent="-6350">
              <a:spcAft>
                <a:spcPts val="250"/>
              </a:spcAft>
              <a:buClr>
                <a:srgbClr val="46496B"/>
              </a:buClr>
            </a:pPr>
            <a:r>
              <a:rPr lang="en-IN" sz="1900" kern="100">
                <a:effectLst/>
                <a:latin typeface="Times New Roman" panose="02020603050405020304" pitchFamily="18" charset="0"/>
                <a:ea typeface="Times New Roman" panose="02020603050405020304" pitchFamily="18" charset="0"/>
              </a:rPr>
              <a:t>From the exploratory data analysis, we can conclude that the following factors are important for the approval of loan: </a:t>
            </a:r>
          </a:p>
          <a:p>
            <a:pPr marL="6350" marR="8890" indent="-6350">
              <a:spcAft>
                <a:spcPts val="250"/>
              </a:spcAft>
              <a:buClr>
                <a:srgbClr val="46496B"/>
              </a:buClr>
            </a:pPr>
            <a:r>
              <a:rPr lang="en-IN" sz="1900" kern="100">
                <a:effectLst/>
                <a:latin typeface="Times New Roman" panose="02020603050405020304" pitchFamily="18" charset="0"/>
                <a:ea typeface="Times New Roman" panose="02020603050405020304" pitchFamily="18" charset="0"/>
              </a:rPr>
              <a:t>CIBIL Score: People with higher CIBIL score have higher chances of loan approval. </a:t>
            </a:r>
          </a:p>
          <a:p>
            <a:pPr marL="6350" marR="8890" indent="-6350">
              <a:spcAft>
                <a:spcPts val="250"/>
              </a:spcAft>
              <a:buClr>
                <a:srgbClr val="46496B"/>
              </a:buClr>
            </a:pPr>
            <a:r>
              <a:rPr lang="en-IN" sz="1900" kern="100">
                <a:effectLst/>
                <a:latin typeface="Times New Roman" panose="02020603050405020304" pitchFamily="18" charset="0"/>
                <a:ea typeface="Times New Roman" panose="02020603050405020304" pitchFamily="18" charset="0"/>
              </a:rPr>
              <a:t>Number of Dependents: People with greater number of dependents have less chances of loan approval Assets: People with more assets (including movable and immovable) have higher chances of loan approval </a:t>
            </a:r>
          </a:p>
          <a:p>
            <a:pPr marL="6350" marR="8890" indent="-6350">
              <a:spcAft>
                <a:spcPts val="250"/>
              </a:spcAft>
              <a:buClr>
                <a:srgbClr val="46496B"/>
              </a:buClr>
            </a:pPr>
            <a:r>
              <a:rPr lang="en-IN" sz="1900" kern="100">
                <a:effectLst/>
                <a:latin typeface="Times New Roman" panose="02020603050405020304" pitchFamily="18" charset="0"/>
                <a:ea typeface="Times New Roman" panose="02020603050405020304" pitchFamily="18" charset="0"/>
              </a:rPr>
              <a:t>Loan Amount and Tenure: People with higher loan amount and lower tenure have more chances of loan approval. </a:t>
            </a:r>
          </a:p>
          <a:p>
            <a:pPr marL="6350" marR="8890" indent="-6350">
              <a:spcAft>
                <a:spcPts val="250"/>
              </a:spcAft>
              <a:buClr>
                <a:srgbClr val="46496B"/>
              </a:buClr>
            </a:pPr>
            <a:r>
              <a:rPr lang="en-IN" sz="1900" kern="100">
                <a:effectLst/>
                <a:latin typeface="Times New Roman" panose="02020603050405020304" pitchFamily="18" charset="0"/>
                <a:ea typeface="Times New Roman" panose="02020603050405020304" pitchFamily="18" charset="0"/>
              </a:rPr>
              <a:t>Coming to the machine learning models, I have used Decision Tree Classifier and Random Forest Classifier. Both the models have given excellent results having accuracies - 91.4 % and 89.4 % respectively. But the decision tree classifier has yielded better results than the random forest classifier.</a:t>
            </a:r>
          </a:p>
          <a:p>
            <a:pPr>
              <a:buClr>
                <a:srgbClr val="46496B"/>
              </a:buClr>
            </a:pPr>
            <a:endParaRPr lang="en-IN" sz="1900"/>
          </a:p>
        </p:txBody>
      </p:sp>
      <p:sp>
        <p:nvSpPr>
          <p:cNvPr id="53" name="Rectangle 52">
            <a:extLst>
              <a:ext uri="{FF2B5EF4-FFF2-40B4-BE49-F238E27FC236}">
                <a16:creationId xmlns:a16="http://schemas.microsoft.com/office/drawing/2014/main" id="{F6CAFCE9-1DEB-4E86-A26B-798D15C95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6591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68D8C5A-D6A8-4B82-A915-65B3BE9D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1A4306A5-A549-4C0D-A7D2-34D4D4A99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3" name="Rectangle 22">
            <a:extLst>
              <a:ext uri="{FF2B5EF4-FFF2-40B4-BE49-F238E27FC236}">
                <a16:creationId xmlns:a16="http://schemas.microsoft.com/office/drawing/2014/main" id="{5561F932-FC7D-4B2D-9EBB-8AFF9D75F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22D7C5-7523-E82D-B2B5-BEFF0BAC90F2}"/>
              </a:ext>
            </a:extLst>
          </p:cNvPr>
          <p:cNvPicPr>
            <a:picLocks noChangeAspect="1"/>
          </p:cNvPicPr>
          <p:nvPr/>
        </p:nvPicPr>
        <p:blipFill rotWithShape="1">
          <a:blip r:embed="rId2">
            <a:duotone>
              <a:schemeClr val="accent1">
                <a:shade val="45000"/>
                <a:satMod val="135000"/>
              </a:schemeClr>
              <a:prstClr val="white"/>
            </a:duotone>
          </a:blip>
          <a:srcRect t="28369" r="9092" b="20483"/>
          <a:stretch/>
        </p:blipFill>
        <p:spPr>
          <a:xfrm>
            <a:off x="20" y="-1"/>
            <a:ext cx="12188932" cy="6858000"/>
          </a:xfrm>
          <a:prstGeom prst="rect">
            <a:avLst/>
          </a:prstGeom>
        </p:spPr>
      </p:pic>
      <p:sp>
        <p:nvSpPr>
          <p:cNvPr id="25" name="Rectangle 24">
            <a:extLst>
              <a:ext uri="{FF2B5EF4-FFF2-40B4-BE49-F238E27FC236}">
                <a16:creationId xmlns:a16="http://schemas.microsoft.com/office/drawing/2014/main" id="{8B0613EF-873A-44FA-8BE9-3917BCF57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2E16D54-6588-54DB-1B11-9DBEA2575E4F}"/>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800" spc="-100"/>
              <a:t>THANK YOU</a:t>
            </a:r>
          </a:p>
        </p:txBody>
      </p:sp>
      <p:sp>
        <p:nvSpPr>
          <p:cNvPr id="27" name="Rectangle 26">
            <a:extLst>
              <a:ext uri="{FF2B5EF4-FFF2-40B4-BE49-F238E27FC236}">
                <a16:creationId xmlns:a16="http://schemas.microsoft.com/office/drawing/2014/main" id="{1C9B5071-2661-447E-AF39-E0496739F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FF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4741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A408-0745-3019-B87C-0C1AD0BABCF5}"/>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84C2EDD9-0E28-A646-23BA-662B992C5534}"/>
              </a:ext>
            </a:extLst>
          </p:cNvPr>
          <p:cNvSpPr>
            <a:spLocks noGrp="1"/>
          </p:cNvSpPr>
          <p:nvPr>
            <p:ph idx="1"/>
          </p:nvPr>
        </p:nvSpPr>
        <p:spPr/>
        <p:txBody>
          <a:bodyPr>
            <a:normAutofit fontScale="92500" lnSpcReduction="20000"/>
          </a:bodyPr>
          <a:lstStyle/>
          <a:p>
            <a:r>
              <a:rPr lang="en-IN" dirty="0"/>
              <a:t>INTRODUCTION</a:t>
            </a:r>
          </a:p>
          <a:p>
            <a:r>
              <a:rPr lang="en-IN" dirty="0"/>
              <a:t>TYPES OF LOANS</a:t>
            </a:r>
          </a:p>
          <a:p>
            <a:r>
              <a:rPr lang="en-IN" dirty="0"/>
              <a:t>OBJECTIVES</a:t>
            </a:r>
          </a:p>
          <a:p>
            <a:r>
              <a:rPr lang="en-IN" dirty="0"/>
              <a:t>STEPS INVOLVED IN MACHINE LEARNING</a:t>
            </a:r>
          </a:p>
          <a:p>
            <a:r>
              <a:rPr lang="en-IN" dirty="0"/>
              <a:t>DATASET SPECIFICATIONS</a:t>
            </a:r>
          </a:p>
          <a:p>
            <a:r>
              <a:rPr lang="en-IN" dirty="0"/>
              <a:t>HARDWARE AND SOFTWARE USED</a:t>
            </a:r>
          </a:p>
          <a:p>
            <a:r>
              <a:rPr lang="en-IN" dirty="0"/>
              <a:t>FEATURES</a:t>
            </a:r>
          </a:p>
          <a:p>
            <a:r>
              <a:rPr lang="en-IN" dirty="0"/>
              <a:t>LOAN APPROVAL PREDICTION USING DECISION TREE</a:t>
            </a:r>
          </a:p>
          <a:p>
            <a:r>
              <a:rPr lang="en-IN" dirty="0"/>
              <a:t>LOAN APPROVAL PREDICTION USING RANDOM FOREST CLASSIFIER</a:t>
            </a:r>
          </a:p>
          <a:p>
            <a:r>
              <a:rPr lang="en-IN" dirty="0"/>
              <a:t>MODELS</a:t>
            </a:r>
          </a:p>
          <a:p>
            <a:r>
              <a:rPr lang="en-IN" dirty="0"/>
              <a:t>ADVANTAGES </a:t>
            </a:r>
          </a:p>
          <a:p>
            <a:r>
              <a:rPr lang="en-IN" dirty="0"/>
              <a:t>DISADVANTAGES</a:t>
            </a:r>
          </a:p>
          <a:p>
            <a:r>
              <a:rPr lang="en-IN" dirty="0"/>
              <a:t>APPLICATIONS</a:t>
            </a:r>
          </a:p>
          <a:p>
            <a:r>
              <a:rPr lang="en-IN" dirty="0"/>
              <a:t>CONCLUSION</a:t>
            </a:r>
          </a:p>
          <a:p>
            <a:endParaRPr lang="en-IN" dirty="0"/>
          </a:p>
          <a:p>
            <a:pPr marL="0" indent="0">
              <a:buNone/>
            </a:pPr>
            <a:endParaRPr lang="en-IN" dirty="0"/>
          </a:p>
        </p:txBody>
      </p:sp>
    </p:spTree>
    <p:extLst>
      <p:ext uri="{BB962C8B-B14F-4D97-AF65-F5344CB8AC3E}">
        <p14:creationId xmlns:p14="http://schemas.microsoft.com/office/powerpoint/2010/main" val="137350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17EDF08-00A4-4171-BCD3-CBD870EDE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esk with productivity items">
            <a:extLst>
              <a:ext uri="{FF2B5EF4-FFF2-40B4-BE49-F238E27FC236}">
                <a16:creationId xmlns:a16="http://schemas.microsoft.com/office/drawing/2014/main" id="{90968D93-144E-AB07-D0C9-F1449D1FB9EA}"/>
              </a:ext>
            </a:extLst>
          </p:cNvPr>
          <p:cNvPicPr>
            <a:picLocks noChangeAspect="1"/>
          </p:cNvPicPr>
          <p:nvPr/>
        </p:nvPicPr>
        <p:blipFill rotWithShape="1">
          <a:blip r:embed="rId2"/>
          <a:srcRect t="2753" r="9092" b="20620"/>
          <a:stretch/>
        </p:blipFill>
        <p:spPr>
          <a:xfrm>
            <a:off x="1524" y="10"/>
            <a:ext cx="12188952" cy="6857990"/>
          </a:xfrm>
          <a:prstGeom prst="rect">
            <a:avLst/>
          </a:prstGeom>
        </p:spPr>
      </p:pic>
      <p:sp>
        <p:nvSpPr>
          <p:cNvPr id="33" name="Rectangle 32">
            <a:extLst>
              <a:ext uri="{FF2B5EF4-FFF2-40B4-BE49-F238E27FC236}">
                <a16:creationId xmlns:a16="http://schemas.microsoft.com/office/drawing/2014/main" id="{A308649D-5689-4DAF-BBAB-A40CCF927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rgbClr val="74762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C9C3CA2-CCC4-FA65-7A77-19B6B9DF7568}"/>
              </a:ext>
            </a:extLst>
          </p:cNvPr>
          <p:cNvSpPr>
            <a:spLocks noGrp="1"/>
          </p:cNvSpPr>
          <p:nvPr>
            <p:ph type="title"/>
          </p:nvPr>
        </p:nvSpPr>
        <p:spPr>
          <a:xfrm>
            <a:off x="289248" y="1123837"/>
            <a:ext cx="6451110" cy="1255469"/>
          </a:xfrm>
        </p:spPr>
        <p:txBody>
          <a:bodyPr>
            <a:normAutofit/>
          </a:bodyPr>
          <a:lstStyle/>
          <a:p>
            <a:r>
              <a:rPr lang="en-IN"/>
              <a:t>INTRODUCTION</a:t>
            </a:r>
          </a:p>
        </p:txBody>
      </p:sp>
      <p:sp>
        <p:nvSpPr>
          <p:cNvPr id="3" name="Content Placeholder 2">
            <a:extLst>
              <a:ext uri="{FF2B5EF4-FFF2-40B4-BE49-F238E27FC236}">
                <a16:creationId xmlns:a16="http://schemas.microsoft.com/office/drawing/2014/main" id="{4A6368B6-5E99-4479-DF29-7EE577063DD3}"/>
              </a:ext>
            </a:extLst>
          </p:cNvPr>
          <p:cNvSpPr>
            <a:spLocks noGrp="1"/>
          </p:cNvSpPr>
          <p:nvPr>
            <p:ph idx="1"/>
          </p:nvPr>
        </p:nvSpPr>
        <p:spPr>
          <a:xfrm>
            <a:off x="289248" y="2510395"/>
            <a:ext cx="6451109" cy="3274586"/>
          </a:xfrm>
        </p:spPr>
        <p:txBody>
          <a:bodyPr anchor="t">
            <a:normAutofit/>
          </a:bodyPr>
          <a:lstStyle/>
          <a:p>
            <a:pPr>
              <a:buClr>
                <a:srgbClr val="D4A04E"/>
              </a:buClr>
            </a:pPr>
            <a:r>
              <a:rPr lang="en-IN">
                <a:solidFill>
                  <a:srgbClr val="FFFFFF"/>
                </a:solidFill>
              </a:rPr>
              <a:t>Loans are the core business of banks . The main profit comes directly from the loan’s interest. The loan companies grant a loan after an intensive process of verification and validation. However, they still don’t have assurance if the applicant can repay the loan with no difficulties. In our final year project, we built a predictive model to predict if an applicant is eligible for the loan or not. We prepared a model to predict the target variable. </a:t>
            </a:r>
          </a:p>
        </p:txBody>
      </p:sp>
      <p:sp>
        <p:nvSpPr>
          <p:cNvPr id="35" name="Rectangle 34">
            <a:extLst>
              <a:ext uri="{FF2B5EF4-FFF2-40B4-BE49-F238E27FC236}">
                <a16:creationId xmlns:a16="http://schemas.microsoft.com/office/drawing/2014/main" id="{B7B125CA-79EA-40B4-9E46-A9497A40B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FF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2981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B86EB1B-4B55-4579-97FA-337EE5CFA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8DFFECBC-3365-4A8E-B5C9-F04909FEC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4642228" cy="53309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FD369A3-DF83-A558-4EAC-2AFD498173A8}"/>
              </a:ext>
            </a:extLst>
          </p:cNvPr>
          <p:cNvSpPr>
            <a:spLocks noGrp="1"/>
          </p:cNvSpPr>
          <p:nvPr>
            <p:ph type="title"/>
          </p:nvPr>
        </p:nvSpPr>
        <p:spPr>
          <a:xfrm>
            <a:off x="289249" y="1123837"/>
            <a:ext cx="4016116" cy="1255469"/>
          </a:xfrm>
        </p:spPr>
        <p:txBody>
          <a:bodyPr>
            <a:normAutofit/>
          </a:bodyPr>
          <a:lstStyle/>
          <a:p>
            <a:r>
              <a:rPr lang="en-IN">
                <a:solidFill>
                  <a:schemeClr val="tx1"/>
                </a:solidFill>
              </a:rPr>
              <a:t>TYPES OF LOANS</a:t>
            </a:r>
          </a:p>
        </p:txBody>
      </p:sp>
      <p:sp>
        <p:nvSpPr>
          <p:cNvPr id="3" name="Content Placeholder 2">
            <a:extLst>
              <a:ext uri="{FF2B5EF4-FFF2-40B4-BE49-F238E27FC236}">
                <a16:creationId xmlns:a16="http://schemas.microsoft.com/office/drawing/2014/main" id="{91ACBBEB-DE1D-EDEA-A5CD-35CACC8F8179}"/>
              </a:ext>
            </a:extLst>
          </p:cNvPr>
          <p:cNvSpPr>
            <a:spLocks noGrp="1"/>
          </p:cNvSpPr>
          <p:nvPr>
            <p:ph idx="1"/>
          </p:nvPr>
        </p:nvSpPr>
        <p:spPr>
          <a:xfrm>
            <a:off x="289249" y="2510395"/>
            <a:ext cx="4016116" cy="3274586"/>
          </a:xfrm>
        </p:spPr>
        <p:txBody>
          <a:bodyPr anchor="t">
            <a:normAutofit/>
          </a:bodyPr>
          <a:lstStyle/>
          <a:p>
            <a:pPr>
              <a:buClr>
                <a:srgbClr val="FBBE5D"/>
              </a:buClr>
            </a:pPr>
            <a:r>
              <a:rPr lang="en-IN" sz="1900">
                <a:solidFill>
                  <a:schemeClr val="tx1"/>
                </a:solidFill>
              </a:rPr>
              <a:t>Personal loan</a:t>
            </a:r>
          </a:p>
          <a:p>
            <a:pPr>
              <a:buClr>
                <a:srgbClr val="FBBE5D"/>
              </a:buClr>
            </a:pPr>
            <a:r>
              <a:rPr lang="en-IN" sz="1900">
                <a:solidFill>
                  <a:schemeClr val="tx1"/>
                </a:solidFill>
              </a:rPr>
              <a:t>Credit Card</a:t>
            </a:r>
          </a:p>
          <a:p>
            <a:pPr>
              <a:buClr>
                <a:srgbClr val="FBBE5D"/>
              </a:buClr>
            </a:pPr>
            <a:r>
              <a:rPr lang="en-IN" sz="1900">
                <a:solidFill>
                  <a:schemeClr val="tx1"/>
                </a:solidFill>
              </a:rPr>
              <a:t>Car Insurance</a:t>
            </a:r>
          </a:p>
          <a:p>
            <a:pPr>
              <a:buClr>
                <a:srgbClr val="FBBE5D"/>
              </a:buClr>
            </a:pPr>
            <a:r>
              <a:rPr lang="en-IN" sz="1900">
                <a:solidFill>
                  <a:schemeClr val="tx1"/>
                </a:solidFill>
              </a:rPr>
              <a:t>Bike Insurance</a:t>
            </a:r>
          </a:p>
          <a:p>
            <a:pPr>
              <a:buClr>
                <a:srgbClr val="FBBE5D"/>
              </a:buClr>
            </a:pPr>
            <a:r>
              <a:rPr lang="en-IN" sz="1900">
                <a:solidFill>
                  <a:schemeClr val="tx1"/>
                </a:solidFill>
              </a:rPr>
              <a:t>Home Loans</a:t>
            </a:r>
          </a:p>
          <a:p>
            <a:pPr>
              <a:buClr>
                <a:srgbClr val="FBBE5D"/>
              </a:buClr>
            </a:pPr>
            <a:r>
              <a:rPr lang="en-IN" sz="1900">
                <a:solidFill>
                  <a:schemeClr val="tx1"/>
                </a:solidFill>
              </a:rPr>
              <a:t>Business Loans</a:t>
            </a:r>
          </a:p>
          <a:p>
            <a:pPr>
              <a:buClr>
                <a:srgbClr val="FBBE5D"/>
              </a:buClr>
            </a:pPr>
            <a:r>
              <a:rPr lang="en-IN" sz="1900">
                <a:solidFill>
                  <a:schemeClr val="tx1"/>
                </a:solidFill>
              </a:rPr>
              <a:t>Health Insurance</a:t>
            </a:r>
          </a:p>
          <a:p>
            <a:pPr>
              <a:buClr>
                <a:srgbClr val="FBBE5D"/>
              </a:buClr>
            </a:pPr>
            <a:r>
              <a:rPr lang="en-IN" sz="1900">
                <a:solidFill>
                  <a:schemeClr val="tx1"/>
                </a:solidFill>
              </a:rPr>
              <a:t>Mortgage loans</a:t>
            </a:r>
          </a:p>
        </p:txBody>
      </p:sp>
      <p:pic>
        <p:nvPicPr>
          <p:cNvPr id="2050" name="Picture 2" descr="How Many Types Of Loan In India">
            <a:extLst>
              <a:ext uri="{FF2B5EF4-FFF2-40B4-BE49-F238E27FC236}">
                <a16:creationId xmlns:a16="http://schemas.microsoft.com/office/drawing/2014/main" id="{A5219997-6179-FCC4-3B26-82951E70CF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3675" y="643467"/>
            <a:ext cx="5571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145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4371E9B-C10B-B166-9029-7D716386CB3E}"/>
              </a:ext>
            </a:extLst>
          </p:cNvPr>
          <p:cNvSpPr>
            <a:spLocks noGrp="1"/>
          </p:cNvSpPr>
          <p:nvPr>
            <p:ph type="title"/>
          </p:nvPr>
        </p:nvSpPr>
        <p:spPr>
          <a:xfrm>
            <a:off x="1539116" y="864108"/>
            <a:ext cx="3073914" cy="5120639"/>
          </a:xfrm>
        </p:spPr>
        <p:txBody>
          <a:bodyPr>
            <a:normAutofit/>
          </a:bodyPr>
          <a:lstStyle/>
          <a:p>
            <a:pPr algn="r"/>
            <a:r>
              <a:rPr lang="en-IN">
                <a:solidFill>
                  <a:schemeClr val="tx1">
                    <a:lumMod val="85000"/>
                    <a:lumOff val="15000"/>
                  </a:schemeClr>
                </a:solidFill>
              </a:rPr>
              <a:t>OBJECTIVES</a:t>
            </a:r>
          </a:p>
        </p:txBody>
      </p:sp>
      <p:sp>
        <p:nvSpPr>
          <p:cNvPr id="23" name="Rectangle 2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8D3A34-3BAB-C4E0-DED3-C9376A3188B9}"/>
              </a:ext>
            </a:extLst>
          </p:cNvPr>
          <p:cNvSpPr>
            <a:spLocks noGrp="1"/>
          </p:cNvSpPr>
          <p:nvPr>
            <p:ph idx="1"/>
          </p:nvPr>
        </p:nvSpPr>
        <p:spPr>
          <a:xfrm>
            <a:off x="5289229" y="864108"/>
            <a:ext cx="5910677" cy="5120640"/>
          </a:xfrm>
        </p:spPr>
        <p:txBody>
          <a:bodyPr>
            <a:normAutofit/>
          </a:bodyPr>
          <a:lstStyle/>
          <a:p>
            <a:r>
              <a:rPr lang="en-IN"/>
              <a:t>To make the process of loan approval easy using fewer resources and human resources.</a:t>
            </a:r>
          </a:p>
          <a:p>
            <a:r>
              <a:rPr lang="en-IN"/>
              <a:t>To make the web apps which can be accessible by anyone on the internet without downloading any desktop software.</a:t>
            </a:r>
          </a:p>
          <a:p>
            <a:r>
              <a:rPr lang="en-IN"/>
              <a:t>To make the prediction model which will make accurate predictions and help banks to make approving the loans very easy.</a:t>
            </a:r>
          </a:p>
        </p:txBody>
      </p:sp>
      <p:sp>
        <p:nvSpPr>
          <p:cNvPr id="27" name="Rectangle 2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91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037B5A8-6488-60E7-A70F-1A3E003AC52C}"/>
              </a:ext>
            </a:extLst>
          </p:cNvPr>
          <p:cNvSpPr>
            <a:spLocks noGrp="1"/>
          </p:cNvSpPr>
          <p:nvPr>
            <p:ph type="title"/>
          </p:nvPr>
        </p:nvSpPr>
        <p:spPr>
          <a:xfrm>
            <a:off x="1600754" y="1087374"/>
            <a:ext cx="8983489" cy="1000978"/>
          </a:xfrm>
        </p:spPr>
        <p:txBody>
          <a:bodyPr>
            <a:normAutofit/>
          </a:bodyPr>
          <a:lstStyle/>
          <a:p>
            <a:r>
              <a:rPr lang="en-IN" dirty="0"/>
              <a:t>STEPS INVOLVED IN MACHINE LEARNING</a:t>
            </a:r>
          </a:p>
        </p:txBody>
      </p:sp>
      <p:sp>
        <p:nvSpPr>
          <p:cNvPr id="25" name="Rectangle 24">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68FE1353-C463-C5F3-DD8D-57C7627518C3}"/>
              </a:ext>
            </a:extLst>
          </p:cNvPr>
          <p:cNvSpPr>
            <a:spLocks noGrp="1"/>
          </p:cNvSpPr>
          <p:nvPr>
            <p:ph idx="1"/>
          </p:nvPr>
        </p:nvSpPr>
        <p:spPr>
          <a:xfrm>
            <a:off x="1600753" y="2535446"/>
            <a:ext cx="8983489" cy="3554457"/>
          </a:xfrm>
        </p:spPr>
        <p:txBody>
          <a:bodyPr>
            <a:normAutofit/>
          </a:bodyPr>
          <a:lstStyle/>
          <a:p>
            <a:r>
              <a:rPr lang="en-IN" sz="1700" b="1">
                <a:solidFill>
                  <a:schemeClr val="tx1"/>
                </a:solidFill>
              </a:rPr>
              <a:t>1. DATA COLLECTION:</a:t>
            </a:r>
          </a:p>
          <a:p>
            <a:r>
              <a:rPr lang="en-IN" sz="1700">
                <a:solidFill>
                  <a:schemeClr val="tx1"/>
                </a:solidFill>
              </a:rPr>
              <a:t>The quantity and quality of your  data detect how accurate our model is .</a:t>
            </a:r>
          </a:p>
          <a:p>
            <a:r>
              <a:rPr lang="en-IN" sz="1700">
                <a:solidFill>
                  <a:schemeClr val="tx1"/>
                </a:solidFill>
              </a:rPr>
              <a:t>The outcome of this step is generally a representation of data which we will use for training.</a:t>
            </a:r>
          </a:p>
          <a:p>
            <a:r>
              <a:rPr lang="en-IN" sz="1700">
                <a:solidFill>
                  <a:schemeClr val="tx1"/>
                </a:solidFill>
              </a:rPr>
              <a:t>Using pre-collected data , by way of dataset from Kaggle still fits into this step.</a:t>
            </a:r>
          </a:p>
          <a:p>
            <a:r>
              <a:rPr lang="en-IN" sz="1700" b="1">
                <a:solidFill>
                  <a:schemeClr val="tx1"/>
                </a:solidFill>
              </a:rPr>
              <a:t>2.DATA  PREPROCESSING:</a:t>
            </a:r>
          </a:p>
          <a:p>
            <a:r>
              <a:rPr lang="en-IN" sz="1700">
                <a:solidFill>
                  <a:schemeClr val="tx1"/>
                </a:solidFill>
              </a:rPr>
              <a:t>Wrangle data and prepare it for training.</a:t>
            </a:r>
          </a:p>
          <a:p>
            <a:r>
              <a:rPr lang="en-IN" sz="1700">
                <a:solidFill>
                  <a:schemeClr val="tx1"/>
                </a:solidFill>
              </a:rPr>
              <a:t>Clean that which may require it(remove duplicates , correct errors, deals with missing values etc)</a:t>
            </a:r>
          </a:p>
          <a:p>
            <a:r>
              <a:rPr lang="en-IN" sz="1700">
                <a:solidFill>
                  <a:schemeClr val="tx1"/>
                </a:solidFill>
              </a:rPr>
              <a:t>Randomize data which erases the effects of the particular order in which will collected and/or otherwise prepare our data.</a:t>
            </a:r>
          </a:p>
        </p:txBody>
      </p:sp>
    </p:spTree>
    <p:extLst>
      <p:ext uri="{BB962C8B-B14F-4D97-AF65-F5344CB8AC3E}">
        <p14:creationId xmlns:p14="http://schemas.microsoft.com/office/powerpoint/2010/main" val="182218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2C6EA52-C22E-3634-3BB7-752E1A1F37B6}"/>
              </a:ext>
            </a:extLst>
          </p:cNvPr>
          <p:cNvSpPr>
            <a:spLocks noGrp="1"/>
          </p:cNvSpPr>
          <p:nvPr>
            <p:ph type="title"/>
          </p:nvPr>
        </p:nvSpPr>
        <p:spPr>
          <a:xfrm>
            <a:off x="494260" y="1683144"/>
            <a:ext cx="2774922" cy="3491712"/>
          </a:xfrm>
        </p:spPr>
        <p:txBody>
          <a:bodyPr>
            <a:normAutofit/>
          </a:bodyPr>
          <a:lstStyle/>
          <a:p>
            <a:r>
              <a:rPr lang="en-IN" dirty="0"/>
              <a:t>STEPS INVOLVED IN MACHINE LEARNING</a:t>
            </a:r>
          </a:p>
        </p:txBody>
      </p:sp>
      <p:sp>
        <p:nvSpPr>
          <p:cNvPr id="3" name="Content Placeholder 2">
            <a:extLst>
              <a:ext uri="{FF2B5EF4-FFF2-40B4-BE49-F238E27FC236}">
                <a16:creationId xmlns:a16="http://schemas.microsoft.com/office/drawing/2014/main" id="{BBD3A37F-F546-B128-DA58-90CB7956A197}"/>
              </a:ext>
            </a:extLst>
          </p:cNvPr>
          <p:cNvSpPr>
            <a:spLocks noGrp="1"/>
          </p:cNvSpPr>
          <p:nvPr>
            <p:ph idx="1"/>
          </p:nvPr>
        </p:nvSpPr>
        <p:spPr>
          <a:xfrm>
            <a:off x="4361606" y="1683143"/>
            <a:ext cx="6627377" cy="3491713"/>
          </a:xfrm>
        </p:spPr>
        <p:txBody>
          <a:bodyPr>
            <a:normAutofit/>
          </a:bodyPr>
          <a:lstStyle/>
          <a:p>
            <a:r>
              <a:rPr lang="en-IN" b="1" dirty="0"/>
              <a:t>3. CHOOSE A MODEL:</a:t>
            </a:r>
          </a:p>
          <a:p>
            <a:r>
              <a:rPr lang="en-IN" dirty="0"/>
              <a:t>Different algorithms are for different tasks; choose the right one.</a:t>
            </a:r>
          </a:p>
          <a:p>
            <a:r>
              <a:rPr lang="en-IN" b="1" dirty="0"/>
              <a:t>4. TRAIN THE MODEL:</a:t>
            </a:r>
          </a:p>
          <a:p>
            <a:r>
              <a:rPr lang="en-IN" dirty="0"/>
              <a:t>The goal of training is to answer a question or make a prediction correctly as often as possible.</a:t>
            </a:r>
          </a:p>
          <a:p>
            <a:r>
              <a:rPr lang="en-IN" dirty="0"/>
              <a:t>Linear regression example: Algorithm would need to learn values for m (or W) and b(x is input, y is output).</a:t>
            </a:r>
          </a:p>
          <a:p>
            <a:r>
              <a:rPr lang="en-IN" dirty="0"/>
              <a:t>Each iteration of process is a training step.</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27763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4BE4-A19A-4253-AACC-2BAD883A864C}"/>
              </a:ext>
            </a:extLst>
          </p:cNvPr>
          <p:cNvSpPr>
            <a:spLocks noGrp="1"/>
          </p:cNvSpPr>
          <p:nvPr>
            <p:ph type="title"/>
          </p:nvPr>
        </p:nvSpPr>
        <p:spPr/>
        <p:txBody>
          <a:bodyPr/>
          <a:lstStyle/>
          <a:p>
            <a:r>
              <a:rPr lang="en-IN" dirty="0"/>
              <a:t>STEPS INVOLVED IN MACHINE LEARNING</a:t>
            </a:r>
          </a:p>
        </p:txBody>
      </p:sp>
      <p:sp>
        <p:nvSpPr>
          <p:cNvPr id="3" name="Content Placeholder 2">
            <a:extLst>
              <a:ext uri="{FF2B5EF4-FFF2-40B4-BE49-F238E27FC236}">
                <a16:creationId xmlns:a16="http://schemas.microsoft.com/office/drawing/2014/main" id="{7E7D4251-25EB-2EA0-F601-459EBF4CE040}"/>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5</a:t>
            </a:r>
            <a:r>
              <a:rPr lang="en-IN" b="1" dirty="0"/>
              <a:t>.Evaluate the model:</a:t>
            </a:r>
          </a:p>
          <a:p>
            <a:r>
              <a:rPr lang="en-IN" dirty="0"/>
              <a:t>Uses some metric or combination of metrics to  measure objective performance of model.</a:t>
            </a:r>
          </a:p>
          <a:p>
            <a:r>
              <a:rPr lang="en-IN" dirty="0"/>
              <a:t>Test the model against previously unseen data.</a:t>
            </a:r>
          </a:p>
          <a:p>
            <a:r>
              <a:rPr lang="en-IN" dirty="0"/>
              <a:t>This unseen data is meant to be somewhat representative of model performance in the real world, but still helps tune the model.</a:t>
            </a:r>
          </a:p>
          <a:p>
            <a:r>
              <a:rPr lang="en-IN" dirty="0"/>
              <a:t>Good train/ evaluate split 80/20, 70/30, or similar,  depending on domain, data availability, dataset particulars etc.</a:t>
            </a:r>
          </a:p>
        </p:txBody>
      </p:sp>
    </p:spTree>
    <p:extLst>
      <p:ext uri="{BB962C8B-B14F-4D97-AF65-F5344CB8AC3E}">
        <p14:creationId xmlns:p14="http://schemas.microsoft.com/office/powerpoint/2010/main" val="332396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6ADA6A4-0E3A-4918-B6D4-22715A55C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9EF8B0-F266-4D16-A66B-C33723680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rgbClr val="2F3268"/>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E949199-DEB4-4DC1-CFC1-790968CFA439}"/>
              </a:ext>
            </a:extLst>
          </p:cNvPr>
          <p:cNvSpPr>
            <a:spLocks noGrp="1"/>
          </p:cNvSpPr>
          <p:nvPr>
            <p:ph type="title"/>
          </p:nvPr>
        </p:nvSpPr>
        <p:spPr>
          <a:xfrm>
            <a:off x="26546" y="1125573"/>
            <a:ext cx="3678765" cy="4715390"/>
          </a:xfrm>
        </p:spPr>
        <p:txBody>
          <a:bodyPr>
            <a:normAutofit/>
          </a:bodyPr>
          <a:lstStyle/>
          <a:p>
            <a:r>
              <a:rPr lang="en-IN" dirty="0"/>
              <a:t>DATASET SPECIFICATIONS</a:t>
            </a:r>
          </a:p>
        </p:txBody>
      </p:sp>
      <p:sp>
        <p:nvSpPr>
          <p:cNvPr id="3" name="Content Placeholder 2">
            <a:extLst>
              <a:ext uri="{FF2B5EF4-FFF2-40B4-BE49-F238E27FC236}">
                <a16:creationId xmlns:a16="http://schemas.microsoft.com/office/drawing/2014/main" id="{62CF4CF0-7138-B1BC-74FC-2D6D8A87E923}"/>
              </a:ext>
            </a:extLst>
          </p:cNvPr>
          <p:cNvSpPr>
            <a:spLocks noGrp="1"/>
          </p:cNvSpPr>
          <p:nvPr>
            <p:ph idx="1"/>
          </p:nvPr>
        </p:nvSpPr>
        <p:spPr>
          <a:xfrm>
            <a:off x="3931685" y="425663"/>
            <a:ext cx="7315200" cy="2998765"/>
          </a:xfrm>
        </p:spPr>
        <p:txBody>
          <a:bodyPr>
            <a:normAutofit/>
          </a:bodyPr>
          <a:lstStyle/>
          <a:p>
            <a:pPr>
              <a:buClr>
                <a:srgbClr val="9CEBFD"/>
              </a:buClr>
            </a:pPr>
            <a:r>
              <a:rPr lang="en-IN" dirty="0"/>
              <a:t>To predict loan approval, we need to gather data on applicants  loan id , No of dependents, Education , Self Employed, Income Annum, credit score, residential assets , commercial assets, loan status, loan term and relevant factors.</a:t>
            </a:r>
          </a:p>
          <a:p>
            <a:pPr>
              <a:buClr>
                <a:srgbClr val="9CEBFD"/>
              </a:buClr>
            </a:pPr>
            <a:r>
              <a:rPr lang="en-IN" dirty="0"/>
              <a:t>The outcome of dataset is represented by loan status in the train dataset</a:t>
            </a:r>
          </a:p>
        </p:txBody>
      </p:sp>
      <p:pic>
        <p:nvPicPr>
          <p:cNvPr id="4" name="Picture 3">
            <a:extLst>
              <a:ext uri="{FF2B5EF4-FFF2-40B4-BE49-F238E27FC236}">
                <a16:creationId xmlns:a16="http://schemas.microsoft.com/office/drawing/2014/main" id="{A2D001EF-5573-8617-FA24-B483309E3D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2" r="40065" b="58697"/>
          <a:stretch/>
        </p:blipFill>
        <p:spPr bwMode="auto">
          <a:xfrm>
            <a:off x="3869268" y="3051110"/>
            <a:ext cx="7315200" cy="2788117"/>
          </a:xfrm>
          <a:prstGeom prst="rect">
            <a:avLst/>
          </a:prstGeom>
          <a:noFill/>
        </p:spPr>
      </p:pic>
      <p:sp>
        <p:nvSpPr>
          <p:cNvPr id="25" name="Rectangle 24">
            <a:extLst>
              <a:ext uri="{FF2B5EF4-FFF2-40B4-BE49-F238E27FC236}">
                <a16:creationId xmlns:a16="http://schemas.microsoft.com/office/drawing/2014/main" id="{D9D0B110-82F6-41DA-8945-C8411E576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0214753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328</TotalTime>
  <Words>1106</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Corbel</vt:lpstr>
      <vt:lpstr>Times New Roman</vt:lpstr>
      <vt:lpstr>Wingdings 2</vt:lpstr>
      <vt:lpstr>Frame</vt:lpstr>
      <vt:lpstr>LOAN APPROVAL PREDICTION  B . Sriharsha(507) Ch . Mahimavaidurya(515) A . Anish(506) A .  Avinash Raj(505)</vt:lpstr>
      <vt:lpstr>Agenda</vt:lpstr>
      <vt:lpstr>INTRODUCTION</vt:lpstr>
      <vt:lpstr>TYPES OF LOANS</vt:lpstr>
      <vt:lpstr>OBJECTIVES</vt:lpstr>
      <vt:lpstr>STEPS INVOLVED IN MACHINE LEARNING</vt:lpstr>
      <vt:lpstr>STEPS INVOLVED IN MACHINE LEARNING</vt:lpstr>
      <vt:lpstr>STEPS INVOLVED IN MACHINE LEARNING</vt:lpstr>
      <vt:lpstr>DATASET SPECIFICATIONS</vt:lpstr>
      <vt:lpstr>HARDWARE AND SOFTWARE USED</vt:lpstr>
      <vt:lpstr>FEATURES</vt:lpstr>
      <vt:lpstr>LOAN APPROVAL PREDICTION USING DECISION TREE</vt:lpstr>
      <vt:lpstr>LOAN APPROVAL PREDICTION USING RANDOM FOREST CLASSIFIER</vt:lpstr>
      <vt:lpstr>MODELS</vt:lpstr>
      <vt:lpstr>ADVANTAGES</vt:lpstr>
      <vt:lpstr>DISADVANTAGES</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dc:title>
  <dc:creator>vasthsav bachewal</dc:creator>
  <cp:lastModifiedBy>vasthsav bachewal</cp:lastModifiedBy>
  <cp:revision>17</cp:revision>
  <dcterms:created xsi:type="dcterms:W3CDTF">2023-11-19T15:14:34Z</dcterms:created>
  <dcterms:modified xsi:type="dcterms:W3CDTF">2023-12-07T09:41:40Z</dcterms:modified>
</cp:coreProperties>
</file>