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7" r:id="rId2"/>
    <p:sldId id="299" r:id="rId3"/>
    <p:sldId id="302" r:id="rId4"/>
    <p:sldId id="310" r:id="rId5"/>
    <p:sldId id="303" r:id="rId6"/>
    <p:sldId id="304" r:id="rId7"/>
    <p:sldId id="316" r:id="rId8"/>
    <p:sldId id="315" r:id="rId9"/>
    <p:sldId id="305" r:id="rId10"/>
    <p:sldId id="306" r:id="rId11"/>
    <p:sldId id="307" r:id="rId12"/>
    <p:sldId id="313" r:id="rId13"/>
    <p:sldId id="308" r:id="rId14"/>
    <p:sldId id="314" r:id="rId15"/>
    <p:sldId id="312" r:id="rId16"/>
    <p:sldId id="296" r:id="rId1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613" autoAdjust="0"/>
  </p:normalViewPr>
  <p:slideViewPr>
    <p:cSldViewPr snapToGrid="0" snapToObjects="1">
      <p:cViewPr varScale="1">
        <p:scale>
          <a:sx n="69" d="100"/>
          <a:sy n="69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1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EF453-3529-3A42-AFF9-BCD2FFAC1A61}" type="datetime1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04AE-607F-1748-AF38-31532CAE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8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29D3E-CA85-604F-9237-1D681A07E52F}" type="datetime1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B768-8DD1-0841-B818-06F39B157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 userDrawn="1"/>
        </p:nvSpPr>
        <p:spPr>
          <a:xfrm>
            <a:off x="3175000" y="809625"/>
            <a:ext cx="5540374" cy="1539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Arial"/>
                <a:cs typeface="Arial"/>
              </a:rPr>
              <a:t>Title Here</a:t>
            </a:r>
            <a:endParaRPr lang="en-US" sz="8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 Placeholder 1"/>
          <p:cNvSpPr txBox="1">
            <a:spLocks/>
          </p:cNvSpPr>
          <p:nvPr userDrawn="1"/>
        </p:nvSpPr>
        <p:spPr>
          <a:xfrm>
            <a:off x="3175000" y="2660650"/>
            <a:ext cx="5540374" cy="1539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rial"/>
                <a:cs typeface="Arial"/>
              </a:rPr>
              <a:t>Subtitle</a:t>
            </a:r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3175000" y="4670425"/>
            <a:ext cx="5540374" cy="1539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Name</a:t>
            </a:r>
            <a:b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2439" y="809625"/>
            <a:ext cx="8242935" cy="4794250"/>
          </a:xfrm>
        </p:spPr>
        <p:txBody>
          <a:bodyPr/>
          <a:lstStyle/>
          <a:p>
            <a:pPr algn="ctr"/>
            <a:r>
              <a:rPr lang="en-US" sz="3200" b="1" dirty="0"/>
              <a:t>Header 1</a:t>
            </a:r>
          </a:p>
          <a:p>
            <a:r>
              <a:rPr lang="en-US" dirty="0">
                <a:solidFill>
                  <a:schemeClr val="tx1"/>
                </a:solidFill>
              </a:rPr>
              <a:t>Header 2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Header 2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2439" y="809625"/>
            <a:ext cx="8242935" cy="4794250"/>
          </a:xfrm>
        </p:spPr>
        <p:txBody>
          <a:bodyPr/>
          <a:lstStyle/>
          <a:p>
            <a:pPr algn="ctr"/>
            <a:r>
              <a:rPr lang="en-US" sz="3200" b="1" dirty="0"/>
              <a:t>Header 1</a:t>
            </a:r>
          </a:p>
          <a:p>
            <a:r>
              <a:rPr lang="en-US" dirty="0">
                <a:solidFill>
                  <a:schemeClr val="tx1"/>
                </a:solidFill>
              </a:rPr>
              <a:t>Header 2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Header 2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DC88-A45C-D846-9DB2-9AB10CF008B0}" type="datetime1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2717-3203-4F43-9C26-6F9A9CB87B5D}" type="datetime1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D6DE-B9D6-6C48-B331-E83074B6D0C5}" type="datetime1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2B56-09E1-FC4E-81B2-3449090A922F}" type="datetime1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4" r:id="rId3"/>
    <p:sldLayoutId id="2147483649" r:id="rId4"/>
    <p:sldLayoutId id="2147483657" r:id="rId5"/>
    <p:sldLayoutId id="2147483658" r:id="rId6"/>
    <p:sldLayoutId id="2147483659" r:id="rId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373142" y="2038770"/>
            <a:ext cx="6517640" cy="13902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Plan Automation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175000" y="2660650"/>
            <a:ext cx="5540374" cy="1539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54390" y="3479556"/>
            <a:ext cx="4360984" cy="24394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team Shan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Nanditha 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Sharanya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Harshini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Aravind </a:t>
            </a:r>
          </a:p>
        </p:txBody>
      </p:sp>
    </p:spTree>
    <p:extLst>
      <p:ext uri="{BB962C8B-B14F-4D97-AF65-F5344CB8AC3E}">
        <p14:creationId xmlns:p14="http://schemas.microsoft.com/office/powerpoint/2010/main" val="231820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51693" y="281354"/>
            <a:ext cx="8363682" cy="5795889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Management(Generic)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Gaps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communication  may affect project development.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Around: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Regular meetups on Tuesday ,Thursday and Fridays.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Schedule: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difficulties.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team member.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Around: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schedule.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Compensate for lost time.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50532" y="415730"/>
            <a:ext cx="8242935" cy="55489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Familiarity with  Spring MVC: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resource has knowledge of Spring MVC.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Around: </a:t>
            </a:r>
          </a:p>
          <a:p>
            <a:pPr marL="857250" lvl="2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extra hours to learn Spring MVC</a:t>
            </a:r>
          </a:p>
          <a:p>
            <a:pPr marL="857250" lvl="2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Transfer.</a:t>
            </a:r>
          </a:p>
          <a:p>
            <a:pPr marL="45720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Maintenance of  Efficient Coding Standards: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coding standards and inefficient code will effect the application performance.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Around: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Pairing up the experienced and non experienced resources.</a:t>
            </a:r>
          </a:p>
          <a:p>
            <a:pPr marL="4572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8479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92BC5F-3E3F-4B5D-9836-C498A3B83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 of values from  Frontend to Backend: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frontend and backend would be performed simultaneously as per our project schedule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Mapping can  cause severe setback for our project</a:t>
            </a:r>
          </a:p>
          <a:p>
            <a:pPr lvl="1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Around: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modules,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make sure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correctly mapped from frontend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72439" y="809624"/>
            <a:ext cx="8242935" cy="511287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Nanditha Bodanapu: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design and development Student module.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reviewer for Professor module.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updating meeting minutes every week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Sharanya Gottimukkula: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 and Integration   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Peer reviewer for front end. 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7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DE36D5-297D-47FA-843F-68B741FB3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And Responsibilities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Sriharshini Vallabhaneni: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 and development.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reviewer for database design.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Aravind Thottempudi: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design and development Professor module.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reviewer for Student module.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1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72439" y="809625"/>
            <a:ext cx="8242935" cy="4794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Practitioners Approach, 8th Edition, Roger Pressman and Bruce Maxim, McGraw-Hill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https://ourcodingclub.github.io/2017/02/27/git.html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Lecture notes by Professor Hymnbook Do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7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795172" y="2780908"/>
            <a:ext cx="5540374" cy="1539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8000" b="1" i="1" dirty="0">
                <a:solidFill>
                  <a:schemeClr val="bg1"/>
                </a:solidFill>
                <a:latin typeface="Arial"/>
                <a:cs typeface="Arial"/>
              </a:rPr>
              <a:t>Thank You</a:t>
            </a:r>
            <a:endParaRPr lang="en-US" sz="80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8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72439" y="809625"/>
            <a:ext cx="8242935" cy="47942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/>
              <a:t>Project Description</a:t>
            </a:r>
            <a:r>
              <a:rPr lang="en-US" sz="3600" dirty="0"/>
              <a:t>  </a:t>
            </a:r>
            <a:endParaRPr lang="en-US" sz="3600" b="1" dirty="0"/>
          </a:p>
          <a:p>
            <a:pPr algn="just"/>
            <a:r>
              <a:rPr lang="en-US" dirty="0"/>
              <a:t>Degree plan is a system used by UNT CSE department to track the courses taken by student.</a:t>
            </a:r>
          </a:p>
          <a:p>
            <a:pPr algn="just"/>
            <a:r>
              <a:rPr lang="en-US" dirty="0"/>
              <a:t>The process will start after a student completes 18 credit hours and then they need to submit the list of courses they took and they are willing to take in future.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4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72439" y="809625"/>
            <a:ext cx="8242935" cy="47942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Automate the degree plan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basically have two modules: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Module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1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72439" y="809624"/>
            <a:ext cx="8242935" cy="545049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Requirements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8, HTML  5, CSS 3, Mysql (Workbench)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Eclipse (photon)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MVC (version 4)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Software: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Project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management system: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Maven, Github.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Tomcat Server (version 9)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software: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Junit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64 bit Systems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9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6212035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Structure</a:t>
            </a:r>
          </a:p>
          <a:p>
            <a:pPr marL="0" indent="0">
              <a:buNone/>
            </a:pPr>
            <a:r>
              <a:rPr lang="en-US" sz="1800" dirty="0"/>
              <a:t>         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E0A36-4577-4162-9F8D-545D5B63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8" y="1294227"/>
            <a:ext cx="8567224" cy="47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72439" y="534572"/>
            <a:ext cx="8242935" cy="56411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is according to the incremental model of software development.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WBS has 7 Steps: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requirement gathering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Phase1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 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 3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Testing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3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334F4B-7CF4-4469-AC21-AF82687F1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361CB-4473-4650-A3BF-373FF98F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7523"/>
            <a:ext cx="9144000" cy="546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7EE24-4F19-4124-86C7-4CC21B0E9DED}"/>
              </a:ext>
            </a:extLst>
          </p:cNvPr>
          <p:cNvSpPr txBox="1"/>
          <p:nvPr/>
        </p:nvSpPr>
        <p:spPr>
          <a:xfrm>
            <a:off x="2897945" y="112541"/>
            <a:ext cx="337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2BFF0D-B554-4FB8-8067-D90F287A7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BB811D3-93D7-48EA-8789-D9965DF3E0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2319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E3E5B-7FFF-4DEE-8161-B862E86DEEDF}"/>
              </a:ext>
            </a:extLst>
          </p:cNvPr>
          <p:cNvSpPr txBox="1"/>
          <p:nvPr/>
        </p:nvSpPr>
        <p:spPr>
          <a:xfrm>
            <a:off x="1" y="-28136"/>
            <a:ext cx="37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Model</a:t>
            </a:r>
          </a:p>
        </p:txBody>
      </p:sp>
    </p:spTree>
    <p:extLst>
      <p:ext uri="{BB962C8B-B14F-4D97-AF65-F5344CB8AC3E}">
        <p14:creationId xmlns:p14="http://schemas.microsoft.com/office/powerpoint/2010/main" val="327509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3999" cy="621792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84E38-4267-4F4B-96E9-6377C4020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3" y="196948"/>
            <a:ext cx="8792308" cy="5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139A29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1436</TotalTime>
  <Words>355</Words>
  <Application>Microsoft Office PowerPoint</Application>
  <PresentationFormat>Letter Paper (8.5x11 in)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Young, Kit</dc:creator>
  <cp:lastModifiedBy>libscllaptop</cp:lastModifiedBy>
  <cp:revision>86</cp:revision>
  <cp:lastPrinted>2016-06-30T15:44:07Z</cp:lastPrinted>
  <dcterms:created xsi:type="dcterms:W3CDTF">2010-11-22T21:44:58Z</dcterms:created>
  <dcterms:modified xsi:type="dcterms:W3CDTF">2018-09-13T22:19:11Z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