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6823F5-BCF2-433C-B29B-9EE42DB3AF67}" v="45" dt="2023-06-20T03:38:24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90" d="100"/>
          <a:sy n="90" d="100"/>
        </p:scale>
        <p:origin x="20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Hartati" userId="c51e45a8f4099042" providerId="LiveId" clId="{876823F5-BCF2-433C-B29B-9EE42DB3AF67}"/>
    <pc:docChg chg="custSel addSld modSld">
      <pc:chgData name="Sri Hartati" userId="c51e45a8f4099042" providerId="LiveId" clId="{876823F5-BCF2-433C-B29B-9EE42DB3AF67}" dt="2023-06-20T06:48:48.773" v="6688" actId="1076"/>
      <pc:docMkLst>
        <pc:docMk/>
      </pc:docMkLst>
      <pc:sldChg chg="addSp modSp mod">
        <pc:chgData name="Sri Hartati" userId="c51e45a8f4099042" providerId="LiveId" clId="{876823F5-BCF2-433C-B29B-9EE42DB3AF67}" dt="2023-06-19T12:53:22.376" v="3561" actId="1076"/>
        <pc:sldMkLst>
          <pc:docMk/>
          <pc:sldMk cId="1281656209" sldId="256"/>
        </pc:sldMkLst>
        <pc:spChg chg="mod">
          <ac:chgData name="Sri Hartati" userId="c51e45a8f4099042" providerId="LiveId" clId="{876823F5-BCF2-433C-B29B-9EE42DB3AF67}" dt="2023-06-19T07:20:23.172" v="3161" actId="404"/>
          <ac:spMkLst>
            <pc:docMk/>
            <pc:sldMk cId="1281656209" sldId="256"/>
            <ac:spMk id="2" creationId="{84954E79-C419-EFB4-23E4-23C246003CC4}"/>
          </ac:spMkLst>
        </pc:spChg>
        <pc:spChg chg="mod">
          <ac:chgData name="Sri Hartati" userId="c51e45a8f4099042" providerId="LiveId" clId="{876823F5-BCF2-433C-B29B-9EE42DB3AF67}" dt="2023-06-19T07:20:06.087" v="3157" actId="1076"/>
          <ac:spMkLst>
            <pc:docMk/>
            <pc:sldMk cId="1281656209" sldId="256"/>
            <ac:spMk id="3" creationId="{2080A964-C35E-7266-EE94-9B28756AA6BE}"/>
          </ac:spMkLst>
        </pc:spChg>
        <pc:spChg chg="add mod">
          <ac:chgData name="Sri Hartati" userId="c51e45a8f4099042" providerId="LiveId" clId="{876823F5-BCF2-433C-B29B-9EE42DB3AF67}" dt="2023-06-19T12:53:22.376" v="3561" actId="1076"/>
          <ac:spMkLst>
            <pc:docMk/>
            <pc:sldMk cId="1281656209" sldId="256"/>
            <ac:spMk id="4" creationId="{30961578-7684-C432-F4C7-4CF552688376}"/>
          </ac:spMkLst>
        </pc:spChg>
      </pc:sldChg>
      <pc:sldChg chg="addSp modSp mod">
        <pc:chgData name="Sri Hartati" userId="c51e45a8f4099042" providerId="LiveId" clId="{876823F5-BCF2-433C-B29B-9EE42DB3AF67}" dt="2023-06-20T02:55:11.876" v="6250" actId="20577"/>
        <pc:sldMkLst>
          <pc:docMk/>
          <pc:sldMk cId="1638781927" sldId="257"/>
        </pc:sldMkLst>
        <pc:spChg chg="mod">
          <ac:chgData name="Sri Hartati" userId="c51e45a8f4099042" providerId="LiveId" clId="{876823F5-BCF2-433C-B29B-9EE42DB3AF67}" dt="2023-06-19T13:27:58.070" v="4506" actId="20577"/>
          <ac:spMkLst>
            <pc:docMk/>
            <pc:sldMk cId="1638781927" sldId="257"/>
            <ac:spMk id="2" creationId="{1C1A233F-E03A-9BA0-6EAA-2EB10432733F}"/>
          </ac:spMkLst>
        </pc:spChg>
        <pc:spChg chg="add mod">
          <ac:chgData name="Sri Hartati" userId="c51e45a8f4099042" providerId="LiveId" clId="{876823F5-BCF2-433C-B29B-9EE42DB3AF67}" dt="2023-06-20T02:55:11.876" v="6250" actId="20577"/>
          <ac:spMkLst>
            <pc:docMk/>
            <pc:sldMk cId="1638781927" sldId="257"/>
            <ac:spMk id="6" creationId="{84A9C00D-A724-4587-F7F5-7318CBA592FC}"/>
          </ac:spMkLst>
        </pc:spChg>
        <pc:picChg chg="mod">
          <ac:chgData name="Sri Hartati" userId="c51e45a8f4099042" providerId="LiveId" clId="{876823F5-BCF2-433C-B29B-9EE42DB3AF67}" dt="2023-06-20T02:51:44.004" v="6133" actId="1076"/>
          <ac:picMkLst>
            <pc:docMk/>
            <pc:sldMk cId="1638781927" sldId="257"/>
            <ac:picMk id="5" creationId="{66AE449F-C2DA-CDD9-386B-537579C2B70E}"/>
          </ac:picMkLst>
        </pc:picChg>
      </pc:sldChg>
      <pc:sldChg chg="addSp delSp modSp mod">
        <pc:chgData name="Sri Hartati" userId="c51e45a8f4099042" providerId="LiveId" clId="{876823F5-BCF2-433C-B29B-9EE42DB3AF67}" dt="2023-06-20T02:56:32.958" v="6257" actId="14100"/>
        <pc:sldMkLst>
          <pc:docMk/>
          <pc:sldMk cId="2156917120" sldId="258"/>
        </pc:sldMkLst>
        <pc:spChg chg="del">
          <ac:chgData name="Sri Hartati" userId="c51e45a8f4099042" providerId="LiveId" clId="{876823F5-BCF2-433C-B29B-9EE42DB3AF67}" dt="2023-06-17T06:42:10.451" v="80" actId="478"/>
          <ac:spMkLst>
            <pc:docMk/>
            <pc:sldMk cId="2156917120" sldId="258"/>
            <ac:spMk id="2" creationId="{DBD20FAB-743D-CD7B-A99F-3935605BB9A8}"/>
          </ac:spMkLst>
        </pc:spChg>
        <pc:spChg chg="mod">
          <ac:chgData name="Sri Hartati" userId="c51e45a8f4099042" providerId="LiveId" clId="{876823F5-BCF2-433C-B29B-9EE42DB3AF67}" dt="2023-06-20T02:56:26.745" v="6255" actId="20577"/>
          <ac:spMkLst>
            <pc:docMk/>
            <pc:sldMk cId="2156917120" sldId="258"/>
            <ac:spMk id="3" creationId="{F769D5F1-4B76-4309-FF44-491D92988BD0}"/>
          </ac:spMkLst>
        </pc:spChg>
        <pc:spChg chg="add mod">
          <ac:chgData name="Sri Hartati" userId="c51e45a8f4099042" providerId="LiveId" clId="{876823F5-BCF2-433C-B29B-9EE42DB3AF67}" dt="2023-06-19T13:27:50.293" v="4502" actId="20577"/>
          <ac:spMkLst>
            <pc:docMk/>
            <pc:sldMk cId="2156917120" sldId="258"/>
            <ac:spMk id="4" creationId="{9CE9EC1C-3060-3846-423C-ED91E01755E2}"/>
          </ac:spMkLst>
        </pc:spChg>
        <pc:picChg chg="add mod">
          <ac:chgData name="Sri Hartati" userId="c51e45a8f4099042" providerId="LiveId" clId="{876823F5-BCF2-433C-B29B-9EE42DB3AF67}" dt="2023-06-20T02:56:32.958" v="6257" actId="14100"/>
          <ac:picMkLst>
            <pc:docMk/>
            <pc:sldMk cId="2156917120" sldId="258"/>
            <ac:picMk id="6" creationId="{D2EA3D24-F699-04FE-951F-620546640E2D}"/>
          </ac:picMkLst>
        </pc:picChg>
      </pc:sldChg>
      <pc:sldChg chg="addSp delSp modSp new mod">
        <pc:chgData name="Sri Hartati" userId="c51e45a8f4099042" providerId="LiveId" clId="{876823F5-BCF2-433C-B29B-9EE42DB3AF67}" dt="2023-06-20T02:59:36.531" v="6263" actId="1076"/>
        <pc:sldMkLst>
          <pc:docMk/>
          <pc:sldMk cId="2941183986" sldId="259"/>
        </pc:sldMkLst>
        <pc:spChg chg="del">
          <ac:chgData name="Sri Hartati" userId="c51e45a8f4099042" providerId="LiveId" clId="{876823F5-BCF2-433C-B29B-9EE42DB3AF67}" dt="2023-06-17T12:27:32.661" v="747" actId="478"/>
          <ac:spMkLst>
            <pc:docMk/>
            <pc:sldMk cId="2941183986" sldId="259"/>
            <ac:spMk id="2" creationId="{0D6DF87D-7773-855A-6625-467983C670F9}"/>
          </ac:spMkLst>
        </pc:spChg>
        <pc:spChg chg="del">
          <ac:chgData name="Sri Hartati" userId="c51e45a8f4099042" providerId="LiveId" clId="{876823F5-BCF2-433C-B29B-9EE42DB3AF67}" dt="2023-06-20T02:59:26.277" v="6258" actId="931"/>
          <ac:spMkLst>
            <pc:docMk/>
            <pc:sldMk cId="2941183986" sldId="259"/>
            <ac:spMk id="3" creationId="{DDC529BE-6BAC-E159-C3C3-23063AAC59A8}"/>
          </ac:spMkLst>
        </pc:spChg>
        <pc:spChg chg="add mod">
          <ac:chgData name="Sri Hartati" userId="c51e45a8f4099042" providerId="LiveId" clId="{876823F5-BCF2-433C-B29B-9EE42DB3AF67}" dt="2023-06-19T12:53:01.373" v="3558" actId="255"/>
          <ac:spMkLst>
            <pc:docMk/>
            <pc:sldMk cId="2941183986" sldId="259"/>
            <ac:spMk id="4" creationId="{1CF8257F-01FF-85EF-B71B-98F5442F4FD3}"/>
          </ac:spMkLst>
        </pc:spChg>
        <pc:picChg chg="add mod">
          <ac:chgData name="Sri Hartati" userId="c51e45a8f4099042" providerId="LiveId" clId="{876823F5-BCF2-433C-B29B-9EE42DB3AF67}" dt="2023-06-20T02:59:36.531" v="6263" actId="1076"/>
          <ac:picMkLst>
            <pc:docMk/>
            <pc:sldMk cId="2941183986" sldId="259"/>
            <ac:picMk id="5" creationId="{A344AC84-8D9F-F5FF-644D-BD498E06003D}"/>
          </ac:picMkLst>
        </pc:picChg>
      </pc:sldChg>
      <pc:sldChg chg="addSp delSp modSp new mod">
        <pc:chgData name="Sri Hartati" userId="c51e45a8f4099042" providerId="LiveId" clId="{876823F5-BCF2-433C-B29B-9EE42DB3AF67}" dt="2023-06-20T03:01:54.158" v="6264" actId="114"/>
        <pc:sldMkLst>
          <pc:docMk/>
          <pc:sldMk cId="2217961367" sldId="260"/>
        </pc:sldMkLst>
        <pc:spChg chg="del">
          <ac:chgData name="Sri Hartati" userId="c51e45a8f4099042" providerId="LiveId" clId="{876823F5-BCF2-433C-B29B-9EE42DB3AF67}" dt="2023-06-17T12:30:13.138" v="904" actId="478"/>
          <ac:spMkLst>
            <pc:docMk/>
            <pc:sldMk cId="2217961367" sldId="260"/>
            <ac:spMk id="2" creationId="{74C23D90-7D19-CFC6-ECC2-F8493CAF3547}"/>
          </ac:spMkLst>
        </pc:spChg>
        <pc:spChg chg="del">
          <ac:chgData name="Sri Hartati" userId="c51e45a8f4099042" providerId="LiveId" clId="{876823F5-BCF2-433C-B29B-9EE42DB3AF67}" dt="2023-06-19T08:00:56.977" v="3315" actId="931"/>
          <ac:spMkLst>
            <pc:docMk/>
            <pc:sldMk cId="2217961367" sldId="260"/>
            <ac:spMk id="3" creationId="{82376CB5-A9C2-DB83-8E4E-D5BE5DB2DD81}"/>
          </ac:spMkLst>
        </pc:spChg>
        <pc:spChg chg="add mod">
          <ac:chgData name="Sri Hartati" userId="c51e45a8f4099042" providerId="LiveId" clId="{876823F5-BCF2-433C-B29B-9EE42DB3AF67}" dt="2023-06-19T12:52:53.813" v="3557" actId="255"/>
          <ac:spMkLst>
            <pc:docMk/>
            <pc:sldMk cId="2217961367" sldId="260"/>
            <ac:spMk id="4" creationId="{32946BB5-CFAF-EC19-5A62-F0C3BEC30CA4}"/>
          </ac:spMkLst>
        </pc:spChg>
        <pc:spChg chg="add mod">
          <ac:chgData name="Sri Hartati" userId="c51e45a8f4099042" providerId="LiveId" clId="{876823F5-BCF2-433C-B29B-9EE42DB3AF67}" dt="2023-06-20T03:01:54.158" v="6264" actId="114"/>
          <ac:spMkLst>
            <pc:docMk/>
            <pc:sldMk cId="2217961367" sldId="260"/>
            <ac:spMk id="6" creationId="{3E72540F-05E4-32DB-D887-4F3BDA6F1EAE}"/>
          </ac:spMkLst>
        </pc:spChg>
        <pc:picChg chg="add mod ord">
          <ac:chgData name="Sri Hartati" userId="c51e45a8f4099042" providerId="LiveId" clId="{876823F5-BCF2-433C-B29B-9EE42DB3AF67}" dt="2023-06-19T13:16:22.338" v="4323" actId="14100"/>
          <ac:picMkLst>
            <pc:docMk/>
            <pc:sldMk cId="2217961367" sldId="260"/>
            <ac:picMk id="5" creationId="{BB2FEA43-B98C-C588-5D07-AFB660C24A75}"/>
          </ac:picMkLst>
        </pc:picChg>
      </pc:sldChg>
      <pc:sldChg chg="addSp delSp modSp new mod">
        <pc:chgData name="Sri Hartati" userId="c51e45a8f4099042" providerId="LiveId" clId="{876823F5-BCF2-433C-B29B-9EE42DB3AF67}" dt="2023-06-20T03:20:08.810" v="6600" actId="20577"/>
        <pc:sldMkLst>
          <pc:docMk/>
          <pc:sldMk cId="3554510516" sldId="261"/>
        </pc:sldMkLst>
        <pc:spChg chg="del">
          <ac:chgData name="Sri Hartati" userId="c51e45a8f4099042" providerId="LiveId" clId="{876823F5-BCF2-433C-B29B-9EE42DB3AF67}" dt="2023-06-17T12:32:34.256" v="968" actId="478"/>
          <ac:spMkLst>
            <pc:docMk/>
            <pc:sldMk cId="3554510516" sldId="261"/>
            <ac:spMk id="2" creationId="{041BCF30-C735-D30F-D809-C8D6332D9E7C}"/>
          </ac:spMkLst>
        </pc:spChg>
        <pc:spChg chg="mod">
          <ac:chgData name="Sri Hartati" userId="c51e45a8f4099042" providerId="LiveId" clId="{876823F5-BCF2-433C-B29B-9EE42DB3AF67}" dt="2023-06-20T03:20:08.810" v="6600" actId="20577"/>
          <ac:spMkLst>
            <pc:docMk/>
            <pc:sldMk cId="3554510516" sldId="261"/>
            <ac:spMk id="3" creationId="{281FFDC8-108D-05DE-F26F-33CBB5AF030E}"/>
          </ac:spMkLst>
        </pc:spChg>
        <pc:spChg chg="add mod">
          <ac:chgData name="Sri Hartati" userId="c51e45a8f4099042" providerId="LiveId" clId="{876823F5-BCF2-433C-B29B-9EE42DB3AF67}" dt="2023-06-20T03:03:38.944" v="6267" actId="20577"/>
          <ac:spMkLst>
            <pc:docMk/>
            <pc:sldMk cId="3554510516" sldId="261"/>
            <ac:spMk id="4" creationId="{E23CF37B-46DE-DF18-019D-381298969C93}"/>
          </ac:spMkLst>
        </pc:spChg>
        <pc:picChg chg="add mod">
          <ac:chgData name="Sri Hartati" userId="c51e45a8f4099042" providerId="LiveId" clId="{876823F5-BCF2-433C-B29B-9EE42DB3AF67}" dt="2023-06-20T03:19:55.750" v="6592" actId="1076"/>
          <ac:picMkLst>
            <pc:docMk/>
            <pc:sldMk cId="3554510516" sldId="261"/>
            <ac:picMk id="5" creationId="{772615DF-BD10-3EC1-2C67-E2C784F9DA62}"/>
          </ac:picMkLst>
        </pc:picChg>
        <pc:picChg chg="add del mod">
          <ac:chgData name="Sri Hartati" userId="c51e45a8f4099042" providerId="LiveId" clId="{876823F5-BCF2-433C-B29B-9EE42DB3AF67}" dt="2023-06-19T13:38:48.414" v="4510" actId="478"/>
          <ac:picMkLst>
            <pc:docMk/>
            <pc:sldMk cId="3554510516" sldId="261"/>
            <ac:picMk id="5" creationId="{FAF34D7C-34AB-47F6-F192-CF6FE4E548CA}"/>
          </ac:picMkLst>
        </pc:picChg>
        <pc:picChg chg="add del mod">
          <ac:chgData name="Sri Hartati" userId="c51e45a8f4099042" providerId="LiveId" clId="{876823F5-BCF2-433C-B29B-9EE42DB3AF67}" dt="2023-06-20T03:19:31.017" v="6588" actId="478"/>
          <ac:picMkLst>
            <pc:docMk/>
            <pc:sldMk cId="3554510516" sldId="261"/>
            <ac:picMk id="7" creationId="{D9F654B9-5A97-19D0-5AC5-D650DA6414ED}"/>
          </ac:picMkLst>
        </pc:picChg>
      </pc:sldChg>
      <pc:sldChg chg="addSp delSp modSp add mod">
        <pc:chgData name="Sri Hartati" userId="c51e45a8f4099042" providerId="LiveId" clId="{876823F5-BCF2-433C-B29B-9EE42DB3AF67}" dt="2023-06-19T14:02:33.932" v="5486" actId="20577"/>
        <pc:sldMkLst>
          <pc:docMk/>
          <pc:sldMk cId="1566132180" sldId="262"/>
        </pc:sldMkLst>
        <pc:spChg chg="del">
          <ac:chgData name="Sri Hartati" userId="c51e45a8f4099042" providerId="LiveId" clId="{876823F5-BCF2-433C-B29B-9EE42DB3AF67}" dt="2023-06-19T12:40:46.158" v="3416" actId="931"/>
          <ac:spMkLst>
            <pc:docMk/>
            <pc:sldMk cId="1566132180" sldId="262"/>
            <ac:spMk id="3" creationId="{281FFDC8-108D-05DE-F26F-33CBB5AF030E}"/>
          </ac:spMkLst>
        </pc:spChg>
        <pc:spChg chg="mod">
          <ac:chgData name="Sri Hartati" userId="c51e45a8f4099042" providerId="LiveId" clId="{876823F5-BCF2-433C-B29B-9EE42DB3AF67}" dt="2023-06-19T12:52:35.676" v="3555" actId="255"/>
          <ac:spMkLst>
            <pc:docMk/>
            <pc:sldMk cId="1566132180" sldId="262"/>
            <ac:spMk id="4" creationId="{E23CF37B-46DE-DF18-019D-381298969C93}"/>
          </ac:spMkLst>
        </pc:spChg>
        <pc:spChg chg="add mod">
          <ac:chgData name="Sri Hartati" userId="c51e45a8f4099042" providerId="LiveId" clId="{876823F5-BCF2-433C-B29B-9EE42DB3AF67}" dt="2023-06-19T14:02:33.932" v="5486" actId="20577"/>
          <ac:spMkLst>
            <pc:docMk/>
            <pc:sldMk cId="1566132180" sldId="262"/>
            <ac:spMk id="6" creationId="{396BD1AA-F83E-EA03-FD9D-F3C8D0BB7C4D}"/>
          </ac:spMkLst>
        </pc:spChg>
        <pc:picChg chg="add mod">
          <ac:chgData name="Sri Hartati" userId="c51e45a8f4099042" providerId="LiveId" clId="{876823F5-BCF2-433C-B29B-9EE42DB3AF67}" dt="2023-06-19T12:40:54.938" v="3420" actId="14100"/>
          <ac:picMkLst>
            <pc:docMk/>
            <pc:sldMk cId="1566132180" sldId="262"/>
            <ac:picMk id="5" creationId="{DEC6DDE8-E147-BC03-5201-A0F66D677590}"/>
          </ac:picMkLst>
        </pc:picChg>
      </pc:sldChg>
      <pc:sldChg chg="addSp modSp add mod">
        <pc:chgData name="Sri Hartati" userId="c51e45a8f4099042" providerId="LiveId" clId="{876823F5-BCF2-433C-B29B-9EE42DB3AF67}" dt="2023-06-20T03:25:09.193" v="6663" actId="20577"/>
        <pc:sldMkLst>
          <pc:docMk/>
          <pc:sldMk cId="1462429817" sldId="263"/>
        </pc:sldMkLst>
        <pc:spChg chg="mod">
          <ac:chgData name="Sri Hartati" userId="c51e45a8f4099042" providerId="LiveId" clId="{876823F5-BCF2-433C-B29B-9EE42DB3AF67}" dt="2023-06-20T03:25:09.193" v="6663" actId="20577"/>
          <ac:spMkLst>
            <pc:docMk/>
            <pc:sldMk cId="1462429817" sldId="263"/>
            <ac:spMk id="3" creationId="{281FFDC8-108D-05DE-F26F-33CBB5AF030E}"/>
          </ac:spMkLst>
        </pc:spChg>
        <pc:spChg chg="mod">
          <ac:chgData name="Sri Hartati" userId="c51e45a8f4099042" providerId="LiveId" clId="{876823F5-BCF2-433C-B29B-9EE42DB3AF67}" dt="2023-06-19T14:03:59.412" v="5514" actId="20577"/>
          <ac:spMkLst>
            <pc:docMk/>
            <pc:sldMk cId="1462429817" sldId="263"/>
            <ac:spMk id="4" creationId="{E23CF37B-46DE-DF18-019D-381298969C93}"/>
          </ac:spMkLst>
        </pc:spChg>
        <pc:picChg chg="add mod">
          <ac:chgData name="Sri Hartati" userId="c51e45a8f4099042" providerId="LiveId" clId="{876823F5-BCF2-433C-B29B-9EE42DB3AF67}" dt="2023-06-19T14:01:44.390" v="5480" actId="1076"/>
          <ac:picMkLst>
            <pc:docMk/>
            <pc:sldMk cId="1462429817" sldId="263"/>
            <ac:picMk id="5" creationId="{106B852A-988F-A415-16BC-F7DBFBEEA38A}"/>
          </ac:picMkLst>
        </pc:picChg>
      </pc:sldChg>
      <pc:sldChg chg="addSp delSp modSp add mod">
        <pc:chgData name="Sri Hartati" userId="c51e45a8f4099042" providerId="LiveId" clId="{876823F5-BCF2-433C-B29B-9EE42DB3AF67}" dt="2023-06-20T03:30:16.612" v="6669" actId="1076"/>
        <pc:sldMkLst>
          <pc:docMk/>
          <pc:sldMk cId="310633756" sldId="264"/>
        </pc:sldMkLst>
        <pc:spChg chg="del mod">
          <ac:chgData name="Sri Hartati" userId="c51e45a8f4099042" providerId="LiveId" clId="{876823F5-BCF2-433C-B29B-9EE42DB3AF67}" dt="2023-06-19T14:14:19.366" v="5516" actId="478"/>
          <ac:spMkLst>
            <pc:docMk/>
            <pc:sldMk cId="310633756" sldId="264"/>
            <ac:spMk id="3" creationId="{281FFDC8-108D-05DE-F26F-33CBB5AF030E}"/>
          </ac:spMkLst>
        </pc:spChg>
        <pc:spChg chg="mod">
          <ac:chgData name="Sri Hartati" userId="c51e45a8f4099042" providerId="LiveId" clId="{876823F5-BCF2-433C-B29B-9EE42DB3AF67}" dt="2023-06-19T14:15:07.817" v="5530" actId="20577"/>
          <ac:spMkLst>
            <pc:docMk/>
            <pc:sldMk cId="310633756" sldId="264"/>
            <ac:spMk id="4" creationId="{E23CF37B-46DE-DF18-019D-381298969C93}"/>
          </ac:spMkLst>
        </pc:spChg>
        <pc:spChg chg="add del mod">
          <ac:chgData name="Sri Hartati" userId="c51e45a8f4099042" providerId="LiveId" clId="{876823F5-BCF2-433C-B29B-9EE42DB3AF67}" dt="2023-06-19T14:14:21.697" v="5517" actId="478"/>
          <ac:spMkLst>
            <pc:docMk/>
            <pc:sldMk cId="310633756" sldId="264"/>
            <ac:spMk id="5" creationId="{1553D837-F5F5-19E1-5321-B9D8CDD7A456}"/>
          </ac:spMkLst>
        </pc:spChg>
        <pc:picChg chg="add mod">
          <ac:chgData name="Sri Hartati" userId="c51e45a8f4099042" providerId="LiveId" clId="{876823F5-BCF2-433C-B29B-9EE42DB3AF67}" dt="2023-06-20T03:30:16.612" v="6669" actId="1076"/>
          <ac:picMkLst>
            <pc:docMk/>
            <pc:sldMk cId="310633756" sldId="264"/>
            <ac:picMk id="3" creationId="{9356E438-6F06-984A-D8BC-9C7B25A7FB76}"/>
          </ac:picMkLst>
        </pc:picChg>
        <pc:picChg chg="add del mod">
          <ac:chgData name="Sri Hartati" userId="c51e45a8f4099042" providerId="LiveId" clId="{876823F5-BCF2-433C-B29B-9EE42DB3AF67}" dt="2023-06-20T03:29:58.892" v="6664" actId="478"/>
          <ac:picMkLst>
            <pc:docMk/>
            <pc:sldMk cId="310633756" sldId="264"/>
            <ac:picMk id="7" creationId="{985EA8DE-60FE-57C1-FD41-7966DC1AE18A}"/>
          </ac:picMkLst>
        </pc:picChg>
      </pc:sldChg>
      <pc:sldChg chg="addSp delSp modSp new mod">
        <pc:chgData name="Sri Hartati" userId="c51e45a8f4099042" providerId="LiveId" clId="{876823F5-BCF2-433C-B29B-9EE42DB3AF67}" dt="2023-06-20T03:37:42.715" v="6685" actId="1076"/>
        <pc:sldMkLst>
          <pc:docMk/>
          <pc:sldMk cId="4187354732" sldId="265"/>
        </pc:sldMkLst>
        <pc:spChg chg="del">
          <ac:chgData name="Sri Hartati" userId="c51e45a8f4099042" providerId="LiveId" clId="{876823F5-BCF2-433C-B29B-9EE42DB3AF67}" dt="2023-06-17T14:15:12.677" v="991" actId="478"/>
          <ac:spMkLst>
            <pc:docMk/>
            <pc:sldMk cId="4187354732" sldId="265"/>
            <ac:spMk id="2" creationId="{3B765362-1A91-EB94-4087-2CA858E238D9}"/>
          </ac:spMkLst>
        </pc:spChg>
        <pc:spChg chg="add del mod">
          <ac:chgData name="Sri Hartati" userId="c51e45a8f4099042" providerId="LiveId" clId="{876823F5-BCF2-433C-B29B-9EE42DB3AF67}" dt="2023-06-20T03:37:17.524" v="6678" actId="478"/>
          <ac:spMkLst>
            <pc:docMk/>
            <pc:sldMk cId="4187354732" sldId="265"/>
            <ac:spMk id="3" creationId="{1BBCFA88-CDFB-2F3F-EFF8-85A1B17FE78E}"/>
          </ac:spMkLst>
        </pc:spChg>
        <pc:spChg chg="del">
          <ac:chgData name="Sri Hartati" userId="c51e45a8f4099042" providerId="LiveId" clId="{876823F5-BCF2-433C-B29B-9EE42DB3AF67}" dt="2023-06-17T14:18:50.440" v="1002" actId="931"/>
          <ac:spMkLst>
            <pc:docMk/>
            <pc:sldMk cId="4187354732" sldId="265"/>
            <ac:spMk id="3" creationId="{501EDECE-B21A-C0FC-562E-E8201BFF4217}"/>
          </ac:spMkLst>
        </pc:spChg>
        <pc:spChg chg="add mod">
          <ac:chgData name="Sri Hartati" userId="c51e45a8f4099042" providerId="LiveId" clId="{876823F5-BCF2-433C-B29B-9EE42DB3AF67}" dt="2023-06-19T12:53:39.487" v="3562" actId="14100"/>
          <ac:spMkLst>
            <pc:docMk/>
            <pc:sldMk cId="4187354732" sldId="265"/>
            <ac:spMk id="4" creationId="{CEB253BE-F608-DB22-323A-4DB174F77A08}"/>
          </ac:spMkLst>
        </pc:spChg>
        <pc:spChg chg="add mod">
          <ac:chgData name="Sri Hartati" userId="c51e45a8f4099042" providerId="LiveId" clId="{876823F5-BCF2-433C-B29B-9EE42DB3AF67}" dt="2023-06-20T03:37:38.927" v="6684" actId="1076"/>
          <ac:spMkLst>
            <pc:docMk/>
            <pc:sldMk cId="4187354732" sldId="265"/>
            <ac:spMk id="7" creationId="{DA5FA45D-1315-43EC-95DA-7FB0D5A14EAA}"/>
          </ac:spMkLst>
        </pc:spChg>
        <pc:picChg chg="add del mod ord">
          <ac:chgData name="Sri Hartati" userId="c51e45a8f4099042" providerId="LiveId" clId="{876823F5-BCF2-433C-B29B-9EE42DB3AF67}" dt="2023-06-20T03:37:11.755" v="6677" actId="478"/>
          <ac:picMkLst>
            <pc:docMk/>
            <pc:sldMk cId="4187354732" sldId="265"/>
            <ac:picMk id="6" creationId="{93C49A8B-D7D0-C4ED-BFA2-17A53CB32455}"/>
          </ac:picMkLst>
        </pc:picChg>
        <pc:picChg chg="add mod ord">
          <ac:chgData name="Sri Hartati" userId="c51e45a8f4099042" providerId="LiveId" clId="{876823F5-BCF2-433C-B29B-9EE42DB3AF67}" dt="2023-06-20T03:37:42.715" v="6685" actId="1076"/>
          <ac:picMkLst>
            <pc:docMk/>
            <pc:sldMk cId="4187354732" sldId="265"/>
            <ac:picMk id="8" creationId="{AA85F23C-123C-93F4-F305-003972A26455}"/>
          </ac:picMkLst>
        </pc:picChg>
      </pc:sldChg>
      <pc:sldChg chg="addSp delSp modSp new mod">
        <pc:chgData name="Sri Hartati" userId="c51e45a8f4099042" providerId="LiveId" clId="{876823F5-BCF2-433C-B29B-9EE42DB3AF67}" dt="2023-06-20T06:48:48.773" v="6688" actId="1076"/>
        <pc:sldMkLst>
          <pc:docMk/>
          <pc:sldMk cId="1115746903" sldId="266"/>
        </pc:sldMkLst>
        <pc:spChg chg="add mod">
          <ac:chgData name="Sri Hartati" userId="c51e45a8f4099042" providerId="LiveId" clId="{876823F5-BCF2-433C-B29B-9EE42DB3AF67}" dt="2023-06-19T14:20:56.987" v="5583" actId="27636"/>
          <ac:spMkLst>
            <pc:docMk/>
            <pc:sldMk cId="1115746903" sldId="266"/>
            <ac:spMk id="2" creationId="{CFCFE239-CE44-EAED-E1D5-96026D8674D2}"/>
          </ac:spMkLst>
        </pc:spChg>
        <pc:spChg chg="del">
          <ac:chgData name="Sri Hartati" userId="c51e45a8f4099042" providerId="LiveId" clId="{876823F5-BCF2-433C-B29B-9EE42DB3AF67}" dt="2023-06-17T14:33:20.593" v="1152" actId="478"/>
          <ac:spMkLst>
            <pc:docMk/>
            <pc:sldMk cId="1115746903" sldId="266"/>
            <ac:spMk id="2" creationId="{E8314755-5DFB-95A7-D3DD-81E82F006CB5}"/>
          </ac:spMkLst>
        </pc:spChg>
        <pc:spChg chg="mod">
          <ac:chgData name="Sri Hartati" userId="c51e45a8f4099042" providerId="LiveId" clId="{876823F5-BCF2-433C-B29B-9EE42DB3AF67}" dt="2023-06-19T14:21:10.094" v="5589" actId="27636"/>
          <ac:spMkLst>
            <pc:docMk/>
            <pc:sldMk cId="1115746903" sldId="266"/>
            <ac:spMk id="3" creationId="{39118702-7527-B04F-DEE0-276A952897D3}"/>
          </ac:spMkLst>
        </pc:spChg>
        <pc:spChg chg="add mod">
          <ac:chgData name="Sri Hartati" userId="c51e45a8f4099042" providerId="LiveId" clId="{876823F5-BCF2-433C-B29B-9EE42DB3AF67}" dt="2023-06-19T12:45:12.876" v="3541" actId="2711"/>
          <ac:spMkLst>
            <pc:docMk/>
            <pc:sldMk cId="1115746903" sldId="266"/>
            <ac:spMk id="4" creationId="{C9C4AFC4-775A-B381-F008-2C195BD7BF96}"/>
          </ac:spMkLst>
        </pc:spChg>
        <pc:picChg chg="add mod">
          <ac:chgData name="Sri Hartati" userId="c51e45a8f4099042" providerId="LiveId" clId="{876823F5-BCF2-433C-B29B-9EE42DB3AF67}" dt="2023-06-18T13:15:27.016" v="1548" actId="14100"/>
          <ac:picMkLst>
            <pc:docMk/>
            <pc:sldMk cId="1115746903" sldId="266"/>
            <ac:picMk id="5" creationId="{053824B3-62F9-A6C9-91D9-291FABD83B11}"/>
          </ac:picMkLst>
        </pc:picChg>
        <pc:picChg chg="add mod">
          <ac:chgData name="Sri Hartati" userId="c51e45a8f4099042" providerId="LiveId" clId="{876823F5-BCF2-433C-B29B-9EE42DB3AF67}" dt="2023-06-20T06:48:48.773" v="6688" actId="1076"/>
          <ac:picMkLst>
            <pc:docMk/>
            <pc:sldMk cId="1115746903" sldId="266"/>
            <ac:picMk id="6" creationId="{859AD5FB-D406-8D22-474A-946520B840D6}"/>
          </ac:picMkLst>
        </pc:picChg>
      </pc:sldChg>
      <pc:sldChg chg="addSp delSp modSp new mod">
        <pc:chgData name="Sri Hartati" userId="c51e45a8f4099042" providerId="LiveId" clId="{876823F5-BCF2-433C-B29B-9EE42DB3AF67}" dt="2023-06-19T12:53:59.658" v="3563" actId="255"/>
        <pc:sldMkLst>
          <pc:docMk/>
          <pc:sldMk cId="3620755191" sldId="267"/>
        </pc:sldMkLst>
        <pc:spChg chg="del">
          <ac:chgData name="Sri Hartati" userId="c51e45a8f4099042" providerId="LiveId" clId="{876823F5-BCF2-433C-B29B-9EE42DB3AF67}" dt="2023-06-17T14:36:59.473" v="1189" actId="478"/>
          <ac:spMkLst>
            <pc:docMk/>
            <pc:sldMk cId="3620755191" sldId="267"/>
            <ac:spMk id="2" creationId="{8CF45F80-5088-3389-5031-1F512DB887B6}"/>
          </ac:spMkLst>
        </pc:spChg>
        <pc:spChg chg="del">
          <ac:chgData name="Sri Hartati" userId="c51e45a8f4099042" providerId="LiveId" clId="{876823F5-BCF2-433C-B29B-9EE42DB3AF67}" dt="2023-06-18T14:19:15.470" v="2755" actId="478"/>
          <ac:spMkLst>
            <pc:docMk/>
            <pc:sldMk cId="3620755191" sldId="267"/>
            <ac:spMk id="3" creationId="{A1DAC550-6702-3BDF-F319-051543A6D674}"/>
          </ac:spMkLst>
        </pc:spChg>
        <pc:spChg chg="add mod">
          <ac:chgData name="Sri Hartati" userId="c51e45a8f4099042" providerId="LiveId" clId="{876823F5-BCF2-433C-B29B-9EE42DB3AF67}" dt="2023-06-19T12:53:59.658" v="3563" actId="255"/>
          <ac:spMkLst>
            <pc:docMk/>
            <pc:sldMk cId="3620755191" sldId="267"/>
            <ac:spMk id="4" creationId="{C2B28B3F-EDF4-EEE2-05D0-ECC699D4CFA9}"/>
          </ac:spMkLst>
        </pc:spChg>
        <pc:picChg chg="add mod">
          <ac:chgData name="Sri Hartati" userId="c51e45a8f4099042" providerId="LiveId" clId="{876823F5-BCF2-433C-B29B-9EE42DB3AF67}" dt="2023-06-18T14:19:22.632" v="2758" actId="1076"/>
          <ac:picMkLst>
            <pc:docMk/>
            <pc:sldMk cId="3620755191" sldId="267"/>
            <ac:picMk id="2" creationId="{2C27AE11-9ABD-BA1A-2269-2178B8C53382}"/>
          </ac:picMkLst>
        </pc:picChg>
      </pc:sldChg>
      <pc:sldChg chg="addSp delSp modSp new mod">
        <pc:chgData name="Sri Hartati" userId="c51e45a8f4099042" providerId="LiveId" clId="{876823F5-BCF2-433C-B29B-9EE42DB3AF67}" dt="2023-06-19T14:32:02.019" v="5600" actId="20577"/>
        <pc:sldMkLst>
          <pc:docMk/>
          <pc:sldMk cId="942028536" sldId="268"/>
        </pc:sldMkLst>
        <pc:spChg chg="del">
          <ac:chgData name="Sri Hartati" userId="c51e45a8f4099042" providerId="LiveId" clId="{876823F5-BCF2-433C-B29B-9EE42DB3AF67}" dt="2023-06-17T14:39:26.817" v="1252" actId="478"/>
          <ac:spMkLst>
            <pc:docMk/>
            <pc:sldMk cId="942028536" sldId="268"/>
            <ac:spMk id="2" creationId="{C4EC525B-1B53-BCC8-8BBA-9441B1120D5C}"/>
          </ac:spMkLst>
        </pc:spChg>
        <pc:spChg chg="del">
          <ac:chgData name="Sri Hartati" userId="c51e45a8f4099042" providerId="LiveId" clId="{876823F5-BCF2-433C-B29B-9EE42DB3AF67}" dt="2023-06-18T14:18:59.999" v="2749" actId="931"/>
          <ac:spMkLst>
            <pc:docMk/>
            <pc:sldMk cId="942028536" sldId="268"/>
            <ac:spMk id="3" creationId="{9868ABBB-2B2E-BE72-7080-7D335050534A}"/>
          </ac:spMkLst>
        </pc:spChg>
        <pc:spChg chg="add mod">
          <ac:chgData name="Sri Hartati" userId="c51e45a8f4099042" providerId="LiveId" clId="{876823F5-BCF2-433C-B29B-9EE42DB3AF67}" dt="2023-06-19T14:32:02.019" v="5600" actId="20577"/>
          <ac:spMkLst>
            <pc:docMk/>
            <pc:sldMk cId="942028536" sldId="268"/>
            <ac:spMk id="4" creationId="{4EE4F8EA-3CA5-C893-83C0-61D20E4A8286}"/>
          </ac:spMkLst>
        </pc:spChg>
        <pc:spChg chg="add mod">
          <ac:chgData name="Sri Hartati" userId="c51e45a8f4099042" providerId="LiveId" clId="{876823F5-BCF2-433C-B29B-9EE42DB3AF67}" dt="2023-06-18T14:19:07.450" v="2753" actId="21"/>
          <ac:spMkLst>
            <pc:docMk/>
            <pc:sldMk cId="942028536" sldId="268"/>
            <ac:spMk id="7" creationId="{296A3906-440B-5644-E29D-665EA04BC91C}"/>
          </ac:spMkLst>
        </pc:spChg>
        <pc:picChg chg="add del mod">
          <ac:chgData name="Sri Hartati" userId="c51e45a8f4099042" providerId="LiveId" clId="{876823F5-BCF2-433C-B29B-9EE42DB3AF67}" dt="2023-06-18T14:19:07.450" v="2753" actId="21"/>
          <ac:picMkLst>
            <pc:docMk/>
            <pc:sldMk cId="942028536" sldId="268"/>
            <ac:picMk id="5" creationId="{8967F179-3635-26D8-37B5-B6CF58E1DCC8}"/>
          </ac:picMkLst>
        </pc:picChg>
      </pc:sldChg>
      <pc:sldChg chg="addSp delSp modSp new mod">
        <pc:chgData name="Sri Hartati" userId="c51e45a8f4099042" providerId="LiveId" clId="{876823F5-BCF2-433C-B29B-9EE42DB3AF67}" dt="2023-06-19T12:45:50.755" v="3548" actId="20577"/>
        <pc:sldMkLst>
          <pc:docMk/>
          <pc:sldMk cId="3449929240" sldId="269"/>
        </pc:sldMkLst>
        <pc:spChg chg="del">
          <ac:chgData name="Sri Hartati" userId="c51e45a8f4099042" providerId="LiveId" clId="{876823F5-BCF2-433C-B29B-9EE42DB3AF67}" dt="2023-06-17T14:53:11.040" v="1318" actId="478"/>
          <ac:spMkLst>
            <pc:docMk/>
            <pc:sldMk cId="3449929240" sldId="269"/>
            <ac:spMk id="2" creationId="{471599BA-6062-41B4-1464-BEE9F4A7B920}"/>
          </ac:spMkLst>
        </pc:spChg>
        <pc:spChg chg="add mod">
          <ac:chgData name="Sri Hartati" userId="c51e45a8f4099042" providerId="LiveId" clId="{876823F5-BCF2-433C-B29B-9EE42DB3AF67}" dt="2023-06-19T12:45:50.755" v="3548" actId="20577"/>
          <ac:spMkLst>
            <pc:docMk/>
            <pc:sldMk cId="3449929240" sldId="269"/>
            <ac:spMk id="4" creationId="{FF0C9F3D-518A-B9F4-4408-D5A3DE8220F1}"/>
          </ac:spMkLst>
        </pc:spChg>
      </pc:sldChg>
      <pc:sldChg chg="addSp delSp modSp new mod">
        <pc:chgData name="Sri Hartati" userId="c51e45a8f4099042" providerId="LiveId" clId="{876823F5-BCF2-433C-B29B-9EE42DB3AF67}" dt="2023-06-19T12:46:03.649" v="3550" actId="20577"/>
        <pc:sldMkLst>
          <pc:docMk/>
          <pc:sldMk cId="1499753972" sldId="270"/>
        </pc:sldMkLst>
        <pc:spChg chg="del">
          <ac:chgData name="Sri Hartati" userId="c51e45a8f4099042" providerId="LiveId" clId="{876823F5-BCF2-433C-B29B-9EE42DB3AF67}" dt="2023-06-17T14:54:03.153" v="1330" actId="478"/>
          <ac:spMkLst>
            <pc:docMk/>
            <pc:sldMk cId="1499753972" sldId="270"/>
            <ac:spMk id="2" creationId="{3FB81715-8B6E-6677-6A7C-39DA90B524D8}"/>
          </ac:spMkLst>
        </pc:spChg>
        <pc:spChg chg="add mod">
          <ac:chgData name="Sri Hartati" userId="c51e45a8f4099042" providerId="LiveId" clId="{876823F5-BCF2-433C-B29B-9EE42DB3AF67}" dt="2023-06-19T12:46:03.649" v="3550" actId="20577"/>
          <ac:spMkLst>
            <pc:docMk/>
            <pc:sldMk cId="1499753972" sldId="270"/>
            <ac:spMk id="4" creationId="{112C866F-44A4-107F-3844-3A142004D376}"/>
          </ac:spMkLst>
        </pc:spChg>
      </pc:sldChg>
      <pc:sldChg chg="addSp delSp modSp new mod">
        <pc:chgData name="Sri Hartati" userId="c51e45a8f4099042" providerId="LiveId" clId="{876823F5-BCF2-433C-B29B-9EE42DB3AF67}" dt="2023-06-20T03:32:12.492" v="6674" actId="1076"/>
        <pc:sldMkLst>
          <pc:docMk/>
          <pc:sldMk cId="1522482750" sldId="271"/>
        </pc:sldMkLst>
        <pc:spChg chg="del mod">
          <ac:chgData name="Sri Hartati" userId="c51e45a8f4099042" providerId="LiveId" clId="{876823F5-BCF2-433C-B29B-9EE42DB3AF67}" dt="2023-06-18T14:34:55.286" v="2763" actId="478"/>
          <ac:spMkLst>
            <pc:docMk/>
            <pc:sldMk cId="1522482750" sldId="271"/>
            <ac:spMk id="2" creationId="{63CE4396-025B-5FBA-59D7-62C894E449BE}"/>
          </ac:spMkLst>
        </pc:spChg>
        <pc:spChg chg="del">
          <ac:chgData name="Sri Hartati" userId="c51e45a8f4099042" providerId="LiveId" clId="{876823F5-BCF2-433C-B29B-9EE42DB3AF67}" dt="2023-06-19T14:18:09.728" v="5538" actId="478"/>
          <ac:spMkLst>
            <pc:docMk/>
            <pc:sldMk cId="1522482750" sldId="271"/>
            <ac:spMk id="3" creationId="{837D9D02-1590-349C-0C9C-E383642EB143}"/>
          </ac:spMkLst>
        </pc:spChg>
        <pc:spChg chg="add mod">
          <ac:chgData name="Sri Hartati" userId="c51e45a8f4099042" providerId="LiveId" clId="{876823F5-BCF2-433C-B29B-9EE42DB3AF67}" dt="2023-06-19T14:15:27.212" v="5537" actId="20577"/>
          <ac:spMkLst>
            <pc:docMk/>
            <pc:sldMk cId="1522482750" sldId="271"/>
            <ac:spMk id="4" creationId="{199BD2AD-9E54-A7F4-635B-5BB708CBF8A5}"/>
          </ac:spMkLst>
        </pc:spChg>
        <pc:picChg chg="add mod">
          <ac:chgData name="Sri Hartati" userId="c51e45a8f4099042" providerId="LiveId" clId="{876823F5-BCF2-433C-B29B-9EE42DB3AF67}" dt="2023-06-20T03:32:12.492" v="6674" actId="1076"/>
          <ac:picMkLst>
            <pc:docMk/>
            <pc:sldMk cId="1522482750" sldId="271"/>
            <ac:picMk id="3" creationId="{7E21A5D4-BE96-3188-680F-4D3404247294}"/>
          </ac:picMkLst>
        </pc:picChg>
        <pc:picChg chg="add del mod">
          <ac:chgData name="Sri Hartati" userId="c51e45a8f4099042" providerId="LiveId" clId="{876823F5-BCF2-433C-B29B-9EE42DB3AF67}" dt="2023-06-20T03:31:57.697" v="6670" actId="478"/>
          <ac:picMkLst>
            <pc:docMk/>
            <pc:sldMk cId="1522482750" sldId="271"/>
            <ac:picMk id="5" creationId="{4F05C800-B400-1221-FBB9-06311A6270C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8343-1F1E-4F8C-444A-8A65A9BE2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DEB5F-B472-C5B1-F28A-9917BE2C3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F2B90-55E4-F15C-21CB-B7D39EE6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81DA-2253-43A9-9BD9-C8093D7DDCA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21B62-AA36-D631-2961-8B627B911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47EB8-7BF4-CBDF-9FE5-522A378B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C3-5339-4346-B2E1-F9A4D696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4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B3BF-66F0-350E-D564-16A67C33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8E570-C928-3096-B75A-2AF839BBE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DDF9B-D827-B827-D122-9D38DDE6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81DA-2253-43A9-9BD9-C8093D7DDCA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D16DA-4209-CD18-2198-31F568F3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B72A6-FBBE-FD64-0085-755080B5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C3-5339-4346-B2E1-F9A4D696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7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55844-C0DA-5A4A-FB10-8AD7AF5B6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F86AC-53D1-8DA9-BA54-78B1B012E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66948-9915-C7EC-985C-65ACB581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81DA-2253-43A9-9BD9-C8093D7DDCA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16CE8-FE09-CAF3-CFA5-D1BEE719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1C5A3-C324-1ACA-4EE6-CF6DB194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C3-5339-4346-B2E1-F9A4D696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3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968B5-8250-8949-42D1-508BC827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41D5-8277-6969-B07B-329767E4E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66904-2DCE-6538-1289-7C23C585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81DA-2253-43A9-9BD9-C8093D7DDCA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610DE-4362-7BF0-E84A-7AA23E55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47E55-B583-92B1-A205-FA36E53D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C3-5339-4346-B2E1-F9A4D696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9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0F36-98BB-4353-C65E-D36B0B2BC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7BE6-AB4E-85B9-C435-6ED2943D1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33E87-D876-1B48-548D-AAB93D63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81DA-2253-43A9-9BD9-C8093D7DDCA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3DD8A-2537-0373-A462-8570C822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03D07-3391-18A7-1341-91DFA714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C3-5339-4346-B2E1-F9A4D696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4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C909-44D1-8758-33D5-3BEE86C8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46A2-F308-B573-8A39-5D3C7E87A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24D05-3F34-C8B3-4972-C9F063EAB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5FD83-1118-C7A6-FC47-A18985F4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81DA-2253-43A9-9BD9-C8093D7DDCA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EA0CB-59E8-23EA-0D1E-4CD8F252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6A5C6-85BF-74E1-A54A-B3646A6C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C3-5339-4346-B2E1-F9A4D696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8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172F-0BE7-0056-C728-58005CF4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E2A49-074E-A329-C3F6-DFBBFCD44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CB6FB-077A-1ED2-8A8E-91A3C1BF6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1EDA0-0156-5638-3259-01488753C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1440C-1E2E-594C-906C-CBB1CF705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A7881-D556-13AF-745A-B76C1180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81DA-2253-43A9-9BD9-C8093D7DDCA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0C13A-15F3-D378-FAA3-E8647F92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675EA-B68F-5844-FDFA-41D98F23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C3-5339-4346-B2E1-F9A4D696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8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8C73-97E1-3D8B-41BB-BE0EF016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98AA7-DB0D-D267-D019-AEDC28EF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81DA-2253-43A9-9BD9-C8093D7DDCA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2AE2F-D905-4D10-C035-6DC52530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94351-9FCB-F308-E66E-EC1D7BCB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C3-5339-4346-B2E1-F9A4D696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1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3C45E-860F-7DCD-EFBB-9BA2DB0A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81DA-2253-43A9-9BD9-C8093D7DDCA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2A8C9-86B6-6545-E22E-C7BDB6C5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28070-1CE7-04AA-6183-9E5B59C4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C3-5339-4346-B2E1-F9A4D696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0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798F-DD67-9FEF-B52A-D26FD9E0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85B1-D9F1-A746-4EFC-A27603E3F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37094-22FC-93FE-3C2B-E8363DFF9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5C7AD-8914-06DD-3AAE-67A58AA0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81DA-2253-43A9-9BD9-C8093D7DDCA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7FEB7-4424-CFA3-79CE-7AD17007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0F8C1-4320-66E5-6EBA-6608EDCD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C3-5339-4346-B2E1-F9A4D696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810C-0AF0-16A0-E348-A8339EBD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56B20-1B9A-6D32-E6E1-897CE1127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35D76-6F64-850E-D95E-C271C97BA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9E3D2-1A06-355E-487B-1D58543E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81DA-2253-43A9-9BD9-C8093D7DDCA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A7598-E22E-A3E8-EECC-56807E0F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1BF95-1998-7052-C1A0-8C03EDAE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C3-5339-4346-B2E1-F9A4D696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02F6C-9B40-4D42-6BD6-A568C9E32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07311-59FC-3921-4884-3F5E78010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67A31-D105-B588-7C01-7D7075F3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181DA-2253-43A9-9BD9-C8093D7DDCA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92C57-8B82-769D-A220-2231C776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66811-FBB1-DA65-8D18-89AA96576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C52C3-5339-4346-B2E1-F9A4D696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7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4E79-C419-EFB4-23E4-23C246003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3324"/>
          </a:xfrm>
        </p:spPr>
        <p:txBody>
          <a:bodyPr>
            <a:noAutofit/>
          </a:bodyPr>
          <a:lstStyle/>
          <a:p>
            <a:r>
              <a:rPr lang="en-US" sz="3200" b="1" dirty="0"/>
              <a:t>Final Examination</a:t>
            </a:r>
            <a:br>
              <a:rPr lang="en-US" sz="3200" b="1" dirty="0"/>
            </a:br>
            <a:r>
              <a:rPr lang="en-US" sz="3200" b="1" dirty="0"/>
              <a:t>Manajemen dan Analisis Data dengan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0A964-C35E-7266-EE94-9B28756AA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23903"/>
            <a:ext cx="9144000" cy="827880"/>
          </a:xfrm>
        </p:spPr>
        <p:txBody>
          <a:bodyPr/>
          <a:lstStyle/>
          <a:p>
            <a:r>
              <a:rPr lang="en-US" dirty="0"/>
              <a:t>Sri Hartati		131520220006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961578-7684-C432-F4C7-4CF552688376}"/>
              </a:ext>
            </a:extLst>
          </p:cNvPr>
          <p:cNvSpPr txBox="1">
            <a:spLocks/>
          </p:cNvSpPr>
          <p:nvPr/>
        </p:nvSpPr>
        <p:spPr>
          <a:xfrm>
            <a:off x="1642024" y="3996782"/>
            <a:ext cx="9144000" cy="18883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Program Studi Magister </a:t>
            </a:r>
            <a:r>
              <a:rPr lang="en-US" sz="3200" b="1" dirty="0" err="1"/>
              <a:t>Epidemiologi</a:t>
            </a:r>
            <a:endParaRPr lang="en-US" sz="3200" b="1" dirty="0"/>
          </a:p>
          <a:p>
            <a:r>
              <a:rPr lang="en-US" sz="3200" b="1" dirty="0"/>
              <a:t>Universitas </a:t>
            </a:r>
            <a:r>
              <a:rPr lang="en-US" sz="3200" b="1" dirty="0" err="1"/>
              <a:t>Padjadjaran</a:t>
            </a:r>
            <a:endParaRPr lang="en-US" sz="3200" b="1" dirty="0"/>
          </a:p>
          <a:p>
            <a:r>
              <a:rPr lang="en-US" sz="3200" b="1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28165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9BD2AD-9E54-A7F4-635B-5BB708CBF8A5}"/>
              </a:ext>
            </a:extLst>
          </p:cNvPr>
          <p:cNvSpPr txBox="1">
            <a:spLocks/>
          </p:cNvSpPr>
          <p:nvPr/>
        </p:nvSpPr>
        <p:spPr>
          <a:xfrm>
            <a:off x="0" y="314588"/>
            <a:ext cx="12192000" cy="8541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proxima-nova"/>
              </a:rPr>
              <a:t>9. 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Melakukan analisis model linear regresi dengan Functional Ability (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Bartlet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) sebagai outcome(y) dan explanatory variables meliputi: waktu (time), grup intervensi (group).</a:t>
            </a:r>
            <a:endParaRPr lang="en-US" sz="2000" dirty="0">
              <a:latin typeface="proxima-nova"/>
            </a:endParaRPr>
          </a:p>
        </p:txBody>
      </p:sp>
      <p:pic>
        <p:nvPicPr>
          <p:cNvPr id="3" name="Picture 2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7E21A5D4-BE96-3188-680F-4D3404247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25" y="1584202"/>
            <a:ext cx="5835950" cy="47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8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B253BE-F608-DB22-323A-4DB174F77A08}"/>
              </a:ext>
            </a:extLst>
          </p:cNvPr>
          <p:cNvSpPr txBox="1">
            <a:spLocks/>
          </p:cNvSpPr>
          <p:nvPr/>
        </p:nvSpPr>
        <p:spPr>
          <a:xfrm>
            <a:off x="0" y="314588"/>
            <a:ext cx="12192000" cy="7098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proxima-nova"/>
              </a:rPr>
              <a:t> 10.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Menghitung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AIC model no 8 dan 9,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serta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menginterpretasikan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perbandingan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nilai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AIC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nya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5FA45D-1315-43EC-95DA-7FB0D5A14EAA}"/>
              </a:ext>
            </a:extLst>
          </p:cNvPr>
          <p:cNvSpPr txBox="1">
            <a:spLocks/>
          </p:cNvSpPr>
          <p:nvPr/>
        </p:nvSpPr>
        <p:spPr>
          <a:xfrm>
            <a:off x="587542" y="1456466"/>
            <a:ext cx="11016916" cy="4691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proxima-nova"/>
              </a:rPr>
              <a:t>Hasil </a:t>
            </a:r>
            <a:r>
              <a:rPr lang="en-US" sz="2000" dirty="0" err="1">
                <a:latin typeface="proxima-nova"/>
              </a:rPr>
              <a:t>perhitungan</a:t>
            </a:r>
            <a:r>
              <a:rPr lang="en-US" sz="2000" dirty="0">
                <a:latin typeface="proxima-nova"/>
              </a:rPr>
              <a:t> AIC </a:t>
            </a:r>
            <a:r>
              <a:rPr lang="en-US" sz="2000" dirty="0" err="1">
                <a:latin typeface="proxima-nova"/>
              </a:rPr>
              <a:t>dari</a:t>
            </a:r>
            <a:r>
              <a:rPr lang="en-US" sz="2000" dirty="0">
                <a:latin typeface="proxima-nova"/>
              </a:rPr>
              <a:t> </a:t>
            </a:r>
            <a:r>
              <a:rPr lang="en-US" sz="2000" dirty="0" err="1">
                <a:latin typeface="proxima-nova"/>
              </a:rPr>
              <a:t>kedua</a:t>
            </a:r>
            <a:r>
              <a:rPr lang="en-US" sz="2000" dirty="0">
                <a:latin typeface="proxima-nova"/>
              </a:rPr>
              <a:t> model:</a:t>
            </a:r>
          </a:p>
          <a:p>
            <a:endParaRPr lang="en-US" sz="2000" dirty="0">
              <a:latin typeface="proxima-nova"/>
            </a:endParaRPr>
          </a:p>
          <a:p>
            <a:endParaRPr lang="en-US" sz="2000" dirty="0">
              <a:latin typeface="proxima-nova"/>
            </a:endParaRPr>
          </a:p>
          <a:p>
            <a:endParaRPr lang="en-US" sz="2000" dirty="0">
              <a:latin typeface="proxima-nova"/>
            </a:endParaRPr>
          </a:p>
          <a:p>
            <a:endParaRPr lang="en-US" sz="2000" dirty="0">
              <a:latin typeface="proxima-nova"/>
            </a:endParaRPr>
          </a:p>
          <a:p>
            <a:endParaRPr lang="en-US" sz="2000" dirty="0">
              <a:latin typeface="proxima-nova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proxima-nova"/>
              </a:rPr>
              <a:t>Interpretasi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proxima-nova"/>
              </a:rPr>
              <a:t>:</a:t>
            </a:r>
          </a:p>
          <a:p>
            <a:r>
              <a:rPr lang="en-US" sz="2000" dirty="0">
                <a:latin typeface="proxima-nova"/>
              </a:rPr>
              <a:t>Model dengan </a:t>
            </a:r>
            <a:r>
              <a:rPr lang="en-US" sz="2000" dirty="0" err="1">
                <a:latin typeface="proxima-nova"/>
              </a:rPr>
              <a:t>nilai</a:t>
            </a:r>
            <a:r>
              <a:rPr lang="en-US" sz="2000" dirty="0">
                <a:latin typeface="proxima-nova"/>
              </a:rPr>
              <a:t> AIC yang </a:t>
            </a:r>
            <a:r>
              <a:rPr lang="en-US" sz="2000" dirty="0" err="1">
                <a:latin typeface="proxima-nova"/>
              </a:rPr>
              <a:t>lebih</a:t>
            </a:r>
            <a:r>
              <a:rPr lang="en-US" sz="2000" dirty="0">
                <a:latin typeface="proxima-nova"/>
              </a:rPr>
              <a:t> </a:t>
            </a:r>
            <a:r>
              <a:rPr lang="en-US" sz="2000" dirty="0" err="1">
                <a:latin typeface="proxima-nova"/>
              </a:rPr>
              <a:t>kecil</a:t>
            </a:r>
            <a:r>
              <a:rPr lang="en-US" sz="2000" dirty="0">
                <a:latin typeface="proxima-nova"/>
              </a:rPr>
              <a:t> </a:t>
            </a:r>
            <a:r>
              <a:rPr lang="en-US" sz="2000" dirty="0" err="1">
                <a:latin typeface="proxima-nova"/>
              </a:rPr>
              <a:t>menunjukkan</a:t>
            </a:r>
            <a:r>
              <a:rPr lang="en-US" sz="2000" dirty="0">
                <a:latin typeface="proxima-nova"/>
              </a:rPr>
              <a:t> model yang </a:t>
            </a:r>
            <a:r>
              <a:rPr lang="en-US" sz="2000" dirty="0" err="1">
                <a:latin typeface="proxima-nova"/>
              </a:rPr>
              <a:t>lebih</a:t>
            </a:r>
            <a:r>
              <a:rPr lang="en-US" sz="2000" dirty="0">
                <a:latin typeface="proxima-nova"/>
              </a:rPr>
              <a:t> fit, </a:t>
            </a:r>
            <a:r>
              <a:rPr lang="en-US" sz="2000" dirty="0" err="1">
                <a:latin typeface="proxima-nova"/>
              </a:rPr>
              <a:t>yaitu</a:t>
            </a:r>
            <a:r>
              <a:rPr lang="en-US" sz="2000" dirty="0">
                <a:latin typeface="proxima-nova"/>
              </a:rPr>
              <a:t> model 2 </a:t>
            </a:r>
            <a:r>
              <a:rPr lang="en-US" sz="2000" dirty="0" err="1">
                <a:latin typeface="proxima-nova"/>
              </a:rPr>
              <a:t>tanpa</a:t>
            </a:r>
            <a:r>
              <a:rPr lang="en-US" sz="2000" dirty="0">
                <a:latin typeface="proxima-nova"/>
              </a:rPr>
              <a:t> </a:t>
            </a:r>
            <a:r>
              <a:rPr lang="en-US" sz="2000" dirty="0" err="1">
                <a:latin typeface="proxima-nova"/>
              </a:rPr>
              <a:t>penambahan</a:t>
            </a:r>
            <a:r>
              <a:rPr lang="en-US" sz="2000" dirty="0">
                <a:latin typeface="proxima-nova"/>
              </a:rPr>
              <a:t> </a:t>
            </a:r>
            <a:r>
              <a:rPr lang="en-US" sz="2000" dirty="0" err="1">
                <a:latin typeface="proxima-nova"/>
              </a:rPr>
              <a:t>interaksi</a:t>
            </a:r>
            <a:r>
              <a:rPr lang="en-US" sz="2000" dirty="0">
                <a:latin typeface="proxima-nova"/>
              </a:rPr>
              <a:t> di dalam model. </a:t>
            </a: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A85F23C-123C-93F4-F305-003972A26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65" y="1993861"/>
            <a:ext cx="6197919" cy="151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5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18702-7527-B04F-DEE0-276A95289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46" y="1471292"/>
            <a:ext cx="8052931" cy="3453046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proxima-nova"/>
              </a:rPr>
              <a:t>Model dengan </a:t>
            </a:r>
            <a:r>
              <a:rPr lang="en-US" sz="1400" dirty="0" err="1">
                <a:latin typeface="proxima-nova"/>
              </a:rPr>
              <a:t>nilai</a:t>
            </a:r>
            <a:r>
              <a:rPr lang="en-US" sz="1400" dirty="0">
                <a:latin typeface="proxima-nova"/>
              </a:rPr>
              <a:t> AIC yang </a:t>
            </a:r>
            <a:r>
              <a:rPr lang="en-US" sz="1400" dirty="0" err="1">
                <a:latin typeface="proxima-nova"/>
              </a:rPr>
              <a:t>lebih</a:t>
            </a:r>
            <a:r>
              <a:rPr lang="en-US" sz="1400" dirty="0">
                <a:latin typeface="proxima-nova"/>
              </a:rPr>
              <a:t> </a:t>
            </a:r>
            <a:r>
              <a:rPr lang="en-US" sz="1400" dirty="0" err="1">
                <a:latin typeface="proxima-nova"/>
              </a:rPr>
              <a:t>kecil</a:t>
            </a:r>
            <a:r>
              <a:rPr lang="en-US" sz="1400" dirty="0">
                <a:latin typeface="proxima-nova"/>
              </a:rPr>
              <a:t> </a:t>
            </a:r>
            <a:r>
              <a:rPr lang="en-US" sz="1400" dirty="0" err="1">
                <a:latin typeface="proxima-nova"/>
              </a:rPr>
              <a:t>menunjukkan</a:t>
            </a:r>
            <a:r>
              <a:rPr lang="en-US" sz="1400" dirty="0">
                <a:latin typeface="proxima-nova"/>
              </a:rPr>
              <a:t> model yang </a:t>
            </a:r>
            <a:r>
              <a:rPr lang="en-US" sz="1400" dirty="0" err="1">
                <a:latin typeface="proxima-nova"/>
              </a:rPr>
              <a:t>lebih</a:t>
            </a:r>
            <a:r>
              <a:rPr lang="en-US" sz="1400" dirty="0">
                <a:latin typeface="proxima-nova"/>
              </a:rPr>
              <a:t> fit, </a:t>
            </a:r>
            <a:r>
              <a:rPr lang="en-US" sz="1400" dirty="0" err="1">
                <a:latin typeface="proxima-nova"/>
              </a:rPr>
              <a:t>yaitu</a:t>
            </a:r>
            <a:r>
              <a:rPr lang="en-US" sz="1400" dirty="0">
                <a:latin typeface="proxima-nova"/>
              </a:rPr>
              <a:t> model 2 </a:t>
            </a:r>
            <a:r>
              <a:rPr lang="en-US" sz="1400" dirty="0" err="1">
                <a:latin typeface="proxima-nova"/>
              </a:rPr>
              <a:t>tanpa</a:t>
            </a:r>
            <a:r>
              <a:rPr lang="en-US" sz="1400" dirty="0">
                <a:latin typeface="proxima-nova"/>
              </a:rPr>
              <a:t> </a:t>
            </a:r>
            <a:r>
              <a:rPr lang="en-US" sz="1400" dirty="0" err="1">
                <a:latin typeface="proxima-nova"/>
              </a:rPr>
              <a:t>penambahan</a:t>
            </a:r>
            <a:r>
              <a:rPr lang="en-US" sz="1400" dirty="0">
                <a:latin typeface="proxima-nova"/>
              </a:rPr>
              <a:t> </a:t>
            </a:r>
            <a:r>
              <a:rPr lang="en-US" sz="1400" dirty="0" err="1">
                <a:latin typeface="proxima-nova"/>
              </a:rPr>
              <a:t>interaksi</a:t>
            </a:r>
            <a:r>
              <a:rPr lang="en-US" sz="1400" dirty="0">
                <a:latin typeface="proxima-nova"/>
              </a:rPr>
              <a:t> di dalam model. 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proxima-nova"/>
              </a:rPr>
              <a:t>Interpretasi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proxima-nova"/>
              </a:rPr>
              <a:t>:</a:t>
            </a:r>
          </a:p>
          <a:p>
            <a:r>
              <a:rPr lang="en-US" sz="1400" b="1" dirty="0">
                <a:latin typeface="proxima-nova"/>
              </a:rPr>
              <a:t>Intercept </a:t>
            </a:r>
            <a:r>
              <a:rPr lang="en-US" sz="1400" dirty="0">
                <a:latin typeface="proxima-nova"/>
              </a:rPr>
              <a:t>= Nilai mean skor Barthel pada subjek di Group E di minggu pertama adalah 41.745.</a:t>
            </a:r>
            <a:r>
              <a:rPr lang="en-US" sz="1400" dirty="0">
                <a:solidFill>
                  <a:srgbClr val="FF0000"/>
                </a:solidFill>
                <a:latin typeface="proxima-nova"/>
              </a:rPr>
              <a:t>*</a:t>
            </a:r>
          </a:p>
          <a:p>
            <a:r>
              <a:rPr lang="en-US" sz="1400" dirty="0">
                <a:latin typeface="proxima-nova"/>
              </a:rPr>
              <a:t>Perbedaan </a:t>
            </a:r>
            <a:r>
              <a:rPr lang="en-US" sz="1400" dirty="0" err="1">
                <a:latin typeface="proxima-nova"/>
              </a:rPr>
              <a:t>nilai</a:t>
            </a:r>
            <a:r>
              <a:rPr lang="en-US" sz="1400" dirty="0">
                <a:latin typeface="proxima-nova"/>
              </a:rPr>
              <a:t> mean skor Barthel pada minggu kedua dan minggu pertama adalah 4.375.</a:t>
            </a:r>
          </a:p>
          <a:p>
            <a:r>
              <a:rPr lang="en-US" sz="1400" dirty="0">
                <a:latin typeface="proxima-nova"/>
              </a:rPr>
              <a:t>Perbedaan </a:t>
            </a:r>
            <a:r>
              <a:rPr lang="en-US" sz="1400" dirty="0" err="1">
                <a:latin typeface="proxima-nova"/>
              </a:rPr>
              <a:t>nilai</a:t>
            </a:r>
            <a:r>
              <a:rPr lang="en-US" sz="1400" dirty="0">
                <a:latin typeface="proxima-nova"/>
              </a:rPr>
              <a:t> mean skor Barthel pada minggu </a:t>
            </a:r>
            <a:r>
              <a:rPr lang="en-US" sz="1400" dirty="0" err="1">
                <a:latin typeface="proxima-nova"/>
              </a:rPr>
              <a:t>ketiga</a:t>
            </a:r>
            <a:r>
              <a:rPr lang="en-US" sz="1400" dirty="0">
                <a:latin typeface="proxima-nova"/>
              </a:rPr>
              <a:t> dan minggu pertama adalah 8.750.</a:t>
            </a:r>
          </a:p>
          <a:p>
            <a:r>
              <a:rPr lang="en-US" sz="1400" dirty="0">
                <a:latin typeface="proxima-nova"/>
              </a:rPr>
              <a:t>Perbedaan </a:t>
            </a:r>
            <a:r>
              <a:rPr lang="en-US" sz="1400" dirty="0" err="1">
                <a:latin typeface="proxima-nova"/>
              </a:rPr>
              <a:t>nilai</a:t>
            </a:r>
            <a:r>
              <a:rPr lang="en-US" sz="1400" dirty="0">
                <a:latin typeface="proxima-nova"/>
              </a:rPr>
              <a:t> mean skor Barthel pada minggu </a:t>
            </a:r>
            <a:r>
              <a:rPr lang="en-US" sz="1400" dirty="0" err="1">
                <a:latin typeface="proxima-nova"/>
              </a:rPr>
              <a:t>keempat</a:t>
            </a:r>
            <a:r>
              <a:rPr lang="en-US" sz="1400" dirty="0">
                <a:latin typeface="proxima-nova"/>
              </a:rPr>
              <a:t> dan minggu pertama adalah 13.958.</a:t>
            </a:r>
            <a:r>
              <a:rPr lang="en-US" sz="1400" dirty="0">
                <a:solidFill>
                  <a:srgbClr val="FF0000"/>
                </a:solidFill>
                <a:latin typeface="proxima-nova"/>
              </a:rPr>
              <a:t>*</a:t>
            </a:r>
          </a:p>
          <a:p>
            <a:r>
              <a:rPr lang="en-US" sz="1400" dirty="0">
                <a:latin typeface="proxima-nova"/>
              </a:rPr>
              <a:t>Perbedaan </a:t>
            </a:r>
            <a:r>
              <a:rPr lang="en-US" sz="1400" dirty="0" err="1">
                <a:latin typeface="proxima-nova"/>
              </a:rPr>
              <a:t>nilai</a:t>
            </a:r>
            <a:r>
              <a:rPr lang="en-US" sz="1400" dirty="0">
                <a:latin typeface="proxima-nova"/>
              </a:rPr>
              <a:t> mean skor Barthel pada minggu </a:t>
            </a:r>
            <a:r>
              <a:rPr lang="en-US" sz="1400" dirty="0" err="1">
                <a:latin typeface="proxima-nova"/>
              </a:rPr>
              <a:t>kelima</a:t>
            </a:r>
            <a:r>
              <a:rPr lang="en-US" sz="1400" dirty="0">
                <a:latin typeface="proxima-nova"/>
              </a:rPr>
              <a:t> dan minggu pertama adalah 20.00.</a:t>
            </a:r>
            <a:r>
              <a:rPr lang="en-US" sz="1400" dirty="0">
                <a:solidFill>
                  <a:srgbClr val="FF0000"/>
                </a:solidFill>
                <a:latin typeface="proxima-nova"/>
              </a:rPr>
              <a:t>*</a:t>
            </a:r>
          </a:p>
          <a:p>
            <a:r>
              <a:rPr lang="en-US" sz="1400" dirty="0">
                <a:latin typeface="proxima-nova"/>
              </a:rPr>
              <a:t>Perbedaan </a:t>
            </a:r>
            <a:r>
              <a:rPr lang="en-US" sz="1400" dirty="0" err="1">
                <a:latin typeface="proxima-nova"/>
              </a:rPr>
              <a:t>nilai</a:t>
            </a:r>
            <a:r>
              <a:rPr lang="en-US" sz="1400" dirty="0">
                <a:latin typeface="proxima-nova"/>
              </a:rPr>
              <a:t> mean skor Barthel pada minggu </a:t>
            </a:r>
            <a:r>
              <a:rPr lang="en-US" sz="1400" dirty="0" err="1">
                <a:latin typeface="proxima-nova"/>
              </a:rPr>
              <a:t>keenam</a:t>
            </a:r>
            <a:r>
              <a:rPr lang="en-US" sz="1400" dirty="0">
                <a:latin typeface="proxima-nova"/>
              </a:rPr>
              <a:t> dan minggu pertama adalah 24.167.</a:t>
            </a:r>
            <a:r>
              <a:rPr lang="en-US" sz="1400" dirty="0">
                <a:solidFill>
                  <a:srgbClr val="FF0000"/>
                </a:solidFill>
                <a:latin typeface="proxima-nova"/>
              </a:rPr>
              <a:t>*</a:t>
            </a:r>
          </a:p>
          <a:p>
            <a:r>
              <a:rPr lang="en-US" sz="1400" dirty="0">
                <a:latin typeface="proxima-nova"/>
              </a:rPr>
              <a:t>Perbedaan </a:t>
            </a:r>
            <a:r>
              <a:rPr lang="en-US" sz="1400" dirty="0" err="1">
                <a:latin typeface="proxima-nova"/>
              </a:rPr>
              <a:t>nilai</a:t>
            </a:r>
            <a:r>
              <a:rPr lang="en-US" sz="1400" dirty="0">
                <a:latin typeface="proxima-nova"/>
              </a:rPr>
              <a:t> mean skor Barthel pada minggu </a:t>
            </a:r>
            <a:r>
              <a:rPr lang="en-US" sz="1400" dirty="0" err="1">
                <a:latin typeface="proxima-nova"/>
              </a:rPr>
              <a:t>ketujuh</a:t>
            </a:r>
            <a:r>
              <a:rPr lang="en-US" sz="1400" dirty="0">
                <a:latin typeface="proxima-nova"/>
              </a:rPr>
              <a:t> dan minggu pertama adalah 28.750.</a:t>
            </a:r>
            <a:r>
              <a:rPr lang="en-US" sz="1400" dirty="0">
                <a:solidFill>
                  <a:srgbClr val="FF0000"/>
                </a:solidFill>
                <a:latin typeface="proxima-nova"/>
              </a:rPr>
              <a:t>*</a:t>
            </a:r>
          </a:p>
          <a:p>
            <a:r>
              <a:rPr lang="en-US" sz="1400" dirty="0">
                <a:latin typeface="proxima-nova"/>
              </a:rPr>
              <a:t>Perbedaan </a:t>
            </a:r>
            <a:r>
              <a:rPr lang="en-US" sz="1400" dirty="0" err="1">
                <a:latin typeface="proxima-nova"/>
              </a:rPr>
              <a:t>nilai</a:t>
            </a:r>
            <a:r>
              <a:rPr lang="en-US" sz="1400" dirty="0">
                <a:latin typeface="proxima-nova"/>
              </a:rPr>
              <a:t> mean skor Barthel pada minggu </a:t>
            </a:r>
            <a:r>
              <a:rPr lang="en-US" sz="1400" dirty="0" err="1">
                <a:latin typeface="proxima-nova"/>
              </a:rPr>
              <a:t>kedelapan</a:t>
            </a:r>
            <a:r>
              <a:rPr lang="en-US" sz="1400" dirty="0">
                <a:latin typeface="proxima-nova"/>
              </a:rPr>
              <a:t> dan minggu pertama adalah 32.292.</a:t>
            </a:r>
            <a:r>
              <a:rPr lang="en-US" sz="1400" dirty="0">
                <a:solidFill>
                  <a:srgbClr val="FF0000"/>
                </a:solidFill>
                <a:latin typeface="proxima-nova"/>
              </a:rPr>
              <a:t>*</a:t>
            </a:r>
          </a:p>
          <a:p>
            <a:endParaRPr lang="en-US" sz="1400" dirty="0">
              <a:latin typeface="proxima-nova"/>
            </a:endParaRPr>
          </a:p>
          <a:p>
            <a:endParaRPr lang="en-US" sz="1400" dirty="0">
              <a:latin typeface="proxima-nova"/>
            </a:endParaRPr>
          </a:p>
          <a:p>
            <a:endParaRPr lang="en-US" sz="1400" dirty="0">
              <a:latin typeface="proxima-nova"/>
            </a:endParaRPr>
          </a:p>
          <a:p>
            <a:endParaRPr lang="en-US" sz="1400" dirty="0">
              <a:latin typeface="proxima-nova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C4AFC4-775A-B381-F008-2C195BD7BF96}"/>
              </a:ext>
            </a:extLst>
          </p:cNvPr>
          <p:cNvSpPr txBox="1">
            <a:spLocks/>
          </p:cNvSpPr>
          <p:nvPr/>
        </p:nvSpPr>
        <p:spPr>
          <a:xfrm>
            <a:off x="0" y="289421"/>
            <a:ext cx="12192000" cy="8541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proxima-nova"/>
              </a:rPr>
              <a:t> 11.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Manakah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yang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terbaik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di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antara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model 8 dan 9?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Pilih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salah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satu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kemudian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interpretasikan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hasil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dari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analisisnya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dari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model yang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dipilih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(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hubungan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antara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variable explanatory dengan outcome).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CFE239-CE44-EAED-E1D5-96026D8674D2}"/>
              </a:ext>
            </a:extLst>
          </p:cNvPr>
          <p:cNvSpPr txBox="1">
            <a:spLocks/>
          </p:cNvSpPr>
          <p:nvPr/>
        </p:nvSpPr>
        <p:spPr>
          <a:xfrm>
            <a:off x="102646" y="4847638"/>
            <a:ext cx="11753136" cy="798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proxima-nova"/>
              </a:rPr>
              <a:t>Group F</a:t>
            </a:r>
            <a:r>
              <a:rPr lang="en-US" sz="1400" dirty="0">
                <a:latin typeface="proxima-nova"/>
              </a:rPr>
              <a:t> = Subjek pada Grup F memiliki </a:t>
            </a:r>
            <a:r>
              <a:rPr lang="en-US" sz="1400" dirty="0" err="1">
                <a:latin typeface="proxima-nova"/>
              </a:rPr>
              <a:t>nilai</a:t>
            </a:r>
            <a:r>
              <a:rPr lang="en-US" sz="1400" dirty="0">
                <a:latin typeface="proxima-nova"/>
              </a:rPr>
              <a:t> mean skor Barthel 5.625 lebih </a:t>
            </a:r>
            <a:r>
              <a:rPr lang="en-US" sz="1400" dirty="0" err="1">
                <a:latin typeface="proxima-nova"/>
              </a:rPr>
              <a:t>rendah</a:t>
            </a:r>
            <a:r>
              <a:rPr lang="en-US" sz="1400" dirty="0">
                <a:latin typeface="proxima-nova"/>
              </a:rPr>
              <a:t> </a:t>
            </a:r>
            <a:r>
              <a:rPr lang="en-US" sz="1400" dirty="0" err="1">
                <a:latin typeface="proxima-nova"/>
              </a:rPr>
              <a:t>dibandingkan</a:t>
            </a:r>
            <a:r>
              <a:rPr lang="en-US" sz="1400" dirty="0">
                <a:latin typeface="proxima-nova"/>
              </a:rPr>
              <a:t> dengan subjek pada Grup E. </a:t>
            </a:r>
          </a:p>
          <a:p>
            <a:r>
              <a:rPr lang="en-US" sz="1400" b="1" dirty="0">
                <a:latin typeface="proxima-nova"/>
              </a:rPr>
              <a:t>Group G</a:t>
            </a:r>
            <a:r>
              <a:rPr lang="en-US" sz="1400" dirty="0">
                <a:latin typeface="proxima-nova"/>
              </a:rPr>
              <a:t> = Subjek pada Grup G memiliki </a:t>
            </a:r>
            <a:r>
              <a:rPr lang="en-US" sz="1400" dirty="0" err="1">
                <a:latin typeface="proxima-nova"/>
              </a:rPr>
              <a:t>nilai</a:t>
            </a:r>
            <a:r>
              <a:rPr lang="en-US" sz="1400" dirty="0">
                <a:latin typeface="proxima-nova"/>
              </a:rPr>
              <a:t> mean skor Barthel 12.109 lebih </a:t>
            </a:r>
            <a:r>
              <a:rPr lang="en-US" sz="1400" dirty="0" err="1">
                <a:latin typeface="proxima-nova"/>
              </a:rPr>
              <a:t>rendah</a:t>
            </a:r>
            <a:r>
              <a:rPr lang="en-US" sz="1400" dirty="0">
                <a:latin typeface="proxima-nova"/>
              </a:rPr>
              <a:t> </a:t>
            </a:r>
            <a:r>
              <a:rPr lang="en-US" sz="1400" dirty="0" err="1">
                <a:latin typeface="proxima-nova"/>
              </a:rPr>
              <a:t>dibandingkan</a:t>
            </a:r>
            <a:r>
              <a:rPr lang="en-US" sz="1400" dirty="0">
                <a:latin typeface="proxima-nova"/>
              </a:rPr>
              <a:t> dengan subjek pada Grup E.</a:t>
            </a:r>
            <a:r>
              <a:rPr lang="en-US" sz="1400" dirty="0">
                <a:solidFill>
                  <a:srgbClr val="FF0000"/>
                </a:solidFill>
                <a:latin typeface="proxima-nova"/>
              </a:rPr>
              <a:t>*</a:t>
            </a:r>
          </a:p>
          <a:p>
            <a:endParaRPr lang="en-US" sz="1400" dirty="0">
              <a:latin typeface="proxima-nova"/>
            </a:endParaRPr>
          </a:p>
        </p:txBody>
      </p:sp>
      <p:pic>
        <p:nvPicPr>
          <p:cNvPr id="6" name="Picture 5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859AD5FB-D406-8D22-474A-946520B84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594" y="1471292"/>
            <a:ext cx="4195975" cy="323493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1F4AA9-EF44-255D-C05F-9904A957AEC4}"/>
              </a:ext>
            </a:extLst>
          </p:cNvPr>
          <p:cNvSpPr txBox="1">
            <a:spLocks/>
          </p:cNvSpPr>
          <p:nvPr/>
        </p:nvSpPr>
        <p:spPr>
          <a:xfrm>
            <a:off x="102646" y="6346277"/>
            <a:ext cx="11379008" cy="2600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proxima-nova"/>
              </a:rPr>
              <a:t>* Nilai estimate dengan </a:t>
            </a:r>
            <a:r>
              <a:rPr lang="en-US" sz="1400" dirty="0" err="1">
                <a:solidFill>
                  <a:srgbClr val="FF0000"/>
                </a:solidFill>
                <a:latin typeface="proxima-nova"/>
              </a:rPr>
              <a:t>signifikan</a:t>
            </a:r>
            <a:r>
              <a:rPr lang="en-US" sz="1400" dirty="0">
                <a:solidFill>
                  <a:srgbClr val="FF0000"/>
                </a:solidFill>
                <a:latin typeface="proxima-nova"/>
              </a:rPr>
              <a:t> p-value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FC54473-61CF-7C53-0B53-EE154D2042EC}"/>
              </a:ext>
            </a:extLst>
          </p:cNvPr>
          <p:cNvSpPr txBox="1">
            <a:spLocks/>
          </p:cNvSpPr>
          <p:nvPr/>
        </p:nvSpPr>
        <p:spPr>
          <a:xfrm>
            <a:off x="102646" y="5548124"/>
            <a:ext cx="12192000" cy="798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proxima-nova"/>
              </a:rPr>
              <a:t>Model:</a:t>
            </a:r>
          </a:p>
          <a:p>
            <a:pPr marL="0" indent="0">
              <a:buNone/>
            </a:pPr>
            <a:r>
              <a:rPr lang="en-US" sz="1400" dirty="0">
                <a:latin typeface="proxima-nova"/>
              </a:rPr>
              <a:t>Skor Barthel = 41.745 + 4.375(time2) + 8.750(time3) + 13.958(time4) + 20(time5) + 24.167(time6) + 28.750(time7) + 32.292(time8) – 5.625(</a:t>
            </a:r>
            <a:r>
              <a:rPr lang="en-US" sz="1400" dirty="0" err="1">
                <a:latin typeface="proxima-nova"/>
              </a:rPr>
              <a:t>groupF</a:t>
            </a:r>
            <a:r>
              <a:rPr lang="en-US" sz="1400" dirty="0">
                <a:latin typeface="proxima-nova"/>
              </a:rPr>
              <a:t>) – 12.109(</a:t>
            </a:r>
            <a:r>
              <a:rPr lang="en-US" sz="1400" dirty="0" err="1">
                <a:latin typeface="proxima-nova"/>
              </a:rPr>
              <a:t>groupG</a:t>
            </a:r>
            <a:r>
              <a:rPr lang="en-US" sz="1400" dirty="0">
                <a:latin typeface="proxima-nov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574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B28B3F-EDF4-EEE2-05D0-ECC699D4CFA9}"/>
              </a:ext>
            </a:extLst>
          </p:cNvPr>
          <p:cNvSpPr txBox="1">
            <a:spLocks/>
          </p:cNvSpPr>
          <p:nvPr/>
        </p:nvSpPr>
        <p:spPr>
          <a:xfrm>
            <a:off x="0" y="314588"/>
            <a:ext cx="12192000" cy="8541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proxima-nova"/>
              </a:rPr>
              <a:t> 12.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Melakukan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analisis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mixed model (random intercept)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menggunakan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package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nlme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. Functional Ability (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Bartlet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)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sebagai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outcome(y) dan explanatory variables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meliputi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: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waktu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(time/week),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grup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intervensi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(group), dan Random intercept.</a:t>
            </a:r>
          </a:p>
        </p:txBody>
      </p:sp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5096B012-13B9-FCE3-FDFD-16E6D80D0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13" y="1362076"/>
            <a:ext cx="7311304" cy="528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55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E4F8EA-3CA5-C893-83C0-61D20E4A8286}"/>
              </a:ext>
            </a:extLst>
          </p:cNvPr>
          <p:cNvSpPr txBox="1">
            <a:spLocks/>
          </p:cNvSpPr>
          <p:nvPr/>
        </p:nvSpPr>
        <p:spPr>
          <a:xfrm>
            <a:off x="0" y="314588"/>
            <a:ext cx="12192000" cy="10260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13. Melakukan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ulang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analisis dengan functional </a:t>
            </a:r>
            <a:r>
              <a:rPr lang="en-US" sz="2000" dirty="0">
                <a:solidFill>
                  <a:srgbClr val="212121"/>
                </a:solidFill>
                <a:latin typeface="proxima-nova"/>
              </a:rPr>
              <a:t>a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bility (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Bartlet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) sebagai outcome (y) dan explanatory variables meliputi: waktu (time/week), grup intervensi (group) dengan General Estimating Equation (GEE) dengan correlation structure: exchangeable, auto regressive, unstructured.</a:t>
            </a:r>
          </a:p>
        </p:txBody>
      </p:sp>
      <p:pic>
        <p:nvPicPr>
          <p:cNvPr id="9" name="Content Placeholder 8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82FBE677-CF20-DC77-A7A9-A1F426C5D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97" y="1717584"/>
            <a:ext cx="10175605" cy="3864065"/>
          </a:xfrm>
        </p:spPr>
      </p:pic>
    </p:spTree>
    <p:extLst>
      <p:ext uri="{BB962C8B-B14F-4D97-AF65-F5344CB8AC3E}">
        <p14:creationId xmlns:p14="http://schemas.microsoft.com/office/powerpoint/2010/main" val="942028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261B89C8-80BA-F3F5-CF1D-40C3582C4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57" y="1867642"/>
            <a:ext cx="9456980" cy="287580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F0C9F3D-518A-B9F4-4408-D5A3DE8220F1}"/>
              </a:ext>
            </a:extLst>
          </p:cNvPr>
          <p:cNvSpPr txBox="1">
            <a:spLocks/>
          </p:cNvSpPr>
          <p:nvPr/>
        </p:nvSpPr>
        <p:spPr>
          <a:xfrm>
            <a:off x="0" y="314588"/>
            <a:ext cx="12192000" cy="10260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14.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Mengingat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GEE tidak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dapat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mengeluarkan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AIC, dengan menggunakan statement </a:t>
            </a:r>
            <a:r>
              <a:rPr lang="en-US" sz="2000" b="1" i="1" dirty="0" err="1">
                <a:solidFill>
                  <a:srgbClr val="212121"/>
                </a:solidFill>
                <a:effectLst/>
                <a:latin typeface="proxima-nova"/>
              </a:rPr>
              <a:t>gls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,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menghitung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AIC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dari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model GLS dengan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ketiga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struktur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korelasi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di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atas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(Exchangeable, Auto regressive, dan Unstructured).</a:t>
            </a:r>
          </a:p>
        </p:txBody>
      </p:sp>
    </p:spTree>
    <p:extLst>
      <p:ext uri="{BB962C8B-B14F-4D97-AF65-F5344CB8AC3E}">
        <p14:creationId xmlns:p14="http://schemas.microsoft.com/office/powerpoint/2010/main" val="344992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B58BAF4-9F25-34E3-65E1-0C1853F7D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606" y="1530292"/>
            <a:ext cx="1756966" cy="128162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12C866F-44A4-107F-3844-3A142004D376}"/>
              </a:ext>
            </a:extLst>
          </p:cNvPr>
          <p:cNvSpPr txBox="1">
            <a:spLocks/>
          </p:cNvSpPr>
          <p:nvPr/>
        </p:nvSpPr>
        <p:spPr>
          <a:xfrm>
            <a:off x="0" y="314588"/>
            <a:ext cx="12192000" cy="10260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15.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Membuat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tabel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untuk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Membandingkan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AIC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dari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model dengan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korelasi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struktur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Exchangeable, Auto regressive, dan Unstructured, dengan AIC linear regresi model (Model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dari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instruksi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no 9).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Interpretasikan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dan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simpulkan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545091-4BED-D703-0C66-18998219ED5A}"/>
              </a:ext>
            </a:extLst>
          </p:cNvPr>
          <p:cNvSpPr txBox="1">
            <a:spLocks/>
          </p:cNvSpPr>
          <p:nvPr/>
        </p:nvSpPr>
        <p:spPr>
          <a:xfrm>
            <a:off x="6744746" y="1569868"/>
            <a:ext cx="4101333" cy="124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proxima-nova"/>
              </a:rPr>
              <a:t>Model dengan </a:t>
            </a:r>
            <a:r>
              <a:rPr lang="en-US" sz="1800" dirty="0" err="1">
                <a:latin typeface="proxima-nova"/>
              </a:rPr>
              <a:t>nilai</a:t>
            </a:r>
            <a:r>
              <a:rPr lang="en-US" sz="1800" dirty="0">
                <a:latin typeface="proxima-nova"/>
              </a:rPr>
              <a:t> AIC yang </a:t>
            </a:r>
            <a:r>
              <a:rPr lang="en-US" sz="1800" dirty="0" err="1">
                <a:latin typeface="proxima-nova"/>
              </a:rPr>
              <a:t>lebih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kecil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menunjukkan</a:t>
            </a:r>
            <a:r>
              <a:rPr lang="en-US" sz="1800" dirty="0">
                <a:latin typeface="proxima-nova"/>
              </a:rPr>
              <a:t> model yang </a:t>
            </a:r>
            <a:r>
              <a:rPr lang="en-US" sz="1800" dirty="0" err="1">
                <a:latin typeface="proxima-nova"/>
              </a:rPr>
              <a:t>lebih</a:t>
            </a:r>
            <a:r>
              <a:rPr lang="en-US" sz="1800" dirty="0">
                <a:latin typeface="proxima-nova"/>
              </a:rPr>
              <a:t> fit, </a:t>
            </a:r>
            <a:r>
              <a:rPr lang="en-US" sz="1800" dirty="0" err="1">
                <a:latin typeface="proxima-nova"/>
              </a:rPr>
              <a:t>yaitu</a:t>
            </a:r>
            <a:r>
              <a:rPr lang="en-US" sz="1800" dirty="0">
                <a:latin typeface="proxima-nova"/>
              </a:rPr>
              <a:t> model GEE dengan </a:t>
            </a:r>
            <a:r>
              <a:rPr lang="en-US" sz="1800" dirty="0" err="1">
                <a:latin typeface="proxima-nova"/>
              </a:rPr>
              <a:t>korelasi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struktur</a:t>
            </a:r>
            <a:r>
              <a:rPr lang="en-US" sz="1800" dirty="0">
                <a:latin typeface="proxima-nova"/>
              </a:rPr>
              <a:t> auto regressive.</a:t>
            </a:r>
          </a:p>
        </p:txBody>
      </p:sp>
      <p:pic>
        <p:nvPicPr>
          <p:cNvPr id="8" name="Picture 7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12512ABC-E1AB-E0E7-837E-1E9715A07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0" y="3001545"/>
            <a:ext cx="6294319" cy="36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5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233F-E03A-9BA0-6EAA-2EB10432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8341"/>
            <a:ext cx="12191999" cy="732897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000" dirty="0">
                <a:latin typeface="proxima-nova"/>
              </a:rPr>
              <a:t>   1. Boxplot </a:t>
            </a:r>
            <a:r>
              <a:rPr lang="en-US" sz="2000" dirty="0" err="1">
                <a:latin typeface="proxima-nova"/>
              </a:rPr>
              <a:t>dari</a:t>
            </a:r>
            <a:r>
              <a:rPr lang="en-US" sz="2000" dirty="0">
                <a:latin typeface="proxima-nova"/>
              </a:rPr>
              <a:t> functional ability pada pekan pertama (Bart1) </a:t>
            </a:r>
            <a:r>
              <a:rPr lang="en-US" sz="2000" dirty="0" err="1">
                <a:latin typeface="proxima-nova"/>
              </a:rPr>
              <a:t>berdasarkan</a:t>
            </a:r>
            <a:r>
              <a:rPr lang="en-US" sz="2000" dirty="0">
                <a:latin typeface="proxima-nova"/>
              </a:rPr>
              <a:t> grup intervensi</a:t>
            </a:r>
          </a:p>
        </p:txBody>
      </p:sp>
      <p:pic>
        <p:nvPicPr>
          <p:cNvPr id="5" name="Content Placeholder 4" descr="A picture containing screenshot, text, rectangle, display&#10;&#10;Description automatically generated">
            <a:extLst>
              <a:ext uri="{FF2B5EF4-FFF2-40B4-BE49-F238E27FC236}">
                <a16:creationId xmlns:a16="http://schemas.microsoft.com/office/drawing/2014/main" id="{66AE449F-C2DA-CDD9-386B-537579C2B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263" y="1051974"/>
            <a:ext cx="6730694" cy="43513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A9C00D-A724-4587-F7F5-7318CBA592FC}"/>
              </a:ext>
            </a:extLst>
          </p:cNvPr>
          <p:cNvSpPr txBox="1">
            <a:spLocks/>
          </p:cNvSpPr>
          <p:nvPr/>
        </p:nvSpPr>
        <p:spPr>
          <a:xfrm>
            <a:off x="151003" y="1317616"/>
            <a:ext cx="4857226" cy="37241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proxima-nova"/>
              </a:rPr>
              <a:t>Interpretasi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proxima-nova"/>
              </a:rPr>
              <a:t>:</a:t>
            </a:r>
          </a:p>
          <a:p>
            <a:r>
              <a:rPr lang="en-US" sz="1800" dirty="0">
                <a:latin typeface="proxima-nova"/>
              </a:rPr>
              <a:t>Subjek di Grup F </a:t>
            </a:r>
            <a:r>
              <a:rPr lang="en-US" sz="1800" dirty="0" err="1">
                <a:latin typeface="proxima-nova"/>
              </a:rPr>
              <a:t>mempunyai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nilai</a:t>
            </a:r>
            <a:r>
              <a:rPr lang="en-US" sz="1800" dirty="0">
                <a:latin typeface="proxima-nova"/>
              </a:rPr>
              <a:t> median </a:t>
            </a:r>
            <a:r>
              <a:rPr lang="en-US" sz="1800" dirty="0" err="1">
                <a:latin typeface="proxima-nova"/>
              </a:rPr>
              <a:t>skor</a:t>
            </a:r>
            <a:r>
              <a:rPr lang="en-US" sz="1800" dirty="0">
                <a:latin typeface="proxima-nova"/>
              </a:rPr>
              <a:t> Bart1 dan </a:t>
            </a:r>
            <a:r>
              <a:rPr lang="en-US" sz="1800" dirty="0" err="1">
                <a:latin typeface="proxima-nova"/>
              </a:rPr>
              <a:t>nilai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maksimum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skor</a:t>
            </a:r>
            <a:r>
              <a:rPr lang="en-US" sz="1800" dirty="0">
                <a:latin typeface="proxima-nova"/>
              </a:rPr>
              <a:t> Bart1 yang </a:t>
            </a:r>
            <a:r>
              <a:rPr lang="en-US" sz="1800" dirty="0" err="1">
                <a:latin typeface="proxima-nova"/>
              </a:rPr>
              <a:t>lebih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tinggi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dibandingkan</a:t>
            </a:r>
            <a:r>
              <a:rPr lang="en-US" sz="1800" dirty="0">
                <a:latin typeface="proxima-nova"/>
              </a:rPr>
              <a:t> dengan dua grup yang </a:t>
            </a:r>
            <a:r>
              <a:rPr lang="en-US" sz="1800" dirty="0" err="1">
                <a:latin typeface="proxima-nova"/>
              </a:rPr>
              <a:t>lainnya</a:t>
            </a:r>
            <a:r>
              <a:rPr lang="en-US" sz="1800" dirty="0">
                <a:latin typeface="proxima-nova"/>
              </a:rPr>
              <a:t>.</a:t>
            </a:r>
          </a:p>
          <a:p>
            <a:r>
              <a:rPr lang="en-US" sz="1800" dirty="0">
                <a:latin typeface="proxima-nova"/>
              </a:rPr>
              <a:t>Grup E </a:t>
            </a:r>
            <a:r>
              <a:rPr lang="en-US" sz="1800" dirty="0" err="1">
                <a:latin typeface="proxima-nova"/>
              </a:rPr>
              <a:t>memiliki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i="1" dirty="0">
                <a:latin typeface="proxima-nova"/>
              </a:rPr>
              <a:t>interquartile range </a:t>
            </a:r>
            <a:r>
              <a:rPr lang="en-US" sz="1800" dirty="0">
                <a:latin typeface="proxima-nova"/>
              </a:rPr>
              <a:t>yang </a:t>
            </a:r>
            <a:r>
              <a:rPr lang="en-US" sz="1800" dirty="0" err="1">
                <a:latin typeface="proxima-nova"/>
              </a:rPr>
              <a:t>lebih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lebar</a:t>
            </a:r>
            <a:r>
              <a:rPr lang="en-US" sz="1800" dirty="0">
                <a:latin typeface="proxima-nova"/>
              </a:rPr>
              <a:t>, dengan </a:t>
            </a:r>
            <a:r>
              <a:rPr lang="en-US" sz="1800" dirty="0" err="1">
                <a:latin typeface="proxima-nova"/>
              </a:rPr>
              <a:t>pola</a:t>
            </a:r>
            <a:r>
              <a:rPr lang="en-US" sz="1800" dirty="0">
                <a:latin typeface="proxima-nova"/>
              </a:rPr>
              <a:t> positively skewed (</a:t>
            </a:r>
            <a:r>
              <a:rPr lang="en-US" sz="1800" dirty="0" err="1">
                <a:latin typeface="proxima-nova"/>
              </a:rPr>
              <a:t>nilai</a:t>
            </a:r>
            <a:r>
              <a:rPr lang="en-US" sz="1800" dirty="0">
                <a:latin typeface="proxima-nova"/>
              </a:rPr>
              <a:t> median </a:t>
            </a:r>
            <a:r>
              <a:rPr lang="en-US" sz="1800" dirty="0" err="1">
                <a:latin typeface="proxima-nova"/>
              </a:rPr>
              <a:t>lebih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dekat</a:t>
            </a:r>
            <a:r>
              <a:rPr lang="en-US" sz="1800" dirty="0">
                <a:latin typeface="proxima-nova"/>
              </a:rPr>
              <a:t> ke Q1).</a:t>
            </a:r>
          </a:p>
          <a:p>
            <a:r>
              <a:rPr lang="en-US" sz="1800" dirty="0">
                <a:latin typeface="proxima-nova"/>
              </a:rPr>
              <a:t>Grup F dan G </a:t>
            </a:r>
            <a:r>
              <a:rPr lang="en-US" sz="1800" dirty="0" err="1">
                <a:latin typeface="proxima-nova"/>
              </a:rPr>
              <a:t>memiliki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nilai</a:t>
            </a:r>
            <a:r>
              <a:rPr lang="en-US" sz="1800" dirty="0">
                <a:latin typeface="proxima-nova"/>
              </a:rPr>
              <a:t> minimum yang sama, </a:t>
            </a:r>
            <a:r>
              <a:rPr lang="en-US" sz="1800" dirty="0" err="1">
                <a:latin typeface="proxima-nova"/>
              </a:rPr>
              <a:t>yaitu</a:t>
            </a:r>
            <a:r>
              <a:rPr lang="en-US" sz="1800" dirty="0">
                <a:latin typeface="proxima-nova"/>
              </a:rPr>
              <a:t> 15.</a:t>
            </a:r>
          </a:p>
          <a:p>
            <a:r>
              <a:rPr lang="en-US" sz="1800" dirty="0" err="1">
                <a:latin typeface="proxima-nova"/>
              </a:rPr>
              <a:t>Secara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umum</a:t>
            </a:r>
            <a:r>
              <a:rPr lang="en-US" sz="1800" dirty="0">
                <a:latin typeface="proxima-nova"/>
              </a:rPr>
              <a:t>, </a:t>
            </a:r>
            <a:r>
              <a:rPr lang="en-US" sz="1800" dirty="0" err="1">
                <a:latin typeface="proxima-nova"/>
              </a:rPr>
              <a:t>nilai</a:t>
            </a:r>
            <a:r>
              <a:rPr lang="en-US" sz="1800" dirty="0">
                <a:latin typeface="proxima-nova"/>
              </a:rPr>
              <a:t> Bart1 di </a:t>
            </a:r>
            <a:r>
              <a:rPr lang="en-US" sz="1800" dirty="0" err="1">
                <a:latin typeface="proxima-nova"/>
              </a:rPr>
              <a:t>ketiga</a:t>
            </a:r>
            <a:r>
              <a:rPr lang="en-US" sz="1800" dirty="0">
                <a:latin typeface="proxima-nova"/>
              </a:rPr>
              <a:t> grup </a:t>
            </a:r>
            <a:r>
              <a:rPr lang="en-US" sz="1800" dirty="0" err="1">
                <a:latin typeface="proxima-nova"/>
              </a:rPr>
              <a:t>memiliki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pola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distribusi</a:t>
            </a:r>
            <a:r>
              <a:rPr lang="en-US" sz="1800" dirty="0">
                <a:latin typeface="proxima-nova"/>
              </a:rPr>
              <a:t> yang </a:t>
            </a:r>
            <a:r>
              <a:rPr lang="en-US" sz="1800" dirty="0" err="1">
                <a:latin typeface="proxima-nova"/>
              </a:rPr>
              <a:t>berbeda</a:t>
            </a:r>
            <a:r>
              <a:rPr lang="en-US" sz="1800" dirty="0">
                <a:latin typeface="proxima-nova"/>
              </a:rPr>
              <a:t> (</a:t>
            </a:r>
            <a:r>
              <a:rPr lang="en-US" sz="1800" dirty="0" err="1">
                <a:latin typeface="proxima-nova"/>
              </a:rPr>
              <a:t>dilihat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dari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nilai</a:t>
            </a:r>
            <a:r>
              <a:rPr lang="en-US" sz="1800" dirty="0">
                <a:latin typeface="proxima-nova"/>
              </a:rPr>
              <a:t> median dan </a:t>
            </a:r>
            <a:r>
              <a:rPr lang="en-US" sz="1800" dirty="0" err="1">
                <a:latin typeface="proxima-nova"/>
              </a:rPr>
              <a:t>distribusi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sebarannya</a:t>
            </a:r>
            <a:r>
              <a:rPr lang="en-US" sz="1800" dirty="0">
                <a:latin typeface="proxima-nova"/>
              </a:rPr>
              <a:t> (</a:t>
            </a:r>
            <a:r>
              <a:rPr lang="en-US" sz="1800" i="1" dirty="0">
                <a:latin typeface="proxima-nova"/>
              </a:rPr>
              <a:t>spread</a:t>
            </a:r>
            <a:r>
              <a:rPr lang="en-US" sz="1800" dirty="0">
                <a:latin typeface="proxima-nova"/>
              </a:rPr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163878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9D5F1-4B76-4309-FF44-491D92988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10" y="1195585"/>
            <a:ext cx="10583333" cy="5252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proxima-nova"/>
              </a:rPr>
              <a:t>Hipotesis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proxima-nova"/>
              </a:rPr>
              <a:t> untuk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proxima-nova"/>
              </a:rPr>
              <a:t>menguji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proxima-nova"/>
              </a:rPr>
              <a:t> normalitas:</a:t>
            </a:r>
          </a:p>
          <a:p>
            <a:r>
              <a:rPr lang="en-GB" sz="1800" b="0" i="0" dirty="0">
                <a:solidFill>
                  <a:srgbClr val="333333"/>
                </a:solidFill>
                <a:effectLst/>
                <a:latin typeface="proxima-nova"/>
              </a:rPr>
              <a:t>H</a:t>
            </a:r>
            <a:r>
              <a:rPr lang="en-GB" sz="1800" b="0" i="0" baseline="-25000" dirty="0">
                <a:solidFill>
                  <a:srgbClr val="333333"/>
                </a:solidFill>
                <a:effectLst/>
                <a:latin typeface="proxima-nova"/>
              </a:rPr>
              <a:t>0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proxima-nova"/>
              </a:rPr>
              <a:t>: </a:t>
            </a:r>
            <a:r>
              <a:rPr lang="en-US" sz="1800" dirty="0">
                <a:solidFill>
                  <a:srgbClr val="333333"/>
                </a:solidFill>
                <a:latin typeface="proxima-nova"/>
              </a:rPr>
              <a:t>D</a:t>
            </a:r>
            <a:r>
              <a:rPr lang="en-US" sz="1800" dirty="0">
                <a:latin typeface="proxima-nova"/>
              </a:rPr>
              <a:t>ata </a:t>
            </a:r>
            <a:r>
              <a:rPr lang="en-US" sz="1800" dirty="0" err="1">
                <a:latin typeface="proxima-nova"/>
              </a:rPr>
              <a:t>terdistribusi</a:t>
            </a:r>
            <a:r>
              <a:rPr lang="en-US" sz="1800" dirty="0">
                <a:latin typeface="proxima-nova"/>
              </a:rPr>
              <a:t> normal.</a:t>
            </a:r>
            <a:endParaRPr lang="en-GB" sz="1800" b="0" i="0" dirty="0">
              <a:solidFill>
                <a:srgbClr val="333333"/>
              </a:solidFill>
              <a:effectLst/>
              <a:latin typeface="proxima-nova"/>
            </a:endParaRPr>
          </a:p>
          <a:p>
            <a:r>
              <a:rPr lang="en-US" sz="1800" dirty="0">
                <a:latin typeface="proxima-nova"/>
              </a:rPr>
              <a:t>Karena </a:t>
            </a:r>
            <a:r>
              <a:rPr lang="en-US" sz="1800" dirty="0" err="1">
                <a:latin typeface="proxima-nova"/>
              </a:rPr>
              <a:t>jumlah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sampel</a:t>
            </a:r>
            <a:r>
              <a:rPr lang="en-US" sz="1800" dirty="0">
                <a:latin typeface="proxima-nova"/>
              </a:rPr>
              <a:t> yang </a:t>
            </a:r>
            <a:r>
              <a:rPr lang="en-US" sz="1800" dirty="0" err="1">
                <a:latin typeface="proxima-nova"/>
              </a:rPr>
              <a:t>kecil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maka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digunakan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fungsi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shapiro.test</a:t>
            </a:r>
            <a:r>
              <a:rPr lang="en-US" sz="1800" dirty="0">
                <a:latin typeface="proxima-nova"/>
              </a:rPr>
              <a:t> untuk </a:t>
            </a:r>
            <a:r>
              <a:rPr lang="en-US" sz="1800" dirty="0" err="1">
                <a:latin typeface="proxima-nova"/>
              </a:rPr>
              <a:t>menguji</a:t>
            </a:r>
            <a:r>
              <a:rPr lang="en-US" sz="1800" dirty="0">
                <a:latin typeface="proxima-nova"/>
              </a:rPr>
              <a:t> normalitas.</a:t>
            </a:r>
          </a:p>
          <a:p>
            <a:pPr marL="0" indent="0">
              <a:buNone/>
            </a:pPr>
            <a:endParaRPr lang="en-US" sz="1800" dirty="0">
              <a:latin typeface="proxima-nova"/>
            </a:endParaRPr>
          </a:p>
          <a:p>
            <a:endParaRPr lang="en-US" sz="1800" dirty="0">
              <a:latin typeface="proxima-nova"/>
            </a:endParaRPr>
          </a:p>
          <a:p>
            <a:endParaRPr lang="en-US" sz="1800" dirty="0">
              <a:latin typeface="proxima-nova"/>
            </a:endParaRPr>
          </a:p>
          <a:p>
            <a:endParaRPr lang="en-US" sz="1800" dirty="0">
              <a:latin typeface="proxima-nova"/>
            </a:endParaRPr>
          </a:p>
          <a:p>
            <a:endParaRPr lang="en-US" sz="1800" dirty="0">
              <a:latin typeface="proxima-nova"/>
            </a:endParaRPr>
          </a:p>
          <a:p>
            <a:pPr marL="0" indent="0">
              <a:buNone/>
            </a:pPr>
            <a:endParaRPr lang="en-US" sz="1800" dirty="0">
              <a:latin typeface="proxima-nova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proxima-nova"/>
              </a:rPr>
              <a:t>Interpretasi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proxima-nova"/>
              </a:rPr>
              <a:t>:</a:t>
            </a:r>
          </a:p>
          <a:p>
            <a:r>
              <a:rPr lang="en-US" sz="1800" dirty="0">
                <a:latin typeface="proxima-nova"/>
              </a:rPr>
              <a:t>Uji normalitas </a:t>
            </a:r>
            <a:r>
              <a:rPr lang="en-US" sz="1800" dirty="0" err="1">
                <a:latin typeface="proxima-nova"/>
              </a:rPr>
              <a:t>menunjukkan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nilai</a:t>
            </a:r>
            <a:r>
              <a:rPr lang="en-US" sz="1800" dirty="0">
                <a:latin typeface="proxima-nova"/>
              </a:rPr>
              <a:t> p-value &lt;0.05 </a:t>
            </a:r>
            <a:r>
              <a:rPr lang="en-US" sz="1800" dirty="0" err="1">
                <a:latin typeface="proxima-nova"/>
              </a:rPr>
              <a:t>berarti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terdapat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cukup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bukti</a:t>
            </a:r>
            <a:r>
              <a:rPr lang="en-US" sz="1800" dirty="0">
                <a:latin typeface="proxima-nova"/>
              </a:rPr>
              <a:t> untuk </a:t>
            </a:r>
            <a:r>
              <a:rPr lang="en-US" sz="1800" dirty="0" err="1">
                <a:latin typeface="proxima-nova"/>
              </a:rPr>
              <a:t>menolak</a:t>
            </a:r>
            <a:r>
              <a:rPr lang="en-US" sz="1800" dirty="0">
                <a:latin typeface="proxima-nova"/>
              </a:rPr>
              <a:t> null hypothesis yang </a:t>
            </a:r>
            <a:r>
              <a:rPr lang="en-US" sz="1800" dirty="0" err="1">
                <a:latin typeface="proxima-nova"/>
              </a:rPr>
              <a:t>menyatakan</a:t>
            </a:r>
            <a:r>
              <a:rPr lang="en-US" sz="1800" dirty="0">
                <a:latin typeface="proxima-nova"/>
              </a:rPr>
              <a:t> data </a:t>
            </a:r>
            <a:r>
              <a:rPr lang="en-US" sz="1800" dirty="0" err="1">
                <a:latin typeface="proxima-nova"/>
              </a:rPr>
              <a:t>terdistribusi</a:t>
            </a:r>
            <a:r>
              <a:rPr lang="en-US" sz="1800" dirty="0">
                <a:latin typeface="proxima-nova"/>
              </a:rPr>
              <a:t> normal. </a:t>
            </a:r>
          </a:p>
          <a:p>
            <a:r>
              <a:rPr lang="en-US" sz="1800" dirty="0" err="1">
                <a:latin typeface="proxima-nova"/>
              </a:rPr>
              <a:t>Maka</a:t>
            </a:r>
            <a:r>
              <a:rPr lang="en-US" sz="1800" dirty="0">
                <a:latin typeface="proxima-nova"/>
              </a:rPr>
              <a:t> data pada variabel </a:t>
            </a:r>
            <a:r>
              <a:rPr lang="en-US" sz="1800" i="1" dirty="0">
                <a:latin typeface="proxima-nova"/>
              </a:rPr>
              <a:t>Bart1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tidak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terdistribusi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secara</a:t>
            </a:r>
            <a:r>
              <a:rPr lang="en-US" sz="1800" dirty="0">
                <a:latin typeface="proxima-nova"/>
              </a:rPr>
              <a:t> normal.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E9EC1C-3060-3846-423C-ED91E017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8341"/>
            <a:ext cx="12192000" cy="732897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2000" dirty="0">
                <a:latin typeface="proxima-nova"/>
              </a:rPr>
              <a:t>   2. </a:t>
            </a:r>
            <a:r>
              <a:rPr lang="en-US" sz="2000" dirty="0" err="1">
                <a:latin typeface="proxima-nova"/>
              </a:rPr>
              <a:t>Memeriksa</a:t>
            </a:r>
            <a:r>
              <a:rPr lang="en-US" sz="2000" dirty="0">
                <a:latin typeface="proxima-nova"/>
              </a:rPr>
              <a:t> normalitas data </a:t>
            </a:r>
            <a:r>
              <a:rPr lang="en-US" sz="2000" dirty="0" err="1">
                <a:latin typeface="proxima-nova"/>
              </a:rPr>
              <a:t>dari</a:t>
            </a:r>
            <a:r>
              <a:rPr lang="en-US" sz="2000" dirty="0">
                <a:latin typeface="proxima-nova"/>
              </a:rPr>
              <a:t> functional ability pekan pertama (Bart1) dengan uji statistik</a:t>
            </a:r>
          </a:p>
        </p:txBody>
      </p:sp>
      <p:pic>
        <p:nvPicPr>
          <p:cNvPr id="6" name="Picture 5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D2EA3D24-F699-04FE-951F-620546640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16" y="2429587"/>
            <a:ext cx="5716195" cy="187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1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344AC84-8D9F-F5FF-644D-BD498E060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87" y="1371086"/>
            <a:ext cx="7254764" cy="148815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CF8257F-01FF-85EF-B71B-98F5442F4FD3}"/>
              </a:ext>
            </a:extLst>
          </p:cNvPr>
          <p:cNvSpPr txBox="1">
            <a:spLocks/>
          </p:cNvSpPr>
          <p:nvPr/>
        </p:nvSpPr>
        <p:spPr>
          <a:xfrm>
            <a:off x="0" y="314588"/>
            <a:ext cx="12192000" cy="7328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proxima-nova"/>
              </a:rPr>
              <a:t>   3. </a:t>
            </a:r>
            <a:r>
              <a:rPr lang="en-US" sz="2000" dirty="0" err="1">
                <a:latin typeface="proxima-nova"/>
              </a:rPr>
              <a:t>Menghitung</a:t>
            </a:r>
            <a:r>
              <a:rPr lang="en-US" sz="2000" dirty="0">
                <a:latin typeface="proxima-nova"/>
              </a:rPr>
              <a:t> </a:t>
            </a:r>
            <a:r>
              <a:rPr lang="en-US" sz="2000" dirty="0" err="1">
                <a:latin typeface="proxima-nova"/>
              </a:rPr>
              <a:t>perubahan</a:t>
            </a:r>
            <a:r>
              <a:rPr lang="en-US" sz="2000" dirty="0">
                <a:latin typeface="proxima-nova"/>
              </a:rPr>
              <a:t> functional ability </a:t>
            </a:r>
            <a:r>
              <a:rPr lang="en-US" sz="2000" dirty="0" err="1">
                <a:latin typeface="proxima-nova"/>
              </a:rPr>
              <a:t>dari</a:t>
            </a:r>
            <a:r>
              <a:rPr lang="en-US" sz="2000" dirty="0">
                <a:latin typeface="proxima-nova"/>
              </a:rPr>
              <a:t> pekan </a:t>
            </a:r>
            <a:r>
              <a:rPr lang="en-US" sz="2000" dirty="0" err="1">
                <a:latin typeface="proxima-nova"/>
              </a:rPr>
              <a:t>pertama</a:t>
            </a:r>
            <a:r>
              <a:rPr lang="en-US" sz="2000" dirty="0">
                <a:latin typeface="proxima-nova"/>
              </a:rPr>
              <a:t> (Bart1) </a:t>
            </a:r>
            <a:r>
              <a:rPr lang="en-US" sz="2000" dirty="0" err="1">
                <a:latin typeface="proxima-nova"/>
              </a:rPr>
              <a:t>sampai</a:t>
            </a:r>
            <a:r>
              <a:rPr lang="en-US" sz="2000" dirty="0">
                <a:latin typeface="proxima-nova"/>
              </a:rPr>
              <a:t> pekan </a:t>
            </a:r>
            <a:r>
              <a:rPr lang="en-US" sz="2000" dirty="0" err="1">
                <a:latin typeface="proxima-nova"/>
              </a:rPr>
              <a:t>terakhir</a:t>
            </a:r>
            <a:r>
              <a:rPr lang="en-US" sz="2000" dirty="0">
                <a:latin typeface="proxima-nova"/>
              </a:rPr>
              <a:t> (Bart8) dan </a:t>
            </a:r>
            <a:r>
              <a:rPr lang="en-US" sz="2000" dirty="0" err="1">
                <a:latin typeface="proxima-nova"/>
              </a:rPr>
              <a:t>membuatnya</a:t>
            </a:r>
            <a:r>
              <a:rPr lang="en-US" sz="2000" dirty="0">
                <a:latin typeface="proxima-nova"/>
              </a:rPr>
              <a:t> </a:t>
            </a:r>
            <a:r>
              <a:rPr lang="en-US" sz="2000" dirty="0" err="1">
                <a:latin typeface="proxima-nova"/>
              </a:rPr>
              <a:t>menjadi</a:t>
            </a:r>
            <a:r>
              <a:rPr lang="en-US" sz="2000" dirty="0">
                <a:latin typeface="proxima-nova"/>
              </a:rPr>
              <a:t> variabel </a:t>
            </a:r>
            <a:r>
              <a:rPr lang="en-US" sz="2000" dirty="0" err="1">
                <a:latin typeface="proxima-nova"/>
              </a:rPr>
              <a:t>baru</a:t>
            </a:r>
            <a:r>
              <a:rPr lang="en-US" sz="2000" dirty="0">
                <a:latin typeface="proxima-nova"/>
              </a:rPr>
              <a:t> (</a:t>
            </a:r>
            <a:r>
              <a:rPr lang="en-US" sz="2000" dirty="0" err="1">
                <a:latin typeface="proxima-nova"/>
              </a:rPr>
              <a:t>Bart_diff</a:t>
            </a:r>
            <a:r>
              <a:rPr lang="en-US" sz="2000" dirty="0">
                <a:latin typeface="proxima-nov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118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946BB5-CFAF-EC19-5A62-F0C3BEC30CA4}"/>
              </a:ext>
            </a:extLst>
          </p:cNvPr>
          <p:cNvSpPr txBox="1">
            <a:spLocks/>
          </p:cNvSpPr>
          <p:nvPr/>
        </p:nvSpPr>
        <p:spPr>
          <a:xfrm>
            <a:off x="0" y="314588"/>
            <a:ext cx="12192000" cy="7328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proxima-nova"/>
              </a:rPr>
              <a:t>   4. </a:t>
            </a:r>
            <a:r>
              <a:rPr lang="en-US" sz="2000" dirty="0" err="1">
                <a:latin typeface="proxima-nova"/>
              </a:rPr>
              <a:t>Memeriksa</a:t>
            </a:r>
            <a:r>
              <a:rPr lang="en-US" sz="2000" dirty="0">
                <a:latin typeface="proxima-nova"/>
              </a:rPr>
              <a:t> normalitas </a:t>
            </a:r>
            <a:r>
              <a:rPr lang="en-US" sz="2000" dirty="0" err="1">
                <a:latin typeface="proxima-nova"/>
              </a:rPr>
              <a:t>dari</a:t>
            </a:r>
            <a:r>
              <a:rPr lang="en-US" sz="2000" dirty="0">
                <a:latin typeface="proxima-nova"/>
              </a:rPr>
              <a:t> variabel </a:t>
            </a:r>
            <a:r>
              <a:rPr lang="en-US" sz="2000" dirty="0" err="1">
                <a:latin typeface="proxima-nova"/>
              </a:rPr>
              <a:t>Bart_diff</a:t>
            </a:r>
            <a:r>
              <a:rPr lang="en-US" sz="2000" dirty="0">
                <a:latin typeface="proxima-nova"/>
              </a:rPr>
              <a:t> dengan uji statistik yang sesuai dan </a:t>
            </a:r>
            <a:r>
              <a:rPr lang="en-US" sz="2000" dirty="0" err="1">
                <a:latin typeface="proxima-nova"/>
              </a:rPr>
              <a:t>interpretasinya</a:t>
            </a:r>
            <a:endParaRPr lang="en-US" sz="2000" dirty="0">
              <a:latin typeface="proxima-nova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72540F-05E4-32DB-D887-4F3BDA6F1EAE}"/>
              </a:ext>
            </a:extLst>
          </p:cNvPr>
          <p:cNvSpPr txBox="1">
            <a:spLocks/>
          </p:cNvSpPr>
          <p:nvPr/>
        </p:nvSpPr>
        <p:spPr>
          <a:xfrm>
            <a:off x="455915" y="1286121"/>
            <a:ext cx="10583333" cy="4986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proxima-nova"/>
              </a:rPr>
              <a:t>Hipotesis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proxima-nova"/>
              </a:rPr>
              <a:t> untuk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proxima-nova"/>
              </a:rPr>
              <a:t>menguji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proxima-nova"/>
              </a:rPr>
              <a:t> normalitas:</a:t>
            </a:r>
          </a:p>
          <a:p>
            <a:r>
              <a:rPr lang="en-GB" sz="1800" b="0" i="0" dirty="0">
                <a:solidFill>
                  <a:srgbClr val="333333"/>
                </a:solidFill>
                <a:effectLst/>
                <a:latin typeface="proxima-nova"/>
              </a:rPr>
              <a:t>H</a:t>
            </a:r>
            <a:r>
              <a:rPr lang="en-GB" sz="1800" b="0" i="0" baseline="-25000" dirty="0">
                <a:solidFill>
                  <a:srgbClr val="333333"/>
                </a:solidFill>
                <a:effectLst/>
                <a:latin typeface="proxima-nova"/>
              </a:rPr>
              <a:t>0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proxima-nova"/>
              </a:rPr>
              <a:t>: </a:t>
            </a:r>
            <a:r>
              <a:rPr lang="en-US" sz="1800" dirty="0">
                <a:solidFill>
                  <a:srgbClr val="333333"/>
                </a:solidFill>
                <a:latin typeface="proxima-nova"/>
              </a:rPr>
              <a:t>D</a:t>
            </a:r>
            <a:r>
              <a:rPr lang="en-US" sz="1800" dirty="0">
                <a:latin typeface="proxima-nova"/>
              </a:rPr>
              <a:t>ata </a:t>
            </a:r>
            <a:r>
              <a:rPr lang="en-US" sz="1800" dirty="0" err="1">
                <a:latin typeface="proxima-nova"/>
              </a:rPr>
              <a:t>terdistribusi</a:t>
            </a:r>
            <a:r>
              <a:rPr lang="en-US" sz="1800" dirty="0">
                <a:latin typeface="proxima-nova"/>
              </a:rPr>
              <a:t> normal.</a:t>
            </a:r>
            <a:endParaRPr lang="en-GB" sz="1800" b="0" i="0" dirty="0">
              <a:solidFill>
                <a:srgbClr val="333333"/>
              </a:solidFill>
              <a:effectLst/>
              <a:latin typeface="proxima-nova"/>
            </a:endParaRPr>
          </a:p>
          <a:p>
            <a:r>
              <a:rPr lang="en-US" sz="1800" dirty="0">
                <a:latin typeface="proxima-nova"/>
              </a:rPr>
              <a:t>Karena </a:t>
            </a:r>
            <a:r>
              <a:rPr lang="en-US" sz="1800" dirty="0" err="1">
                <a:latin typeface="proxima-nova"/>
              </a:rPr>
              <a:t>jumlah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sampel</a:t>
            </a:r>
            <a:r>
              <a:rPr lang="en-US" sz="1800" dirty="0">
                <a:latin typeface="proxima-nova"/>
              </a:rPr>
              <a:t> yang </a:t>
            </a:r>
            <a:r>
              <a:rPr lang="en-US" sz="1800" dirty="0" err="1">
                <a:latin typeface="proxima-nova"/>
              </a:rPr>
              <a:t>kecil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maka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digunakan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fungsi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shapiro.test</a:t>
            </a:r>
            <a:r>
              <a:rPr lang="en-US" sz="1800" dirty="0">
                <a:latin typeface="proxima-nova"/>
              </a:rPr>
              <a:t> untuk </a:t>
            </a:r>
            <a:r>
              <a:rPr lang="en-US" sz="1800" dirty="0" err="1">
                <a:latin typeface="proxima-nova"/>
              </a:rPr>
              <a:t>menguji</a:t>
            </a:r>
            <a:r>
              <a:rPr lang="en-US" sz="1800" dirty="0">
                <a:latin typeface="proxima-nova"/>
              </a:rPr>
              <a:t> normalitas.</a:t>
            </a:r>
          </a:p>
          <a:p>
            <a:endParaRPr lang="en-US" sz="1800" dirty="0">
              <a:latin typeface="proxima-nova"/>
            </a:endParaRPr>
          </a:p>
          <a:p>
            <a:endParaRPr lang="en-US" sz="1800" dirty="0">
              <a:latin typeface="proxima-nova"/>
            </a:endParaRPr>
          </a:p>
          <a:p>
            <a:pPr marL="0" indent="0">
              <a:buNone/>
            </a:pPr>
            <a:endParaRPr lang="en-US" sz="1800" dirty="0">
              <a:latin typeface="proxima-nova"/>
            </a:endParaRPr>
          </a:p>
          <a:p>
            <a:pPr marL="0" indent="0">
              <a:buNone/>
            </a:pPr>
            <a:endParaRPr lang="en-US" sz="1800" dirty="0">
              <a:latin typeface="proxima-nova"/>
            </a:endParaRPr>
          </a:p>
          <a:p>
            <a:pPr marL="0" indent="0">
              <a:buNone/>
            </a:pPr>
            <a:endParaRPr lang="en-US" sz="1800" dirty="0">
              <a:latin typeface="proxima-nov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proxima-nova"/>
              </a:rPr>
              <a:t>Interpretasi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proxima-nova"/>
              </a:rPr>
              <a:t>:</a:t>
            </a:r>
          </a:p>
          <a:p>
            <a:r>
              <a:rPr lang="en-US" sz="1800" dirty="0">
                <a:latin typeface="proxima-nova"/>
              </a:rPr>
              <a:t>Uji normalitas </a:t>
            </a:r>
            <a:r>
              <a:rPr lang="en-US" sz="1800" dirty="0" err="1">
                <a:latin typeface="proxima-nova"/>
              </a:rPr>
              <a:t>menunjukkan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nilai</a:t>
            </a:r>
            <a:r>
              <a:rPr lang="en-US" sz="1800" dirty="0">
                <a:latin typeface="proxima-nova"/>
              </a:rPr>
              <a:t> p-value &gt;0.05 berarti tidak </a:t>
            </a:r>
            <a:r>
              <a:rPr lang="en-US" sz="1800" dirty="0" err="1">
                <a:latin typeface="proxima-nova"/>
              </a:rPr>
              <a:t>terdapat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cukup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bukti</a:t>
            </a:r>
            <a:r>
              <a:rPr lang="en-US" sz="1800" dirty="0">
                <a:latin typeface="proxima-nova"/>
              </a:rPr>
              <a:t> untuk </a:t>
            </a:r>
            <a:r>
              <a:rPr lang="en-US" sz="1800" dirty="0" err="1">
                <a:latin typeface="proxima-nova"/>
              </a:rPr>
              <a:t>menolak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i="1" dirty="0">
                <a:latin typeface="proxima-nova"/>
              </a:rPr>
              <a:t>null hypothesis</a:t>
            </a:r>
            <a:r>
              <a:rPr lang="en-US" sz="1800" dirty="0">
                <a:latin typeface="proxima-nova"/>
              </a:rPr>
              <a:t> yang </a:t>
            </a:r>
            <a:r>
              <a:rPr lang="en-US" sz="1800" dirty="0" err="1">
                <a:latin typeface="proxima-nova"/>
              </a:rPr>
              <a:t>menyatakan</a:t>
            </a:r>
            <a:r>
              <a:rPr lang="en-US" sz="1800" dirty="0">
                <a:latin typeface="proxima-nova"/>
              </a:rPr>
              <a:t> data </a:t>
            </a:r>
            <a:r>
              <a:rPr lang="en-US" sz="1800" dirty="0" err="1">
                <a:latin typeface="proxima-nova"/>
              </a:rPr>
              <a:t>terdistribusi</a:t>
            </a:r>
            <a:r>
              <a:rPr lang="en-US" sz="1800" dirty="0">
                <a:latin typeface="proxima-nova"/>
              </a:rPr>
              <a:t> normal. </a:t>
            </a:r>
          </a:p>
          <a:p>
            <a:r>
              <a:rPr lang="en-US" sz="1800" dirty="0" err="1">
                <a:latin typeface="proxima-nova"/>
              </a:rPr>
              <a:t>Maka</a:t>
            </a:r>
            <a:r>
              <a:rPr lang="en-US" sz="1800" dirty="0">
                <a:latin typeface="proxima-nova"/>
              </a:rPr>
              <a:t> data pada variabel </a:t>
            </a:r>
            <a:r>
              <a:rPr lang="en-US" sz="1800" dirty="0" err="1">
                <a:latin typeface="proxima-nova"/>
              </a:rPr>
              <a:t>Bart_diff</a:t>
            </a:r>
            <a:r>
              <a:rPr lang="en-US" sz="1800" dirty="0">
                <a:latin typeface="proxima-nova"/>
              </a:rPr>
              <a:t> </a:t>
            </a:r>
            <a:r>
              <a:rPr lang="en-US" sz="1800" dirty="0" err="1">
                <a:latin typeface="proxima-nova"/>
              </a:rPr>
              <a:t>terdistribusi</a:t>
            </a:r>
            <a:r>
              <a:rPr lang="en-US" sz="1800" dirty="0">
                <a:latin typeface="proxima-nova"/>
              </a:rPr>
              <a:t> normal.</a:t>
            </a:r>
          </a:p>
        </p:txBody>
      </p:sp>
      <p:pic>
        <p:nvPicPr>
          <p:cNvPr id="5" name="Content Placeholder 4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BB2FEA43-B98C-C588-5D07-AFB660C24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95" y="2468735"/>
            <a:ext cx="5616781" cy="1732005"/>
          </a:xfrm>
        </p:spPr>
      </p:pic>
    </p:spTree>
    <p:extLst>
      <p:ext uri="{BB962C8B-B14F-4D97-AF65-F5344CB8AC3E}">
        <p14:creationId xmlns:p14="http://schemas.microsoft.com/office/powerpoint/2010/main" val="221796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FDC8-108D-05DE-F26F-33CBB5AF0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28" y="1372618"/>
            <a:ext cx="11443282" cy="506173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1800" b="1" dirty="0" err="1">
                <a:solidFill>
                  <a:schemeClr val="accent5">
                    <a:lumMod val="75000"/>
                  </a:schemeClr>
                </a:solidFill>
                <a:latin typeface="proxima-nova"/>
              </a:rPr>
              <a:t>Hipotesi</a:t>
            </a:r>
            <a:r>
              <a:rPr lang="en-GB" sz="1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proxima-nova"/>
              </a:rPr>
              <a:t>s</a:t>
            </a:r>
            <a:r>
              <a:rPr lang="en-GB" sz="1800" b="1" i="1" dirty="0">
                <a:solidFill>
                  <a:schemeClr val="accent5">
                    <a:lumMod val="75000"/>
                  </a:schemeClr>
                </a:solidFill>
                <a:effectLst/>
                <a:latin typeface="proxima-nova"/>
              </a:rPr>
              <a:t> </a:t>
            </a:r>
            <a:r>
              <a:rPr lang="en-GB" sz="18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proxima-nova"/>
              </a:rPr>
              <a:t>untuk</a:t>
            </a:r>
            <a:r>
              <a:rPr lang="en-GB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proxima-nova"/>
              </a:rPr>
              <a:t> </a:t>
            </a:r>
            <a:r>
              <a:rPr lang="en-GB" sz="18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proxima-nova"/>
              </a:rPr>
              <a:t>menguji</a:t>
            </a:r>
            <a:r>
              <a:rPr lang="en-GB" sz="1800" b="1" dirty="0">
                <a:solidFill>
                  <a:schemeClr val="accent5">
                    <a:lumMod val="75000"/>
                  </a:schemeClr>
                </a:solidFill>
                <a:latin typeface="proxima-nova"/>
              </a:rPr>
              <a:t> </a:t>
            </a:r>
            <a:r>
              <a:rPr lang="en-GB" sz="1800" b="1" dirty="0" err="1">
                <a:solidFill>
                  <a:schemeClr val="accent5">
                    <a:lumMod val="75000"/>
                  </a:schemeClr>
                </a:solidFill>
                <a:latin typeface="proxima-nova"/>
              </a:rPr>
              <a:t>kesamaan</a:t>
            </a:r>
            <a:r>
              <a:rPr lang="en-GB" sz="1800" b="1" dirty="0">
                <a:solidFill>
                  <a:schemeClr val="accent5">
                    <a:lumMod val="75000"/>
                  </a:schemeClr>
                </a:solidFill>
                <a:latin typeface="proxima-nova"/>
              </a:rPr>
              <a:t> </a:t>
            </a:r>
            <a:r>
              <a:rPr lang="en-GB" sz="1800" b="1" dirty="0" err="1">
                <a:solidFill>
                  <a:schemeClr val="accent5">
                    <a:lumMod val="75000"/>
                  </a:schemeClr>
                </a:solidFill>
                <a:latin typeface="proxima-nova"/>
              </a:rPr>
              <a:t>varians</a:t>
            </a:r>
            <a:r>
              <a:rPr lang="en-GB" sz="1800" b="1" dirty="0">
                <a:solidFill>
                  <a:schemeClr val="accent5">
                    <a:lumMod val="75000"/>
                  </a:schemeClr>
                </a:solidFill>
                <a:effectLst/>
                <a:latin typeface="proxima-nova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333333"/>
                </a:solidFill>
                <a:effectLst/>
                <a:latin typeface="proxima-nova"/>
              </a:rPr>
              <a:t>H</a:t>
            </a:r>
            <a:r>
              <a:rPr lang="en-GB" sz="1800" b="0" i="0" baseline="-25000" dirty="0">
                <a:solidFill>
                  <a:srgbClr val="333333"/>
                </a:solidFill>
                <a:effectLst/>
                <a:latin typeface="proxima-nova"/>
              </a:rPr>
              <a:t>0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proxima-nova"/>
              </a:rPr>
              <a:t>: </a:t>
            </a:r>
            <a:r>
              <a:rPr lang="en-GB" sz="1800" dirty="0" err="1">
                <a:solidFill>
                  <a:srgbClr val="333333"/>
                </a:solidFill>
                <a:latin typeface="proxima-nova"/>
              </a:rPr>
              <a:t>Tidak</a:t>
            </a:r>
            <a:r>
              <a:rPr lang="en-GB" sz="1800" dirty="0">
                <a:solidFill>
                  <a:srgbClr val="333333"/>
                </a:solidFill>
                <a:latin typeface="proxima-nova"/>
              </a:rPr>
              <a:t> </a:t>
            </a:r>
            <a:r>
              <a:rPr lang="en-GB" sz="1800" dirty="0" err="1">
                <a:solidFill>
                  <a:srgbClr val="333333"/>
                </a:solidFill>
                <a:latin typeface="proxima-nova"/>
              </a:rPr>
              <a:t>terdapat</a:t>
            </a:r>
            <a:r>
              <a:rPr lang="en-GB" sz="1800" dirty="0">
                <a:solidFill>
                  <a:srgbClr val="333333"/>
                </a:solidFill>
                <a:latin typeface="proxima-nova"/>
              </a:rPr>
              <a:t> </a:t>
            </a:r>
            <a:r>
              <a:rPr lang="en-GB" sz="1800" dirty="0" err="1">
                <a:solidFill>
                  <a:srgbClr val="333333"/>
                </a:solidFill>
                <a:latin typeface="proxima-nova"/>
              </a:rPr>
              <a:t>perbedaan</a:t>
            </a:r>
            <a:r>
              <a:rPr lang="en-GB" sz="1800" dirty="0">
                <a:solidFill>
                  <a:srgbClr val="333333"/>
                </a:solidFill>
                <a:latin typeface="proxima-nova"/>
              </a:rPr>
              <a:t> </a:t>
            </a:r>
            <a:r>
              <a:rPr lang="en-GB" sz="1800" dirty="0" err="1">
                <a:solidFill>
                  <a:srgbClr val="333333"/>
                </a:solidFill>
                <a:latin typeface="proxima-nova"/>
              </a:rPr>
              <a:t>varians</a:t>
            </a:r>
            <a:r>
              <a:rPr lang="en-GB" sz="1800" dirty="0">
                <a:solidFill>
                  <a:srgbClr val="333333"/>
                </a:solidFill>
                <a:latin typeface="proxima-nova"/>
              </a:rPr>
              <a:t> di </a:t>
            </a:r>
            <a:r>
              <a:rPr lang="en-GB" sz="1800" dirty="0" err="1">
                <a:solidFill>
                  <a:srgbClr val="333333"/>
                </a:solidFill>
                <a:latin typeface="proxima-nova"/>
              </a:rPr>
              <a:t>antara</a:t>
            </a:r>
            <a:r>
              <a:rPr lang="en-GB" sz="1800" dirty="0">
                <a:solidFill>
                  <a:srgbClr val="333333"/>
                </a:solidFill>
                <a:latin typeface="proxima-nova"/>
              </a:rPr>
              <a:t> </a:t>
            </a:r>
            <a:r>
              <a:rPr lang="en-GB" sz="1800" dirty="0" err="1">
                <a:solidFill>
                  <a:srgbClr val="333333"/>
                </a:solidFill>
                <a:latin typeface="proxima-nova"/>
              </a:rPr>
              <a:t>populasi</a:t>
            </a:r>
            <a:endParaRPr lang="en-GB" sz="1800" b="0" i="0" dirty="0">
              <a:solidFill>
                <a:srgbClr val="333333"/>
              </a:solidFill>
              <a:effectLst/>
              <a:latin typeface="proxima-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333333"/>
                </a:solidFill>
                <a:effectLst/>
                <a:latin typeface="proxima-nova"/>
              </a:rPr>
              <a:t>H</a:t>
            </a:r>
            <a:r>
              <a:rPr lang="en-GB" sz="1800" baseline="-25000" dirty="0">
                <a:solidFill>
                  <a:srgbClr val="333333"/>
                </a:solidFill>
                <a:latin typeface="proxima-nova"/>
              </a:rPr>
              <a:t>A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proxima-nova"/>
              </a:rPr>
              <a:t>: </a:t>
            </a:r>
            <a:r>
              <a:rPr lang="en-GB" sz="1800" dirty="0" err="1">
                <a:solidFill>
                  <a:srgbClr val="333333"/>
                </a:solidFill>
                <a:latin typeface="proxima-nova"/>
              </a:rPr>
              <a:t>Terdapat</a:t>
            </a:r>
            <a:r>
              <a:rPr lang="en-GB" sz="1800" dirty="0">
                <a:solidFill>
                  <a:srgbClr val="333333"/>
                </a:solidFill>
                <a:latin typeface="proxima-nova"/>
              </a:rPr>
              <a:t> </a:t>
            </a:r>
            <a:r>
              <a:rPr lang="en-GB" sz="1800" dirty="0" err="1">
                <a:solidFill>
                  <a:srgbClr val="333333"/>
                </a:solidFill>
                <a:latin typeface="proxima-nova"/>
              </a:rPr>
              <a:t>perbedaan</a:t>
            </a:r>
            <a:r>
              <a:rPr lang="en-GB" sz="1800" dirty="0">
                <a:solidFill>
                  <a:srgbClr val="333333"/>
                </a:solidFill>
                <a:latin typeface="proxima-nova"/>
              </a:rPr>
              <a:t> </a:t>
            </a:r>
            <a:r>
              <a:rPr lang="en-GB" sz="1800" dirty="0" err="1">
                <a:solidFill>
                  <a:srgbClr val="333333"/>
                </a:solidFill>
                <a:latin typeface="proxima-nova"/>
              </a:rPr>
              <a:t>varians</a:t>
            </a:r>
            <a:r>
              <a:rPr lang="en-GB" sz="1800" dirty="0">
                <a:solidFill>
                  <a:srgbClr val="333333"/>
                </a:solidFill>
                <a:latin typeface="proxima-nova"/>
              </a:rPr>
              <a:t> di </a:t>
            </a:r>
            <a:r>
              <a:rPr lang="en-GB" sz="1800" dirty="0" err="1">
                <a:solidFill>
                  <a:srgbClr val="333333"/>
                </a:solidFill>
                <a:latin typeface="proxima-nova"/>
              </a:rPr>
              <a:t>antara</a:t>
            </a:r>
            <a:r>
              <a:rPr lang="en-GB" sz="1800" dirty="0">
                <a:solidFill>
                  <a:srgbClr val="333333"/>
                </a:solidFill>
                <a:latin typeface="proxima-nova"/>
              </a:rPr>
              <a:t> </a:t>
            </a:r>
            <a:r>
              <a:rPr lang="en-GB" sz="1800" dirty="0" err="1">
                <a:solidFill>
                  <a:srgbClr val="333333"/>
                </a:solidFill>
                <a:latin typeface="proxima-nova"/>
              </a:rPr>
              <a:t>populasi</a:t>
            </a:r>
            <a:r>
              <a:rPr lang="en-GB" sz="1800" dirty="0">
                <a:solidFill>
                  <a:srgbClr val="333333"/>
                </a:solidFill>
                <a:latin typeface="proxima-nova"/>
              </a:rPr>
              <a:t> (</a:t>
            </a:r>
            <a:r>
              <a:rPr lang="en-GB" sz="1800" dirty="0" err="1">
                <a:solidFill>
                  <a:srgbClr val="333333"/>
                </a:solidFill>
                <a:latin typeface="proxima-nova"/>
              </a:rPr>
              <a:t>setidaknya</a:t>
            </a:r>
            <a:r>
              <a:rPr lang="en-GB" sz="1800" dirty="0">
                <a:solidFill>
                  <a:srgbClr val="333333"/>
                </a:solidFill>
                <a:latin typeface="proxima-nova"/>
              </a:rPr>
              <a:t> dua </a:t>
            </a:r>
            <a:r>
              <a:rPr lang="en-GB" sz="1800" dirty="0" err="1">
                <a:solidFill>
                  <a:srgbClr val="333333"/>
                </a:solidFill>
                <a:latin typeface="proxima-nova"/>
              </a:rPr>
              <a:t>grup</a:t>
            </a:r>
            <a:r>
              <a:rPr lang="en-GB" sz="1800" dirty="0">
                <a:solidFill>
                  <a:srgbClr val="333333"/>
                </a:solidFill>
                <a:latin typeface="proxima-nova"/>
              </a:rPr>
              <a:t> </a:t>
            </a:r>
            <a:r>
              <a:rPr lang="en-GB" sz="1800" dirty="0" err="1">
                <a:solidFill>
                  <a:srgbClr val="333333"/>
                </a:solidFill>
                <a:latin typeface="proxima-nova"/>
              </a:rPr>
              <a:t>memiliki</a:t>
            </a:r>
            <a:r>
              <a:rPr lang="en-GB" sz="1800" dirty="0">
                <a:solidFill>
                  <a:srgbClr val="333333"/>
                </a:solidFill>
                <a:latin typeface="proxima-nova"/>
              </a:rPr>
              <a:t> </a:t>
            </a:r>
            <a:r>
              <a:rPr lang="en-GB" sz="1800" dirty="0" err="1">
                <a:solidFill>
                  <a:srgbClr val="333333"/>
                </a:solidFill>
                <a:latin typeface="proxima-nova"/>
              </a:rPr>
              <a:t>perbedaan</a:t>
            </a:r>
            <a:r>
              <a:rPr lang="en-GB" sz="1800" dirty="0">
                <a:solidFill>
                  <a:srgbClr val="333333"/>
                </a:solidFill>
                <a:latin typeface="proxima-nova"/>
              </a:rPr>
              <a:t>)</a:t>
            </a:r>
            <a:endParaRPr lang="en-GB" sz="1800" b="0" i="0" dirty="0">
              <a:solidFill>
                <a:srgbClr val="333333"/>
              </a:solidFill>
              <a:effectLst/>
              <a:latin typeface="proxima-nova"/>
            </a:endParaRPr>
          </a:p>
          <a:p>
            <a:r>
              <a:rPr lang="en-GB" sz="1800" b="0" i="0" dirty="0">
                <a:effectLst/>
                <a:latin typeface="proxima-nova"/>
              </a:rPr>
              <a:t>Bartlett’s test </a:t>
            </a:r>
            <a:r>
              <a:rPr lang="en-GB" sz="1800" b="0" i="0" dirty="0" err="1">
                <a:effectLst/>
                <a:latin typeface="proxima-nova"/>
              </a:rPr>
              <a:t>untuk</a:t>
            </a:r>
            <a:r>
              <a:rPr lang="en-GB" sz="1800" dirty="0">
                <a:latin typeface="proxima-nova"/>
              </a:rPr>
              <a:t> </a:t>
            </a:r>
            <a:r>
              <a:rPr lang="en-GB" sz="1800" dirty="0" err="1">
                <a:latin typeface="proxima-nova"/>
              </a:rPr>
              <a:t>menguji</a:t>
            </a:r>
            <a:r>
              <a:rPr lang="en-GB" sz="1800" dirty="0">
                <a:latin typeface="proxima-nova"/>
              </a:rPr>
              <a:t>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proxima-nova"/>
              </a:rPr>
              <a:t>kesamaan</a:t>
            </a:r>
            <a:r>
              <a:rPr lang="en-GB" sz="1800" b="0" dirty="0">
                <a:solidFill>
                  <a:srgbClr val="000000"/>
                </a:solidFill>
                <a:effectLst/>
                <a:latin typeface="proxima-nova"/>
              </a:rPr>
              <a:t>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proxima-nova"/>
              </a:rPr>
              <a:t>varians</a:t>
            </a:r>
            <a:r>
              <a:rPr lang="en-GB" sz="1800" b="0" dirty="0">
                <a:solidFill>
                  <a:srgbClr val="000000"/>
                </a:solidFill>
                <a:effectLst/>
                <a:latin typeface="proxima-nova"/>
              </a:rPr>
              <a:t> pada data yang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proxima-nova"/>
              </a:rPr>
              <a:t>terdistribusi</a:t>
            </a:r>
            <a:r>
              <a:rPr lang="en-GB" sz="1800" b="0" dirty="0">
                <a:solidFill>
                  <a:srgbClr val="000000"/>
                </a:solidFill>
                <a:effectLst/>
                <a:latin typeface="proxima-nova"/>
              </a:rPr>
              <a:t> normal</a:t>
            </a:r>
            <a:endParaRPr lang="en-GB" sz="1800" b="0" dirty="0">
              <a:solidFill>
                <a:srgbClr val="333333"/>
              </a:solidFill>
              <a:effectLst/>
              <a:latin typeface="proxima-nov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333333"/>
              </a:solidFill>
              <a:latin typeface="proxima-nov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1800" b="0" i="0" dirty="0">
              <a:solidFill>
                <a:srgbClr val="333333"/>
              </a:solidFill>
              <a:effectLst/>
              <a:latin typeface="proxima-nov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333333"/>
              </a:solidFill>
              <a:latin typeface="proxima-nov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1800" b="0" i="0" dirty="0">
              <a:solidFill>
                <a:srgbClr val="333333"/>
              </a:solidFill>
              <a:effectLst/>
              <a:latin typeface="proxima-nova"/>
            </a:endParaRPr>
          </a:p>
          <a:p>
            <a:pPr marL="0" indent="0" algn="l">
              <a:buNone/>
            </a:pPr>
            <a:r>
              <a:rPr lang="en-GB" sz="18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proxima-nova"/>
              </a:rPr>
              <a:t>Interpretasi</a:t>
            </a:r>
            <a:r>
              <a:rPr lang="en-GB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proxima-nova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proxima-nova"/>
              </a:rPr>
              <a:t>Nilai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proxima-nova"/>
              </a:rPr>
              <a:t>p-value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proxima-nova"/>
              </a:rPr>
              <a:t>dari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proxima-nova"/>
              </a:rPr>
              <a:t>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proxima-nova"/>
              </a:rPr>
              <a:t>tes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proxima-nova"/>
              </a:rPr>
              <a:t>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proxima-nova"/>
              </a:rPr>
              <a:t>ini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proxima-nova"/>
              </a:rPr>
              <a:t>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proxima-nova"/>
              </a:rPr>
              <a:t>adalah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proxima-nova"/>
              </a:rPr>
              <a:t> 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proxima-nova"/>
              </a:rPr>
              <a:t>0.8211, </a:t>
            </a:r>
            <a:r>
              <a:rPr lang="en-GB" sz="1800" i="0" dirty="0" err="1">
                <a:solidFill>
                  <a:srgbClr val="000000"/>
                </a:solidFill>
                <a:effectLst/>
                <a:latin typeface="proxima-nova"/>
              </a:rPr>
              <a:t>menunjukkan</a:t>
            </a:r>
            <a:r>
              <a:rPr lang="en-GB" sz="1800" i="0" dirty="0">
                <a:solidFill>
                  <a:srgbClr val="000000"/>
                </a:solidFill>
                <a:effectLst/>
                <a:latin typeface="proxima-nova"/>
              </a:rPr>
              <a:t> </a:t>
            </a:r>
            <a:r>
              <a:rPr lang="en-GB" sz="1800" i="0" dirty="0" err="1">
                <a:solidFill>
                  <a:srgbClr val="000000"/>
                </a:solidFill>
                <a:effectLst/>
                <a:latin typeface="proxima-nova"/>
              </a:rPr>
              <a:t>bahwa</a:t>
            </a:r>
            <a:r>
              <a:rPr lang="en-GB" sz="1800" i="0" dirty="0">
                <a:solidFill>
                  <a:srgbClr val="000000"/>
                </a:solidFill>
                <a:effectLst/>
                <a:latin typeface="proxima-nova"/>
              </a:rPr>
              <a:t> </a:t>
            </a:r>
            <a:r>
              <a:rPr lang="en-GB" sz="1800" i="0" dirty="0" err="1">
                <a:solidFill>
                  <a:srgbClr val="000000"/>
                </a:solidFill>
                <a:effectLst/>
                <a:latin typeface="proxima-nova"/>
              </a:rPr>
              <a:t>tidak</a:t>
            </a:r>
            <a:r>
              <a:rPr lang="en-GB" sz="1800" i="0" dirty="0">
                <a:solidFill>
                  <a:srgbClr val="000000"/>
                </a:solidFill>
                <a:effectLst/>
                <a:latin typeface="proxima-nova"/>
              </a:rPr>
              <a:t> </a:t>
            </a:r>
            <a:r>
              <a:rPr lang="en-GB" sz="1800" i="0" dirty="0" err="1">
                <a:solidFill>
                  <a:srgbClr val="000000"/>
                </a:solidFill>
                <a:effectLst/>
                <a:latin typeface="proxima-nova"/>
              </a:rPr>
              <a:t>terdapat</a:t>
            </a:r>
            <a:r>
              <a:rPr lang="en-GB" sz="1800" i="0" dirty="0">
                <a:solidFill>
                  <a:srgbClr val="000000"/>
                </a:solidFill>
                <a:effectLst/>
                <a:latin typeface="proxima-nova"/>
              </a:rPr>
              <a:t> </a:t>
            </a:r>
            <a:r>
              <a:rPr lang="en-GB" sz="1800" i="0" dirty="0" err="1">
                <a:solidFill>
                  <a:srgbClr val="000000"/>
                </a:solidFill>
                <a:effectLst/>
                <a:latin typeface="proxima-nova"/>
              </a:rPr>
              <a:t>cukup</a:t>
            </a:r>
            <a:r>
              <a:rPr lang="en-GB" sz="1800" i="0" dirty="0">
                <a:solidFill>
                  <a:srgbClr val="000000"/>
                </a:solidFill>
                <a:effectLst/>
                <a:latin typeface="proxima-nova"/>
              </a:rPr>
              <a:t> </a:t>
            </a:r>
            <a:r>
              <a:rPr lang="en-GB" sz="1800" i="0" dirty="0" err="1">
                <a:solidFill>
                  <a:srgbClr val="000000"/>
                </a:solidFill>
                <a:effectLst/>
                <a:latin typeface="proxima-nova"/>
              </a:rPr>
              <a:t>bukti</a:t>
            </a:r>
            <a:r>
              <a:rPr lang="en-GB" sz="1800" i="0" dirty="0">
                <a:solidFill>
                  <a:srgbClr val="000000"/>
                </a:solidFill>
                <a:effectLst/>
                <a:latin typeface="proxima-nova"/>
              </a:rPr>
              <a:t> </a:t>
            </a:r>
            <a:r>
              <a:rPr lang="en-GB" sz="1800" i="0" dirty="0" err="1">
                <a:solidFill>
                  <a:srgbClr val="000000"/>
                </a:solidFill>
                <a:effectLst/>
                <a:latin typeface="proxima-nova"/>
              </a:rPr>
              <a:t>untuk</a:t>
            </a:r>
            <a:r>
              <a:rPr lang="en-GB" sz="1800" i="0" dirty="0">
                <a:solidFill>
                  <a:srgbClr val="000000"/>
                </a:solidFill>
                <a:effectLst/>
                <a:latin typeface="proxima-nova"/>
              </a:rPr>
              <a:t> </a:t>
            </a:r>
            <a:r>
              <a:rPr lang="en-GB" sz="1800" i="0" dirty="0" err="1">
                <a:solidFill>
                  <a:srgbClr val="000000"/>
                </a:solidFill>
                <a:effectLst/>
                <a:latin typeface="proxima-nova"/>
              </a:rPr>
              <a:t>menolak</a:t>
            </a:r>
            <a:r>
              <a:rPr lang="en-GB" sz="1800" i="0" dirty="0">
                <a:solidFill>
                  <a:srgbClr val="000000"/>
                </a:solidFill>
                <a:effectLst/>
                <a:latin typeface="proxima-nova"/>
              </a:rPr>
              <a:t> null hypothesis</a:t>
            </a:r>
            <a:r>
              <a:rPr lang="en-GB" sz="1800" dirty="0">
                <a:solidFill>
                  <a:srgbClr val="000000"/>
                </a:solidFill>
                <a:latin typeface="proxima-nova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proxima-nova"/>
              </a:rPr>
              <a:t>maka</a:t>
            </a:r>
            <a:r>
              <a:rPr lang="en-GB" sz="1800" dirty="0">
                <a:solidFill>
                  <a:srgbClr val="000000"/>
                </a:solidFill>
                <a:latin typeface="proxima-nova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proxima-nova"/>
              </a:rPr>
              <a:t>variabel</a:t>
            </a:r>
            <a:r>
              <a:rPr lang="en-GB" sz="1800" dirty="0">
                <a:solidFill>
                  <a:srgbClr val="000000"/>
                </a:solidFill>
                <a:latin typeface="proxima-nova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proxima-nova"/>
              </a:rPr>
              <a:t>Bart_diff</a:t>
            </a:r>
            <a:r>
              <a:rPr lang="en-GB" sz="1800" dirty="0">
                <a:solidFill>
                  <a:srgbClr val="000000"/>
                </a:solidFill>
                <a:latin typeface="proxima-nova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proxima-nova"/>
              </a:rPr>
              <a:t>memiliki</a:t>
            </a:r>
            <a:r>
              <a:rPr lang="en-GB" sz="1800" dirty="0">
                <a:solidFill>
                  <a:srgbClr val="000000"/>
                </a:solidFill>
                <a:latin typeface="proxima-nova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proxima-nova"/>
              </a:rPr>
              <a:t>kesamaan</a:t>
            </a:r>
            <a:r>
              <a:rPr lang="en-GB" sz="1800" dirty="0">
                <a:solidFill>
                  <a:srgbClr val="000000"/>
                </a:solidFill>
                <a:latin typeface="proxima-nova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proxima-nova"/>
              </a:rPr>
              <a:t>varians</a:t>
            </a:r>
            <a:r>
              <a:rPr lang="en-GB" sz="1800" dirty="0">
                <a:solidFill>
                  <a:srgbClr val="000000"/>
                </a:solidFill>
                <a:latin typeface="proxima-nova"/>
              </a:rPr>
              <a:t>.</a:t>
            </a:r>
            <a:endParaRPr lang="en-GB" sz="1800" i="0" dirty="0">
              <a:solidFill>
                <a:srgbClr val="333333"/>
              </a:solidFill>
              <a:effectLst/>
              <a:latin typeface="proxima-nova"/>
            </a:endParaRPr>
          </a:p>
          <a:p>
            <a:endParaRPr lang="en-US" sz="1800" dirty="0">
              <a:latin typeface="proxima-nova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3CF37B-46DE-DF18-019D-381298969C93}"/>
              </a:ext>
            </a:extLst>
          </p:cNvPr>
          <p:cNvSpPr txBox="1">
            <a:spLocks/>
          </p:cNvSpPr>
          <p:nvPr/>
        </p:nvSpPr>
        <p:spPr>
          <a:xfrm>
            <a:off x="0" y="314588"/>
            <a:ext cx="12192000" cy="7328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proxima-nova"/>
              </a:rPr>
              <a:t>   5. </a:t>
            </a:r>
            <a:r>
              <a:rPr lang="en-US" sz="2000" dirty="0" err="1">
                <a:latin typeface="proxima-nova"/>
              </a:rPr>
              <a:t>Memeriksa</a:t>
            </a:r>
            <a:r>
              <a:rPr lang="en-US" sz="2000" dirty="0">
                <a:latin typeface="proxima-nova"/>
              </a:rPr>
              <a:t> </a:t>
            </a:r>
            <a:r>
              <a:rPr lang="en-US" sz="2000" dirty="0" err="1">
                <a:latin typeface="proxima-nova"/>
              </a:rPr>
              <a:t>kesamaan</a:t>
            </a:r>
            <a:r>
              <a:rPr lang="en-US" sz="2000" dirty="0">
                <a:latin typeface="proxima-nova"/>
              </a:rPr>
              <a:t> </a:t>
            </a:r>
            <a:r>
              <a:rPr lang="en-US" sz="2000" dirty="0" err="1">
                <a:latin typeface="proxima-nova"/>
              </a:rPr>
              <a:t>varians</a:t>
            </a:r>
            <a:r>
              <a:rPr lang="en-US" sz="2000" dirty="0">
                <a:latin typeface="proxima-nova"/>
              </a:rPr>
              <a:t> </a:t>
            </a:r>
            <a:r>
              <a:rPr lang="en-US" sz="2000" dirty="0" err="1">
                <a:latin typeface="proxima-nova"/>
              </a:rPr>
              <a:t>dari</a:t>
            </a:r>
            <a:r>
              <a:rPr lang="en-US" sz="2000" dirty="0">
                <a:latin typeface="proxima-nova"/>
              </a:rPr>
              <a:t> variabel </a:t>
            </a:r>
            <a:r>
              <a:rPr lang="en-US" sz="2000" dirty="0" err="1">
                <a:latin typeface="proxima-nova"/>
              </a:rPr>
              <a:t>Bart_diff</a:t>
            </a:r>
            <a:r>
              <a:rPr lang="en-US" sz="2000" dirty="0">
                <a:latin typeface="proxima-nova"/>
              </a:rPr>
              <a:t> di </a:t>
            </a:r>
            <a:r>
              <a:rPr lang="en-US" sz="2000" dirty="0" err="1">
                <a:latin typeface="proxima-nova"/>
              </a:rPr>
              <a:t>antara</a:t>
            </a:r>
            <a:r>
              <a:rPr lang="en-US" sz="2000" dirty="0">
                <a:latin typeface="proxima-nova"/>
              </a:rPr>
              <a:t> grup intervensi dengan uji statistik yang sesuai dan </a:t>
            </a:r>
            <a:r>
              <a:rPr lang="en-US" sz="2000" dirty="0" err="1">
                <a:latin typeface="proxima-nova"/>
              </a:rPr>
              <a:t>interpretasinya</a:t>
            </a:r>
            <a:endParaRPr lang="en-US" sz="2000" dirty="0">
              <a:latin typeface="proxima-nova"/>
            </a:endParaRPr>
          </a:p>
        </p:txBody>
      </p:sp>
      <p:pic>
        <p:nvPicPr>
          <p:cNvPr id="5" name="Picture 4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772615DF-BD10-3EC1-2C67-E2C784F9D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7" y="2987617"/>
            <a:ext cx="5315223" cy="11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1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rectangle, line&#10;&#10;Description automatically generated">
            <a:extLst>
              <a:ext uri="{FF2B5EF4-FFF2-40B4-BE49-F238E27FC236}">
                <a16:creationId xmlns:a16="http://schemas.microsoft.com/office/drawing/2014/main" id="{DEC6DDE8-E147-BC03-5201-A0F66D677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3" y="1440614"/>
            <a:ext cx="7594414" cy="459890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23CF37B-46DE-DF18-019D-381298969C93}"/>
              </a:ext>
            </a:extLst>
          </p:cNvPr>
          <p:cNvSpPr txBox="1">
            <a:spLocks/>
          </p:cNvSpPr>
          <p:nvPr/>
        </p:nvSpPr>
        <p:spPr>
          <a:xfrm>
            <a:off x="0" y="314588"/>
            <a:ext cx="12192000" cy="7328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proxima-nova"/>
              </a:rPr>
              <a:t>   6. </a:t>
            </a:r>
            <a:r>
              <a:rPr lang="en-US" sz="2000" dirty="0" err="1">
                <a:latin typeface="proxima-nova"/>
              </a:rPr>
              <a:t>Membuat</a:t>
            </a:r>
            <a:r>
              <a:rPr lang="en-US" sz="2000" dirty="0">
                <a:latin typeface="proxima-nova"/>
              </a:rPr>
              <a:t> plot mean dan 95% CI </a:t>
            </a:r>
            <a:r>
              <a:rPr lang="en-US" sz="2000" dirty="0" err="1">
                <a:latin typeface="proxima-nova"/>
              </a:rPr>
              <a:t>dari</a:t>
            </a:r>
            <a:r>
              <a:rPr lang="en-US" sz="2000" dirty="0">
                <a:latin typeface="proxima-nova"/>
              </a:rPr>
              <a:t> variabel </a:t>
            </a:r>
            <a:r>
              <a:rPr lang="en-US" sz="2000" dirty="0" err="1">
                <a:latin typeface="proxima-nova"/>
              </a:rPr>
              <a:t>Bart_diff</a:t>
            </a:r>
            <a:r>
              <a:rPr lang="en-US" sz="2000" dirty="0">
                <a:latin typeface="proxima-nova"/>
              </a:rPr>
              <a:t> </a:t>
            </a:r>
            <a:r>
              <a:rPr lang="en-US" sz="2000" dirty="0" err="1">
                <a:latin typeface="proxima-nova"/>
              </a:rPr>
              <a:t>berdasarkan</a:t>
            </a:r>
            <a:r>
              <a:rPr lang="en-US" sz="2000" dirty="0">
                <a:latin typeface="proxima-nova"/>
              </a:rPr>
              <a:t> grup intervensi dalam 1 grafik.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6BD1AA-F83E-EA03-FD9D-F3C8D0BB7C4D}"/>
              </a:ext>
            </a:extLst>
          </p:cNvPr>
          <p:cNvSpPr txBox="1">
            <a:spLocks/>
          </p:cNvSpPr>
          <p:nvPr/>
        </p:nvSpPr>
        <p:spPr>
          <a:xfrm>
            <a:off x="360028" y="6039517"/>
            <a:ext cx="11443282" cy="39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rgbClr val="333333"/>
                </a:solidFill>
                <a:latin typeface="proxima-nova"/>
              </a:rPr>
              <a:t>Plot </a:t>
            </a:r>
            <a:r>
              <a:rPr lang="en-GB" sz="1600" dirty="0" err="1">
                <a:solidFill>
                  <a:srgbClr val="333333"/>
                </a:solidFill>
                <a:latin typeface="proxima-nova"/>
              </a:rPr>
              <a:t>dari</a:t>
            </a:r>
            <a:r>
              <a:rPr lang="en-GB" sz="1600" dirty="0">
                <a:solidFill>
                  <a:srgbClr val="333333"/>
                </a:solidFill>
                <a:latin typeface="proxima-nova"/>
              </a:rPr>
              <a:t> mean variable </a:t>
            </a:r>
            <a:r>
              <a:rPr lang="en-GB" sz="1600" dirty="0" err="1">
                <a:solidFill>
                  <a:srgbClr val="333333"/>
                </a:solidFill>
                <a:latin typeface="proxima-nova"/>
              </a:rPr>
              <a:t>Bart_diff</a:t>
            </a:r>
            <a:r>
              <a:rPr lang="en-GB" sz="1600" dirty="0">
                <a:solidFill>
                  <a:srgbClr val="333333"/>
                </a:solidFill>
                <a:latin typeface="proxima-nova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proxima-nova"/>
              </a:rPr>
              <a:t>berdasarkan</a:t>
            </a:r>
            <a:r>
              <a:rPr lang="en-GB" sz="1600" dirty="0">
                <a:solidFill>
                  <a:srgbClr val="333333"/>
                </a:solidFill>
                <a:latin typeface="proxima-nova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proxima-nova"/>
              </a:rPr>
              <a:t>grup</a:t>
            </a:r>
            <a:r>
              <a:rPr lang="en-GB" sz="1600" dirty="0">
                <a:solidFill>
                  <a:srgbClr val="333333"/>
                </a:solidFill>
                <a:latin typeface="proxima-nova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proxima-nova"/>
              </a:rPr>
              <a:t>intervensi</a:t>
            </a:r>
            <a:r>
              <a:rPr lang="en-GB" sz="1600" dirty="0">
                <a:solidFill>
                  <a:srgbClr val="333333"/>
                </a:solidFill>
                <a:latin typeface="proxima-nova"/>
              </a:rPr>
              <a:t>, </a:t>
            </a:r>
            <a:r>
              <a:rPr lang="en-GB" sz="1600" dirty="0" err="1">
                <a:solidFill>
                  <a:srgbClr val="333333"/>
                </a:solidFill>
                <a:latin typeface="proxima-nova"/>
              </a:rPr>
              <a:t>dengan</a:t>
            </a:r>
            <a:r>
              <a:rPr lang="en-GB" sz="1600" dirty="0">
                <a:solidFill>
                  <a:srgbClr val="333333"/>
                </a:solidFill>
                <a:latin typeface="proxima-nova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proxima-nova"/>
              </a:rPr>
              <a:t>nilai</a:t>
            </a:r>
            <a:r>
              <a:rPr lang="en-GB" sz="1600" dirty="0">
                <a:solidFill>
                  <a:srgbClr val="333333"/>
                </a:solidFill>
                <a:latin typeface="proxima-nova"/>
              </a:rPr>
              <a:t> 95% confidence interval </a:t>
            </a:r>
            <a:r>
              <a:rPr lang="en-GB" sz="1600" dirty="0" err="1">
                <a:solidFill>
                  <a:srgbClr val="333333"/>
                </a:solidFill>
                <a:latin typeface="proxima-nova"/>
              </a:rPr>
              <a:t>nya</a:t>
            </a:r>
            <a:r>
              <a:rPr lang="en-GB" sz="1600" dirty="0">
                <a:solidFill>
                  <a:srgbClr val="333333"/>
                </a:solidFill>
                <a:latin typeface="proxima-nova"/>
              </a:rPr>
              <a:t> </a:t>
            </a:r>
            <a:endParaRPr lang="en-US" sz="1600" dirty="0">
              <a:latin typeface="proxima-nova"/>
            </a:endParaRPr>
          </a:p>
        </p:txBody>
      </p:sp>
    </p:spTree>
    <p:extLst>
      <p:ext uri="{BB962C8B-B14F-4D97-AF65-F5344CB8AC3E}">
        <p14:creationId xmlns:p14="http://schemas.microsoft.com/office/powerpoint/2010/main" val="156613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FDC8-108D-05DE-F26F-33CBB5AF0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73" y="1431342"/>
            <a:ext cx="11376170" cy="511207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1800" b="1" i="0" dirty="0" err="1">
                <a:solidFill>
                  <a:srgbClr val="005595"/>
                </a:solidFill>
                <a:effectLst/>
                <a:latin typeface="proxima-nova"/>
              </a:rPr>
              <a:t>Hipotesis</a:t>
            </a:r>
            <a:r>
              <a:rPr lang="en-GB" sz="1800" b="1" i="0" dirty="0">
                <a:solidFill>
                  <a:srgbClr val="005595"/>
                </a:solidFill>
                <a:effectLst/>
                <a:latin typeface="proxima-nova"/>
              </a:rPr>
              <a:t> </a:t>
            </a:r>
            <a:r>
              <a:rPr lang="en-GB" sz="1800" b="1" i="0" dirty="0" err="1">
                <a:solidFill>
                  <a:srgbClr val="005595"/>
                </a:solidFill>
                <a:effectLst/>
                <a:latin typeface="proxima-nova"/>
              </a:rPr>
              <a:t>untuk</a:t>
            </a:r>
            <a:r>
              <a:rPr lang="en-GB" sz="1800" b="1" i="0" dirty="0">
                <a:solidFill>
                  <a:srgbClr val="005595"/>
                </a:solidFill>
                <a:effectLst/>
                <a:latin typeface="proxima-nova"/>
              </a:rPr>
              <a:t> </a:t>
            </a:r>
            <a:r>
              <a:rPr lang="en-GB" sz="1800" b="1" i="1" dirty="0">
                <a:solidFill>
                  <a:srgbClr val="005595"/>
                </a:solidFill>
                <a:effectLst/>
                <a:latin typeface="proxima-nova"/>
              </a:rPr>
              <a:t>Repeated Measures </a:t>
            </a:r>
            <a:r>
              <a:rPr lang="en-GB" sz="1800" b="1" i="0" dirty="0">
                <a:solidFill>
                  <a:srgbClr val="005595"/>
                </a:solidFill>
                <a:effectLst/>
                <a:latin typeface="proxima-nova"/>
              </a:rPr>
              <a:t>ANOVA:</a:t>
            </a:r>
          </a:p>
          <a:p>
            <a:pPr algn="l"/>
            <a:r>
              <a:rPr lang="en-GB" sz="1800" b="0" i="0" dirty="0">
                <a:solidFill>
                  <a:srgbClr val="000000"/>
                </a:solidFill>
                <a:effectLst/>
                <a:latin typeface="proxima-nova"/>
              </a:rPr>
              <a:t>H</a:t>
            </a:r>
            <a:r>
              <a:rPr lang="en-GB" sz="1800" b="0" i="0" baseline="-25000" dirty="0">
                <a:solidFill>
                  <a:srgbClr val="000000"/>
                </a:solidFill>
                <a:effectLst/>
                <a:latin typeface="proxima-nova"/>
              </a:rPr>
              <a:t>0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proxima-nova"/>
              </a:rPr>
              <a:t>: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proxima-nova"/>
              </a:rPr>
              <a:t>tidak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proxima-nova"/>
              </a:rPr>
              <a:t>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proxima-nova"/>
              </a:rPr>
              <a:t>terdapat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proxima-nova"/>
              </a:rPr>
              <a:t>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proxima-nova"/>
              </a:rPr>
              <a:t>perbedaan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proxima-nova"/>
              </a:rPr>
              <a:t>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proxima-nova"/>
              </a:rPr>
              <a:t>nilai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proxima-nova"/>
              </a:rPr>
              <a:t> rata-rata (mean)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proxima-nova"/>
              </a:rPr>
              <a:t>dari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proxima-nova"/>
              </a:rPr>
              <a:t>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proxima-nova"/>
              </a:rPr>
              <a:t>tiga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proxima-nova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proxima-nova"/>
              </a:rPr>
              <a:t>grup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proxima-nova"/>
              </a:rPr>
              <a:t> yang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proxima-nova"/>
              </a:rPr>
              <a:t>diuji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proxima-nova"/>
              </a:rPr>
              <a:t>: </a:t>
            </a:r>
          </a:p>
          <a:p>
            <a:pPr marL="0" indent="0" algn="l">
              <a:buNone/>
            </a:pPr>
            <a:r>
              <a:rPr lang="en-GB" sz="1800" dirty="0">
                <a:solidFill>
                  <a:srgbClr val="000000"/>
                </a:solidFill>
                <a:latin typeface="proxima-nova"/>
              </a:rPr>
              <a:t>    </a:t>
            </a:r>
            <a:r>
              <a:rPr lang="en-GB" sz="1800" b="0" i="1" dirty="0">
                <a:solidFill>
                  <a:srgbClr val="000000"/>
                </a:solidFill>
                <a:effectLst/>
                <a:latin typeface="proxima-nova"/>
              </a:rPr>
              <a:t>H</a:t>
            </a:r>
            <a:r>
              <a:rPr lang="en-GB" sz="1800" b="0" i="1" baseline="-25000" dirty="0">
                <a:solidFill>
                  <a:srgbClr val="000000"/>
                </a:solidFill>
                <a:effectLst/>
                <a:latin typeface="proxima-nova"/>
              </a:rPr>
              <a:t>0</a:t>
            </a:r>
            <a:r>
              <a:rPr lang="en-GB" sz="1800" b="0" i="1" dirty="0">
                <a:solidFill>
                  <a:srgbClr val="000000"/>
                </a:solidFill>
                <a:effectLst/>
                <a:latin typeface="proxima-nova"/>
              </a:rPr>
              <a:t>: µ</a:t>
            </a:r>
            <a:r>
              <a:rPr lang="en-GB" sz="1800" b="0" i="1" baseline="-25000" dirty="0">
                <a:solidFill>
                  <a:srgbClr val="000000"/>
                </a:solidFill>
                <a:effectLst/>
                <a:latin typeface="proxima-nova"/>
              </a:rPr>
              <a:t>1</a:t>
            </a:r>
            <a:r>
              <a:rPr lang="en-GB" sz="1800" b="0" i="1" dirty="0">
                <a:solidFill>
                  <a:srgbClr val="000000"/>
                </a:solidFill>
                <a:effectLst/>
                <a:latin typeface="proxima-nova"/>
              </a:rPr>
              <a:t> = µ</a:t>
            </a:r>
            <a:r>
              <a:rPr lang="en-GB" sz="1800" b="0" i="1" baseline="-25000" dirty="0">
                <a:solidFill>
                  <a:srgbClr val="000000"/>
                </a:solidFill>
                <a:effectLst/>
                <a:latin typeface="proxima-nova"/>
              </a:rPr>
              <a:t>2</a:t>
            </a:r>
            <a:r>
              <a:rPr lang="en-GB" sz="1800" b="0" i="1" dirty="0">
                <a:solidFill>
                  <a:srgbClr val="000000"/>
                </a:solidFill>
                <a:effectLst/>
                <a:latin typeface="proxima-nova"/>
              </a:rPr>
              <a:t> = µ</a:t>
            </a:r>
            <a:r>
              <a:rPr lang="en-GB" sz="1800" b="0" i="1" baseline="-25000" dirty="0">
                <a:solidFill>
                  <a:srgbClr val="000000"/>
                </a:solidFill>
                <a:effectLst/>
                <a:latin typeface="proxima-nova"/>
              </a:rPr>
              <a:t>3   </a:t>
            </a:r>
            <a:r>
              <a:rPr lang="en-GB" sz="1800" dirty="0">
                <a:solidFill>
                  <a:srgbClr val="000000"/>
                </a:solidFill>
                <a:latin typeface="proxima-nova"/>
              </a:rPr>
              <a:t>;</a:t>
            </a:r>
            <a:r>
              <a:rPr lang="en-GB" sz="1800" i="1" dirty="0">
                <a:solidFill>
                  <a:srgbClr val="000000"/>
                </a:solidFill>
                <a:latin typeface="proxima-nova"/>
              </a:rPr>
              <a:t> (</a:t>
            </a:r>
            <a:r>
              <a:rPr lang="en-GB" sz="1800" b="0" i="1" dirty="0">
                <a:solidFill>
                  <a:srgbClr val="000000"/>
                </a:solidFill>
                <a:effectLst/>
                <a:latin typeface="proxima-nova"/>
              </a:rPr>
              <a:t>µ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proxima-nova"/>
              </a:rPr>
              <a:t> =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proxima-nova"/>
              </a:rPr>
              <a:t>nilai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proxima-nova"/>
              </a:rPr>
              <a:t> rata-rata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proxima-nova"/>
              </a:rPr>
              <a:t>grup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proxima-nova"/>
              </a:rPr>
              <a:t>) </a:t>
            </a:r>
          </a:p>
          <a:p>
            <a:pPr algn="l"/>
            <a:r>
              <a:rPr lang="en-GB" sz="1800" b="0" i="0" dirty="0">
                <a:solidFill>
                  <a:srgbClr val="000000"/>
                </a:solidFill>
                <a:effectLst/>
                <a:latin typeface="proxima-nova"/>
              </a:rPr>
              <a:t>H</a:t>
            </a:r>
            <a:r>
              <a:rPr lang="en-GB" sz="1800" b="0" i="0" baseline="-25000" dirty="0">
                <a:solidFill>
                  <a:srgbClr val="000000"/>
                </a:solidFill>
                <a:effectLst/>
                <a:latin typeface="proxima-nova"/>
              </a:rPr>
              <a:t>A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proxima-nova"/>
              </a:rPr>
              <a:t>: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proxima-nova"/>
              </a:rPr>
              <a:t>terdapat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proxima-nova"/>
              </a:rPr>
              <a:t>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proxima-nova"/>
              </a:rPr>
              <a:t>perbedaan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proxima-nova"/>
              </a:rPr>
              <a:t>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proxima-nova"/>
              </a:rPr>
              <a:t>nilai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proxima-nova"/>
              </a:rPr>
              <a:t> rata-rata (mean)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proxima-nova"/>
              </a:rPr>
              <a:t>dari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proxima-nova"/>
              </a:rPr>
              <a:t>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proxima-nova"/>
              </a:rPr>
              <a:t>tiga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proxima-nova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proxima-nova"/>
              </a:rPr>
              <a:t>grup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proxima-nova"/>
              </a:rPr>
              <a:t> yang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proxima-nova"/>
              </a:rPr>
              <a:t>diuji</a:t>
            </a:r>
            <a:r>
              <a:rPr lang="en-GB" sz="1800" dirty="0">
                <a:solidFill>
                  <a:srgbClr val="000000"/>
                </a:solidFill>
                <a:latin typeface="proxima-nova"/>
              </a:rPr>
              <a:t> (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proxima-nova"/>
              </a:rPr>
              <a:t>setidaknya</a:t>
            </a:r>
            <a:r>
              <a:rPr lang="en-GB" sz="1800" b="0" dirty="0">
                <a:solidFill>
                  <a:srgbClr val="000000"/>
                </a:solidFill>
                <a:effectLst/>
                <a:latin typeface="proxima-nova"/>
              </a:rPr>
              <a:t> di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proxima-nova"/>
              </a:rPr>
              <a:t>antara</a:t>
            </a:r>
            <a:r>
              <a:rPr lang="en-GB" sz="1800" b="0" dirty="0">
                <a:solidFill>
                  <a:srgbClr val="000000"/>
                </a:solidFill>
                <a:effectLst/>
                <a:latin typeface="proxima-nova"/>
              </a:rPr>
              <a:t> dua </a:t>
            </a:r>
            <a:r>
              <a:rPr lang="en-GB" sz="1800" dirty="0" err="1">
                <a:solidFill>
                  <a:srgbClr val="000000"/>
                </a:solidFill>
                <a:latin typeface="proxima-nova"/>
              </a:rPr>
              <a:t>grup</a:t>
            </a:r>
            <a:r>
              <a:rPr lang="en-GB" sz="1800" b="0" dirty="0">
                <a:solidFill>
                  <a:srgbClr val="000000"/>
                </a:solidFill>
                <a:effectLst/>
                <a:latin typeface="proxima-nova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5">
                  <a:lumMod val="75000"/>
                </a:schemeClr>
              </a:solidFill>
              <a:latin typeface="proxima-nova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5">
                  <a:lumMod val="75000"/>
                </a:schemeClr>
              </a:solidFill>
              <a:latin typeface="proxima-nova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5">
                  <a:lumMod val="75000"/>
                </a:schemeClr>
              </a:solidFill>
              <a:latin typeface="proxima-nova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5">
                  <a:lumMod val="75000"/>
                </a:schemeClr>
              </a:solidFill>
              <a:latin typeface="proxima-nova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5">
                  <a:lumMod val="75000"/>
                </a:schemeClr>
              </a:solidFill>
              <a:latin typeface="proxima-nova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proxima-nova"/>
              </a:rPr>
              <a:t>Interpretasi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proxima-nova"/>
              </a:rPr>
              <a:t>:</a:t>
            </a:r>
          </a:p>
          <a:p>
            <a:r>
              <a:rPr lang="en-GB" sz="1800" b="0" i="0" dirty="0">
                <a:solidFill>
                  <a:srgbClr val="021B34"/>
                </a:solidFill>
                <a:effectLst/>
                <a:latin typeface="proxima-nova"/>
              </a:rPr>
              <a:t>Nilai p-value &gt; 0.05 </a:t>
            </a:r>
            <a:r>
              <a:rPr lang="en-GB" sz="1800" b="0" i="0" dirty="0" err="1">
                <a:solidFill>
                  <a:srgbClr val="021B34"/>
                </a:solidFill>
                <a:effectLst/>
                <a:latin typeface="proxima-nova"/>
              </a:rPr>
              <a:t>menunjukkan</a:t>
            </a:r>
            <a:r>
              <a:rPr lang="en-GB" sz="1800" b="0" i="0" dirty="0">
                <a:solidFill>
                  <a:srgbClr val="021B34"/>
                </a:solidFill>
                <a:effectLst/>
                <a:latin typeface="proxima-nova"/>
              </a:rPr>
              <a:t> </a:t>
            </a:r>
            <a:r>
              <a:rPr lang="en-GB" sz="1800" b="0" i="0" dirty="0" err="1">
                <a:solidFill>
                  <a:srgbClr val="021B34"/>
                </a:solidFill>
                <a:effectLst/>
                <a:latin typeface="proxima-nova"/>
              </a:rPr>
              <a:t>bahwa</a:t>
            </a:r>
            <a:r>
              <a:rPr lang="en-GB" sz="1800" b="0" i="0" dirty="0">
                <a:solidFill>
                  <a:srgbClr val="021B34"/>
                </a:solidFill>
                <a:effectLst/>
                <a:latin typeface="proxima-nova"/>
              </a:rPr>
              <a:t> </a:t>
            </a:r>
            <a:r>
              <a:rPr lang="en-GB" sz="1800" b="0" i="0" dirty="0" err="1">
                <a:solidFill>
                  <a:srgbClr val="021B34"/>
                </a:solidFill>
                <a:effectLst/>
                <a:latin typeface="proxima-nova"/>
              </a:rPr>
              <a:t>tidak</a:t>
            </a:r>
            <a:r>
              <a:rPr lang="en-GB" sz="1800" b="0" i="0" dirty="0">
                <a:solidFill>
                  <a:srgbClr val="021B34"/>
                </a:solidFill>
                <a:effectLst/>
                <a:latin typeface="proxima-nova"/>
              </a:rPr>
              <a:t> </a:t>
            </a:r>
            <a:r>
              <a:rPr lang="en-GB" sz="1800" b="0" i="0" dirty="0" err="1">
                <a:solidFill>
                  <a:srgbClr val="021B34"/>
                </a:solidFill>
                <a:effectLst/>
                <a:latin typeface="proxima-nova"/>
              </a:rPr>
              <a:t>terdapat</a:t>
            </a:r>
            <a:r>
              <a:rPr lang="en-GB" sz="1800" b="0" i="0" dirty="0">
                <a:solidFill>
                  <a:srgbClr val="021B34"/>
                </a:solidFill>
                <a:effectLst/>
                <a:latin typeface="proxima-nova"/>
              </a:rPr>
              <a:t> </a:t>
            </a:r>
            <a:r>
              <a:rPr lang="en-GB" sz="1800" b="0" i="0" dirty="0" err="1">
                <a:solidFill>
                  <a:srgbClr val="021B34"/>
                </a:solidFill>
                <a:effectLst/>
                <a:latin typeface="proxima-nova"/>
              </a:rPr>
              <a:t>cukup</a:t>
            </a:r>
            <a:r>
              <a:rPr lang="en-GB" sz="1800" b="0" i="0" dirty="0">
                <a:solidFill>
                  <a:srgbClr val="021B34"/>
                </a:solidFill>
                <a:effectLst/>
                <a:latin typeface="proxima-nova"/>
              </a:rPr>
              <a:t> </a:t>
            </a:r>
            <a:r>
              <a:rPr lang="en-GB" sz="1800" b="0" i="0" dirty="0" err="1">
                <a:solidFill>
                  <a:srgbClr val="021B34"/>
                </a:solidFill>
                <a:effectLst/>
                <a:latin typeface="proxima-nova"/>
              </a:rPr>
              <a:t>bukti</a:t>
            </a:r>
            <a:r>
              <a:rPr lang="en-GB" sz="1800" b="0" i="0" dirty="0">
                <a:solidFill>
                  <a:srgbClr val="021B34"/>
                </a:solidFill>
                <a:effectLst/>
                <a:latin typeface="proxima-nova"/>
              </a:rPr>
              <a:t> </a:t>
            </a:r>
            <a:r>
              <a:rPr lang="en-GB" sz="1800" b="0" i="0" dirty="0" err="1">
                <a:solidFill>
                  <a:srgbClr val="021B34"/>
                </a:solidFill>
                <a:effectLst/>
                <a:latin typeface="proxima-nova"/>
              </a:rPr>
              <a:t>untuk</a:t>
            </a:r>
            <a:r>
              <a:rPr lang="en-GB" sz="1800" b="0" i="0" dirty="0">
                <a:solidFill>
                  <a:srgbClr val="021B34"/>
                </a:solidFill>
                <a:effectLst/>
                <a:latin typeface="proxima-nova"/>
              </a:rPr>
              <a:t> </a:t>
            </a:r>
            <a:r>
              <a:rPr lang="en-GB" sz="1800" b="0" i="0" dirty="0" err="1">
                <a:solidFill>
                  <a:srgbClr val="021B34"/>
                </a:solidFill>
                <a:effectLst/>
                <a:latin typeface="proxima-nova"/>
              </a:rPr>
              <a:t>menolak</a:t>
            </a:r>
            <a:r>
              <a:rPr lang="en-GB" sz="1800" b="0" i="0" dirty="0">
                <a:solidFill>
                  <a:srgbClr val="021B34"/>
                </a:solidFill>
                <a:effectLst/>
                <a:latin typeface="proxima-nova"/>
              </a:rPr>
              <a:t> </a:t>
            </a:r>
            <a:r>
              <a:rPr lang="en-GB" sz="1800" b="0" i="1" dirty="0">
                <a:solidFill>
                  <a:srgbClr val="021B34"/>
                </a:solidFill>
                <a:effectLst/>
                <a:latin typeface="proxima-nova"/>
              </a:rPr>
              <a:t>null hypothesis</a:t>
            </a:r>
            <a:r>
              <a:rPr lang="en-GB" sz="1800" b="0" i="0" dirty="0">
                <a:solidFill>
                  <a:srgbClr val="021B34"/>
                </a:solidFill>
                <a:effectLst/>
                <a:latin typeface="proxima-nova"/>
              </a:rPr>
              <a:t>, </a:t>
            </a:r>
            <a:r>
              <a:rPr lang="en-GB" sz="1800" b="0" i="0" dirty="0" err="1">
                <a:solidFill>
                  <a:srgbClr val="021B34"/>
                </a:solidFill>
                <a:effectLst/>
                <a:latin typeface="proxima-nova"/>
              </a:rPr>
              <a:t>sehingga</a:t>
            </a:r>
            <a:r>
              <a:rPr lang="en-GB" sz="1800" b="0" i="0" dirty="0">
                <a:solidFill>
                  <a:srgbClr val="021B34"/>
                </a:solidFill>
                <a:effectLst/>
                <a:latin typeface="proxima-nova"/>
              </a:rPr>
              <a:t> </a:t>
            </a:r>
            <a:r>
              <a:rPr lang="en-GB" sz="1800" b="0" i="0" dirty="0" err="1">
                <a:solidFill>
                  <a:srgbClr val="021B34"/>
                </a:solidFill>
                <a:effectLst/>
                <a:latin typeface="proxima-nova"/>
              </a:rPr>
              <a:t>dapat</a:t>
            </a:r>
            <a:r>
              <a:rPr lang="en-GB" sz="1800" b="0" i="0" dirty="0">
                <a:solidFill>
                  <a:srgbClr val="021B34"/>
                </a:solidFill>
                <a:effectLst/>
                <a:latin typeface="proxima-nova"/>
              </a:rPr>
              <a:t> </a:t>
            </a:r>
            <a:r>
              <a:rPr lang="en-GB" sz="1800" b="0" i="0" dirty="0" err="1">
                <a:solidFill>
                  <a:srgbClr val="021B34"/>
                </a:solidFill>
                <a:effectLst/>
                <a:latin typeface="proxima-nova"/>
              </a:rPr>
              <a:t>disimpulkan</a:t>
            </a:r>
            <a:r>
              <a:rPr lang="en-GB" sz="1800" b="0" i="0" dirty="0">
                <a:solidFill>
                  <a:srgbClr val="021B34"/>
                </a:solidFill>
                <a:effectLst/>
                <a:latin typeface="proxima-nova"/>
              </a:rPr>
              <a:t> </a:t>
            </a:r>
            <a:r>
              <a:rPr lang="en-GB" sz="1800" b="0" i="0" dirty="0" err="1">
                <a:solidFill>
                  <a:srgbClr val="021B34"/>
                </a:solidFill>
                <a:effectLst/>
                <a:latin typeface="proxima-nova"/>
              </a:rPr>
              <a:t>bahwa</a:t>
            </a:r>
            <a:r>
              <a:rPr lang="en-GB" sz="1800" b="0" i="0" dirty="0">
                <a:solidFill>
                  <a:srgbClr val="021B34"/>
                </a:solidFill>
                <a:effectLst/>
                <a:latin typeface="proxima-nova"/>
              </a:rPr>
              <a:t> </a:t>
            </a:r>
            <a:r>
              <a:rPr lang="en-GB" sz="1800" b="0" i="0" dirty="0" err="1">
                <a:solidFill>
                  <a:srgbClr val="021B34"/>
                </a:solidFill>
                <a:effectLst/>
                <a:latin typeface="proxima-nova"/>
              </a:rPr>
              <a:t>tidak</a:t>
            </a:r>
            <a:r>
              <a:rPr lang="en-GB" sz="1800" b="0" i="0" dirty="0">
                <a:solidFill>
                  <a:srgbClr val="021B34"/>
                </a:solidFill>
                <a:effectLst/>
                <a:latin typeface="proxima-nova"/>
              </a:rPr>
              <a:t> </a:t>
            </a:r>
            <a:r>
              <a:rPr lang="en-GB" sz="1800" b="0" i="0" dirty="0" err="1">
                <a:solidFill>
                  <a:srgbClr val="021B34"/>
                </a:solidFill>
                <a:effectLst/>
                <a:latin typeface="proxima-nova"/>
              </a:rPr>
              <a:t>terdapat</a:t>
            </a:r>
            <a:r>
              <a:rPr lang="en-GB" sz="1800" b="0" i="0" dirty="0">
                <a:solidFill>
                  <a:srgbClr val="021B34"/>
                </a:solidFill>
                <a:effectLst/>
                <a:latin typeface="proxima-nova"/>
              </a:rPr>
              <a:t> </a:t>
            </a:r>
            <a:r>
              <a:rPr lang="en-GB" sz="1800" b="0" i="0" dirty="0" err="1">
                <a:solidFill>
                  <a:srgbClr val="021B34"/>
                </a:solidFill>
                <a:effectLst/>
                <a:latin typeface="proxima-nova"/>
              </a:rPr>
              <a:t>perbedaan</a:t>
            </a:r>
            <a:r>
              <a:rPr lang="en-GB" sz="1800" b="0" i="0" dirty="0">
                <a:solidFill>
                  <a:srgbClr val="021B34"/>
                </a:solidFill>
                <a:effectLst/>
                <a:latin typeface="proxima-nova"/>
              </a:rPr>
              <a:t> di </a:t>
            </a:r>
            <a:r>
              <a:rPr lang="en-GB" sz="1800" b="0" i="0" dirty="0" err="1">
                <a:solidFill>
                  <a:srgbClr val="021B34"/>
                </a:solidFill>
                <a:effectLst/>
                <a:latin typeface="proxima-nova"/>
              </a:rPr>
              <a:t>antara</a:t>
            </a:r>
            <a:r>
              <a:rPr lang="en-GB" sz="1800" b="0" i="0" dirty="0">
                <a:solidFill>
                  <a:srgbClr val="021B34"/>
                </a:solidFill>
                <a:effectLst/>
                <a:latin typeface="proxima-nova"/>
              </a:rPr>
              <a:t> </a:t>
            </a:r>
            <a:r>
              <a:rPr lang="en-GB" sz="1800" b="0" i="0" dirty="0" err="1">
                <a:solidFill>
                  <a:srgbClr val="021B34"/>
                </a:solidFill>
                <a:effectLst/>
                <a:latin typeface="proxima-nova"/>
              </a:rPr>
              <a:t>nilai</a:t>
            </a:r>
            <a:r>
              <a:rPr lang="en-GB" sz="1800" b="0" i="0" dirty="0">
                <a:solidFill>
                  <a:srgbClr val="021B34"/>
                </a:solidFill>
                <a:effectLst/>
                <a:latin typeface="proxima-nova"/>
              </a:rPr>
              <a:t> rata-rata Bart-diff di </a:t>
            </a:r>
            <a:r>
              <a:rPr lang="en-GB" sz="1800" b="0" i="0" dirty="0" err="1">
                <a:solidFill>
                  <a:srgbClr val="021B34"/>
                </a:solidFill>
                <a:effectLst/>
                <a:latin typeface="proxima-nova"/>
              </a:rPr>
              <a:t>antara</a:t>
            </a:r>
            <a:r>
              <a:rPr lang="en-GB" sz="1800" b="0" i="0" dirty="0">
                <a:solidFill>
                  <a:srgbClr val="021B34"/>
                </a:solidFill>
                <a:effectLst/>
                <a:latin typeface="proxima-nova"/>
              </a:rPr>
              <a:t> </a:t>
            </a:r>
            <a:r>
              <a:rPr lang="en-GB" sz="1800" b="0" i="0" dirty="0" err="1">
                <a:solidFill>
                  <a:srgbClr val="021B34"/>
                </a:solidFill>
                <a:effectLst/>
                <a:latin typeface="proxima-nova"/>
              </a:rPr>
              <a:t>tiga</a:t>
            </a:r>
            <a:r>
              <a:rPr lang="en-GB" sz="1800" b="0" i="0" dirty="0">
                <a:solidFill>
                  <a:srgbClr val="021B34"/>
                </a:solidFill>
                <a:effectLst/>
                <a:latin typeface="proxima-nova"/>
              </a:rPr>
              <a:t> </a:t>
            </a:r>
            <a:r>
              <a:rPr lang="en-GB" sz="1800" dirty="0" err="1">
                <a:solidFill>
                  <a:srgbClr val="021B34"/>
                </a:solidFill>
                <a:latin typeface="proxima-nova"/>
              </a:rPr>
              <a:t>grup</a:t>
            </a:r>
            <a:r>
              <a:rPr lang="en-GB" sz="1800" b="0" i="0" dirty="0">
                <a:solidFill>
                  <a:srgbClr val="021B34"/>
                </a:solidFill>
                <a:effectLst/>
                <a:latin typeface="proxima-nova"/>
              </a:rPr>
              <a:t> yang </a:t>
            </a:r>
            <a:r>
              <a:rPr lang="en-GB" sz="1800" b="0" i="0" dirty="0" err="1">
                <a:solidFill>
                  <a:srgbClr val="021B34"/>
                </a:solidFill>
                <a:effectLst/>
                <a:latin typeface="proxima-nova"/>
              </a:rPr>
              <a:t>diuji</a:t>
            </a:r>
            <a:r>
              <a:rPr lang="en-GB" sz="1800" b="0" i="0" dirty="0">
                <a:solidFill>
                  <a:srgbClr val="021B34"/>
                </a:solidFill>
                <a:effectLst/>
                <a:latin typeface="proxima-nova"/>
              </a:rPr>
              <a:t>.</a:t>
            </a:r>
            <a:endParaRPr lang="en-US" sz="1800" b="1" dirty="0">
              <a:solidFill>
                <a:schemeClr val="accent5">
                  <a:lumMod val="75000"/>
                </a:schemeClr>
              </a:solidFill>
              <a:latin typeface="proxima-nova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3CF37B-46DE-DF18-019D-381298969C93}"/>
              </a:ext>
            </a:extLst>
          </p:cNvPr>
          <p:cNvSpPr txBox="1">
            <a:spLocks/>
          </p:cNvSpPr>
          <p:nvPr/>
        </p:nvSpPr>
        <p:spPr>
          <a:xfrm>
            <a:off x="0" y="314588"/>
            <a:ext cx="12192000" cy="847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proxima-nova"/>
              </a:rPr>
              <a:t>   7. 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Melakukan uji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anova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untuk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membandingkan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rata-rata (mean)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dari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variabel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Bart_diff</a:t>
            </a:r>
            <a:r>
              <a:rPr lang="en-US" sz="2000" dirty="0">
                <a:solidFill>
                  <a:srgbClr val="212121"/>
                </a:solidFill>
                <a:latin typeface="proxima-nova"/>
              </a:rPr>
              <a:t> di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antara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tiga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grup intervensi dan menginterpretasikannya.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06B852A-988F-A415-16BC-F7DBFBEEA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8" y="3057739"/>
            <a:ext cx="6073105" cy="135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2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3CF37B-46DE-DF18-019D-381298969C93}"/>
              </a:ext>
            </a:extLst>
          </p:cNvPr>
          <p:cNvSpPr txBox="1">
            <a:spLocks/>
          </p:cNvSpPr>
          <p:nvPr/>
        </p:nvSpPr>
        <p:spPr>
          <a:xfrm>
            <a:off x="0" y="314588"/>
            <a:ext cx="12192000" cy="8541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proxima-nova"/>
              </a:rPr>
              <a:t>8. 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Melakukan analisis model linear regresi dengan Functional Ability (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Bartlet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) sebagai outcome(y) dan explanatory variables meliputi: waktu (time), grup intervensi (group), dan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proxima-nova"/>
              </a:rPr>
              <a:t>interaksi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proxima-nova"/>
              </a:rPr>
              <a:t> waktu dan grup intervensi.</a:t>
            </a:r>
            <a:r>
              <a:rPr lang="en-US" sz="2000" dirty="0">
                <a:latin typeface="proxima-nova"/>
              </a:rPr>
              <a:t> </a:t>
            </a:r>
          </a:p>
        </p:txBody>
      </p:sp>
      <p:pic>
        <p:nvPicPr>
          <p:cNvPr id="3" name="Picture 2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9356E438-6F06-984A-D8BC-9C7B25A7F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5" y="1381186"/>
            <a:ext cx="5035662" cy="52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1138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proxima-nova</vt:lpstr>
      <vt:lpstr>Office Theme</vt:lpstr>
      <vt:lpstr>Final Examination Manajemen dan Analisis Data dengan R</vt:lpstr>
      <vt:lpstr>   1. Boxplot dari functional ability pada pekan pertama (Bart1) berdasarkan grup intervensi</vt:lpstr>
      <vt:lpstr>   2. Memeriksa normalitas data dari functional ability pekan pertama (Bart1) dengan uji statistik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Examination Manajemen dan Analisis Data dengan R</dc:title>
  <dc:creator>Sri Hartati</dc:creator>
  <cp:lastModifiedBy>Sri Hartati</cp:lastModifiedBy>
  <cp:revision>15</cp:revision>
  <dcterms:created xsi:type="dcterms:W3CDTF">2023-06-17T06:09:58Z</dcterms:created>
  <dcterms:modified xsi:type="dcterms:W3CDTF">2023-06-20T13:22:16Z</dcterms:modified>
</cp:coreProperties>
</file>