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010F8-CA34-054F-AB26-070DABABCCA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27E9-7BC8-5645-8B6D-65266B5C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27E9-7BC8-5645-8B6D-65266B5C2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27E9-7BC8-5645-8B6D-65266B5C2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AA45-F98D-94D2-A60E-40587C3A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F3D5B-2529-C1B0-173F-3204279C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539F-C3A1-3C34-1432-6BDCE065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DD05-914B-338C-9B41-3A652F91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6608-B9A3-65BD-5D5D-74E4DB8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F9AD-DA46-762B-605D-0B39D010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D134-16EC-0ED5-268F-F7B6CBAB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91BD-8B89-D1D8-B4F3-17F53A3F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9429-F77C-5B83-FFEA-9318041D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C5BF-494E-2DBA-675A-52DE3C4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8482D-9DD5-E026-F384-D8C9037F5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748FE-745A-2A96-0300-1F8F370E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E123-D3B7-DCD0-D45D-435E13C8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0A1C-C201-D6DD-6E5A-53311119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BD6-EBF1-776D-681D-FB80AC00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3F2D-F7BD-13F8-0304-AF1AECC4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A4CF-6684-F005-B909-B9E27188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52F9-E5D3-2812-F516-889320D0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185C-9EC7-D5F0-2CA6-FE548A5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8F54-7DAA-CE90-865C-4428C080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CC9F-58F0-FEF6-8F7E-EE7DCA99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8B777-DCA4-756A-854B-6922113A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8671-C2FC-3CC0-8222-CB7E1BDE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5EB1-70CF-FCF7-0E0F-A6D879C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AEEE-BD99-ABE9-2CB4-E78E678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82F4-631F-86B6-4D3A-21922E9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3019-5E0D-8961-2FC0-E25D890CD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0701-FA24-7236-F945-10C15845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CA3B-C604-9716-5D66-B651A05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4E94-3814-5227-7483-22159D6F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9452F-C52B-9BA0-E5D1-0960481A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2EEA-9444-4841-D4D9-FDBD7615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C8FA-EA26-613B-EF9D-613D4917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112D5-4F5D-A79F-B8F1-53069CD7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73061-BE4A-1FE1-DC45-3A4596274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DC04B-8E5A-E784-9AFB-5A1793265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ABC23-0112-0A8E-A229-2CF68483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D219-331D-75BA-BBD8-9E526E3D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277D3-A5AD-393B-8DC0-DE5D5488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3D36-DC9A-B47E-8575-C0E87C9E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7CB29-445F-57D5-A530-8FD18AAC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AE4C-E92C-A755-0A6C-6F854F38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340-1792-B47E-0666-9B9BDEEB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0994E-3B41-9D7A-5613-C1301199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9628F-1C55-0879-67D7-441316AC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D6CE7-ED04-5FAE-4A99-8D9B7F4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8A91-FD14-C283-0E4C-9F7CC11A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5EFB-A3BA-5EE5-A1A0-2C24CF6D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CBD6-0AD8-C66E-65F2-2AE9372A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CD160-DF0A-B5A3-E42C-26914A70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8C5F-9214-DBF9-92A7-5CE25987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E348A-4268-4894-E153-5E05773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651E-5146-6D85-44A7-B75665A2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8495-CCC2-95E6-30C4-CC3EED1ED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F0D2D-032C-7863-8AED-BD03BD3E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EE14-9E12-B567-9A50-8EA288D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8434F-2A8B-63E7-CAD4-CD23E50C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79FC8-874B-DAE1-082A-FA19A11D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20F00-3126-0ED7-B1F5-592F8AE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B2F1-5CE5-47F5-64D8-575CF0E5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73AF-6330-28B6-00C3-0726EAB0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E75E5-4EE5-5A46-97C5-EC7F986180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1ECE-6A7C-7DE6-7F74-CD858BB67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088E7-6B6B-E7FD-2A80-51961658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86E05-6053-364E-A697-96F412B6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yes.nasa.gov/apps/asteroids/#/watch/2024_re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srihithchennare/asteroid-mi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ace exploration: The ultimate test of our capabilities">
            <a:extLst>
              <a:ext uri="{FF2B5EF4-FFF2-40B4-BE49-F238E27FC236}">
                <a16:creationId xmlns:a16="http://schemas.microsoft.com/office/drawing/2014/main" id="{1C6DEC17-3B70-4820-01AE-238807AF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8CA-5083-AEE2-9A6D-58DB14B4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EMP </a:t>
            </a:r>
            <a:r>
              <a:rPr lang="en-US" sz="4800" dirty="0" err="1">
                <a:solidFill>
                  <a:schemeClr val="bg1"/>
                </a:solidFill>
              </a:rPr>
              <a:t>SpaceHack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A197-3928-6D32-26DC-A7C3FFE28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 Srihith Chennareddy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and Andrew Ma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4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 descr="THANK YOU">
            <a:extLst>
              <a:ext uri="{FF2B5EF4-FFF2-40B4-BE49-F238E27FC236}">
                <a16:creationId xmlns:a16="http://schemas.microsoft.com/office/drawing/2014/main" id="{6E7E7581-D11B-78E4-AE28-F8B117C87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3623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Download Asteroid Sci Fi Planet 4k Ultra HD Wallpaper">
            <a:extLst>
              <a:ext uri="{FF2B5EF4-FFF2-40B4-BE49-F238E27FC236}">
                <a16:creationId xmlns:a16="http://schemas.microsoft.com/office/drawing/2014/main" id="{2FC2E28E-67F2-EC13-9E16-6B50E46E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701C8-D538-63D2-6460-E64CC2E3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451" y="94522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Asteroid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E45E-8527-771B-92C7-F7E7075B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44" y="2426330"/>
            <a:ext cx="5170861" cy="407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Asteroid contain massive amounts of valuable metal such as gold and rare earth metals.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These are used in all electronics, including navigation systems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Asteroid Mining is the field that has the potential to impact for all aspects of life.</a:t>
            </a:r>
          </a:p>
        </p:txBody>
      </p:sp>
    </p:spTree>
    <p:extLst>
      <p:ext uri="{BB962C8B-B14F-4D97-AF65-F5344CB8AC3E}">
        <p14:creationId xmlns:p14="http://schemas.microsoft.com/office/powerpoint/2010/main" val="376692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Asteroid Mining: a Serious Threat for Mining Companies on Earth">
            <a:extLst>
              <a:ext uri="{FF2B5EF4-FFF2-40B4-BE49-F238E27FC236}">
                <a16:creationId xmlns:a16="http://schemas.microsoft.com/office/drawing/2014/main" id="{AB66F96C-21CD-3468-9E18-0F74414D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-3049" y="278597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2D18F-559D-6D69-0371-9C3A8DE6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Faustina"/>
              </a:rPr>
              <a:t>16 Psyche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6B78-5E5E-8343-854E-302962D9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91" y="2573609"/>
            <a:ext cx="5170861" cy="407204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latin typeface="Faustina"/>
              </a:rPr>
              <a:t>16 Psyche is one of the biggest metal rich asteroid in the solar system</a:t>
            </a:r>
          </a:p>
          <a:p>
            <a:r>
              <a:rPr lang="en-US" sz="2000" dirty="0">
                <a:solidFill>
                  <a:srgbClr val="FFFFFF"/>
                </a:solidFill>
                <a:latin typeface="Faustina"/>
              </a:rPr>
              <a:t>Its is worth 100,000 quadrillion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Faustina"/>
            </a:endParaRPr>
          </a:p>
          <a:p>
            <a:endParaRPr lang="en-US" sz="2000" dirty="0">
              <a:solidFill>
                <a:srgbClr val="FFFFFF"/>
              </a:solidFill>
              <a:latin typeface="Faustina"/>
            </a:endParaRPr>
          </a:p>
          <a:p>
            <a:endParaRPr lang="en-US" sz="2000" dirty="0">
              <a:solidFill>
                <a:srgbClr val="FFFFFF"/>
              </a:solidFill>
              <a:latin typeface="Faustina"/>
            </a:endParaRPr>
          </a:p>
          <a:p>
            <a:endParaRPr lang="en-US" sz="2000" dirty="0">
              <a:solidFill>
                <a:srgbClr val="FFFFFF"/>
              </a:solidFill>
              <a:latin typeface="Faustina"/>
            </a:endParaRPr>
          </a:p>
          <a:p>
            <a:r>
              <a:rPr lang="en-US" sz="1400" dirty="0">
                <a:solidFill>
                  <a:srgbClr val="FFFFFF"/>
                </a:solidFill>
                <a:latin typeface="Faustina"/>
              </a:rPr>
              <a:t>https://</a:t>
            </a:r>
            <a:r>
              <a:rPr lang="en-US" sz="1400" dirty="0" err="1">
                <a:solidFill>
                  <a:srgbClr val="FFFFFF"/>
                </a:solidFill>
                <a:latin typeface="Faustina"/>
              </a:rPr>
              <a:t>www.space.com</a:t>
            </a:r>
            <a:r>
              <a:rPr lang="en-US" sz="1400" dirty="0">
                <a:solidFill>
                  <a:srgbClr val="FFFFFF"/>
                </a:solidFill>
                <a:latin typeface="Faustina"/>
              </a:rPr>
              <a:t>/psyche-metal-asteroid-composition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24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Want To Learn Coding? Check Out These Resources Recommended By Tech Experts">
            <a:extLst>
              <a:ext uri="{FF2B5EF4-FFF2-40B4-BE49-F238E27FC236}">
                <a16:creationId xmlns:a16="http://schemas.microsoft.com/office/drawing/2014/main" id="{8036DEE9-E087-8AFB-CA12-40888CD3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4" b="783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24564-0BAF-6923-E909-7BA08314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Programing in Asteroid Mining</a:t>
            </a:r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341CF63-BC1A-77B4-28C8-46E3B186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FFFFFF"/>
                </a:solidFill>
              </a:rPr>
              <a:t>Used Algorithms to calculate in Real Time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Value of Asteroid, cost of mission and profit.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Distance from Earth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Diameter of Asteroid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Thrust to move asteroid to LEO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Velocity towards earth</a:t>
            </a:r>
          </a:p>
        </p:txBody>
      </p:sp>
    </p:spTree>
    <p:extLst>
      <p:ext uri="{BB962C8B-B14F-4D97-AF65-F5344CB8AC3E}">
        <p14:creationId xmlns:p14="http://schemas.microsoft.com/office/powerpoint/2010/main" val="52752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Solar system planets and Milky way awesome science fiction wallpaper  Elements of this image furnished by NASA High quality photo | Premium  AI-generated image">
            <a:extLst>
              <a:ext uri="{FF2B5EF4-FFF2-40B4-BE49-F238E27FC236}">
                <a16:creationId xmlns:a16="http://schemas.microsoft.com/office/drawing/2014/main" id="{7BE822A1-40E4-1950-C7EA-C1B924A8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-910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1BE05-74D3-516A-03F6-143C61E6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NASA Real Time Asteroid Model  </a:t>
            </a:r>
          </a:p>
        </p:txBody>
      </p:sp>
      <p:sp>
        <p:nvSpPr>
          <p:cNvPr id="5138" name="Arc 51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DE94-B600-9162-0B10-3E721568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 used NASA’s Eyes on Asteroid Near Earth Objects to show all asteriod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hlinkClick r:id="rId3"/>
              </a:rPr>
              <a:t>https://eyes.nasa.gov/apps/asteroids/#/watch/2024_re1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4699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0CFC-D2A3-F36B-BBA0-9DED5F9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23" y="-290317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NASA API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6C724-3460-7218-3553-96CDCB6FC480}"/>
              </a:ext>
            </a:extLst>
          </p:cNvPr>
          <p:cNvSpPr txBox="1"/>
          <p:nvPr/>
        </p:nvSpPr>
        <p:spPr>
          <a:xfrm>
            <a:off x="259402" y="2212080"/>
            <a:ext cx="5066601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Using the Nasa’s API we got data that updates every 5 seconds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includes asteroid measurements so the program changes output such as distance and profit. </a:t>
            </a:r>
          </a:p>
        </p:txBody>
      </p:sp>
      <p:sp>
        <p:nvSpPr>
          <p:cNvPr id="6156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2A2C77-21D7-ACE0-E101-6C7D1FE2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03" y="1495874"/>
            <a:ext cx="6084974" cy="36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178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151B7-0980-9FD0-FFBD-03E276A0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Deep Dive into Code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3CD7-222B-C304-5B78-148B74B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 used JavaScript with </a:t>
            </a:r>
            <a:r>
              <a:rPr lang="en-US" sz="3000" dirty="0" err="1">
                <a:solidFill>
                  <a:schemeClr val="bg1"/>
                </a:solidFill>
              </a:rPr>
              <a:t>Replit</a:t>
            </a:r>
            <a:r>
              <a:rPr lang="en-US" sz="3000" dirty="0">
                <a:solidFill>
                  <a:schemeClr val="bg1"/>
                </a:solidFill>
              </a:rPr>
              <a:t> to program the algorithm as it updates in real time.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hlinkClick r:id="rId2"/>
              </a:rPr>
              <a:t>https://replit.com/@srihithchennare/asteroid-mining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762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Biggest Mines in Angola by Production">
            <a:extLst>
              <a:ext uri="{FF2B5EF4-FFF2-40B4-BE49-F238E27FC236}">
                <a16:creationId xmlns:a16="http://schemas.microsoft.com/office/drawing/2014/main" id="{FC82456F-5E27-4BDF-AB63-251DDF0C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20" y="-910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9D711-5AAC-4460-BE38-5E75028B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Asteroid Mining</a:t>
            </a:r>
          </a:p>
        </p:txBody>
      </p:sp>
      <p:sp>
        <p:nvSpPr>
          <p:cNvPr id="8201" name="Arc 820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349E-CC9D-BF0C-2576-3D5B3D2C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Eliminate the traditional Earth Mining Industry which protects the environment. </a:t>
            </a:r>
          </a:p>
          <a:p>
            <a:r>
              <a:rPr lang="en-US">
                <a:solidFill>
                  <a:srgbClr val="FFFFFF"/>
                </a:solidFill>
              </a:rPr>
              <a:t>Provide large supply of rare and valuable metals that will increase technological innovation and materials for all human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8329451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7" name="Group 922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28" name="Oval 922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32" name="Oval 923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3" name="Oval 923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37" name="Group 923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38" name="Straight Connector 923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9" name="Straight Connector 923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0" name="Straight Connector 923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Connector 924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The Next Step in space exploration">
            <a:extLst>
              <a:ext uri="{FF2B5EF4-FFF2-40B4-BE49-F238E27FC236}">
                <a16:creationId xmlns:a16="http://schemas.microsoft.com/office/drawing/2014/main" id="{1EAEA991-917E-8D11-7335-FF1EF18E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0" r="-1" b="30160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244" name="Straight Connector 92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5" name="Straight Connector 92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6" name="Straight Connector 92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7" name="Straight Connector 92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49" name="Rectangle 924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1" name="Group 925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252" name="Straight Connector 925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3" name="Straight Connector 925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4" name="Straight Connector 925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5" name="Straight Connector 925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EF6A-D5FD-98D4-B2D4-64086FE3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169" y="3939042"/>
            <a:ext cx="7501416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With the software developed the next step is to add all asteroids into a powerful computer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Can be used in space mission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Launch more basic app for general public to follow missions. </a:t>
            </a:r>
          </a:p>
        </p:txBody>
      </p:sp>
    </p:spTree>
    <p:extLst>
      <p:ext uri="{BB962C8B-B14F-4D97-AF65-F5344CB8AC3E}">
        <p14:creationId xmlns:p14="http://schemas.microsoft.com/office/powerpoint/2010/main" val="184045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134</TotalTime>
  <Words>283</Words>
  <Application>Microsoft Macintosh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Faustina</vt:lpstr>
      <vt:lpstr>Office Theme</vt:lpstr>
      <vt:lpstr>EMP SpaceHack</vt:lpstr>
      <vt:lpstr>Asteroid Mining</vt:lpstr>
      <vt:lpstr>16 Psyche</vt:lpstr>
      <vt:lpstr>Programing in Asteroid Mining</vt:lpstr>
      <vt:lpstr>NASA Real Time Asteroid Model  </vt:lpstr>
      <vt:lpstr>NASA API View</vt:lpstr>
      <vt:lpstr>Deep Dive into Code</vt:lpstr>
      <vt:lpstr>Benefits of Asteroid Mining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 SpaceHack</dc:title>
  <dc:creator>Chennareddy, Srihith  (Student)</dc:creator>
  <cp:lastModifiedBy>Chennareddy, Srihith  (Student)</cp:lastModifiedBy>
  <cp:revision>1</cp:revision>
  <dcterms:created xsi:type="dcterms:W3CDTF">2024-09-08T17:29:55Z</dcterms:created>
  <dcterms:modified xsi:type="dcterms:W3CDTF">2024-09-08T19:44:16Z</dcterms:modified>
</cp:coreProperties>
</file>