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74" r:id="rId12"/>
    <p:sldId id="271" r:id="rId13"/>
    <p:sldId id="272" r:id="rId14"/>
    <p:sldId id="275" r:id="rId15"/>
    <p:sldId id="276" r:id="rId16"/>
    <p:sldId id="277" r:id="rId17"/>
    <p:sldId id="273" r:id="rId18"/>
    <p:sldId id="278" r:id="rId19"/>
    <p:sldId id="279" r:id="rId20"/>
    <p:sldId id="266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74E9-7B81-F94F-8EEA-03066181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2949-1470-1877-DE53-7F5502991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B8B7-FB91-C2C5-357C-B9BA4CA5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4D1-8F26-4EE1-BB6C-5F3444A0024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2EAA-7FED-99D8-95F7-8BBF26F4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7454E-F95F-A8FD-FD0C-33297941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F85A-710B-4CC6-9D48-4F9DBE33C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4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32F-DCC7-D12E-8164-50192996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4D8C2-7763-D915-887B-9E1A741CC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A9B0-7A11-2DD8-57A2-825F0D01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4D1-8F26-4EE1-BB6C-5F3444A0024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009A5-E805-D676-343D-96D611D6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2F5D-DF88-9D23-EC36-6855D10B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F85A-710B-4CC6-9D48-4F9DBE33C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14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95081-4272-E5D2-8098-F49E69DDA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47A1D-8478-87F5-5A36-C94C5784D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CBF2-6172-57E8-FBB1-A2D87E1B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4D1-8F26-4EE1-BB6C-5F3444A0024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3D8E-AB82-541D-2652-5BEE3EF2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CF09-1ED0-6A02-6417-E818352E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F85A-710B-4CC6-9D48-4F9DBE33C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5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BB76-5DFF-612B-E909-B9B110B9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BE40-465A-6A3E-112C-21AA5A61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60B47-07A6-B140-9092-42C4EF21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4D1-8F26-4EE1-BB6C-5F3444A0024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D1DB3-8C7C-2866-173F-619BE7B0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99F67-A2C2-B2A3-3E8E-CE8B81C5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F85A-710B-4CC6-9D48-4F9DBE33C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54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639F-4299-344C-BAFE-4BE1289F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B21B2-4E5D-9328-F077-A22FF520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284A-F3F5-9A31-5408-229AC2A0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4D1-8F26-4EE1-BB6C-5F3444A0024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747E7-5420-913B-F110-906F6744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00D9D-DA14-579E-8FF6-708CDE69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F85A-710B-4CC6-9D48-4F9DBE33C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6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867F-9561-A2AC-4798-4224754A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690D-D6E2-C953-262A-85587E38B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FD36E-522B-4DEE-2490-E960F0FBD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25338-CC91-2E37-5BFD-9F71D2D5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4D1-8F26-4EE1-BB6C-5F3444A0024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4325-F149-751E-358F-EE391A5B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A401-1FFC-C75A-7C8F-32F79546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F85A-710B-4CC6-9D48-4F9DBE33C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7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6A3B-DF7F-E158-61EB-9CABD260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6924-5A6B-B39F-8714-EF5162A1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AE531-39EC-B706-79CE-DAAF972A5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0C590-071C-03BA-C502-F8380DA23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F185C-B83D-289D-3712-61C091DE6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63912-F713-F7CE-4F21-D80BE18F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4D1-8F26-4EE1-BB6C-5F3444A0024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325FC-FEF9-C5E3-5EC5-93390382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3D5A3-AAB7-5ECA-DFDE-DF6EDF22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F85A-710B-4CC6-9D48-4F9DBE33C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7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367D-7BD3-AD9D-741A-9DD65780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65360-4B98-1BED-E4F7-879293EB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4D1-8F26-4EE1-BB6C-5F3444A0024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CED7B-02CC-D6AD-C046-E71D790E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C8706-80DC-4943-A33A-D1E9D964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F85A-710B-4CC6-9D48-4F9DBE33C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0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208B7-D7A1-148A-48D0-93C778C8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4D1-8F26-4EE1-BB6C-5F3444A0024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C0866-C571-AE93-BA4E-A4BB8839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D5285-9F6B-2E12-B466-7438B2D4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F85A-710B-4CC6-9D48-4F9DBE33C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45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536A-0EB5-C3DA-C8ED-491D0C2E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3F32-DF44-1454-79C9-51C729AA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0C162-5B6F-39A8-6B3C-0211CEAB5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13171-DE92-5FAC-30DE-F134914D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4D1-8F26-4EE1-BB6C-5F3444A0024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0C961-905B-DF01-3F06-FCF2F7F7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33D0B-8979-04A9-975A-77926502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F85A-710B-4CC6-9D48-4F9DBE33C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66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1613-8BC1-621A-ED03-F22D14C9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F93A6-8E23-F850-D5D1-26EA6E885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4FA89-B9B6-78F0-5BE6-9561044E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D1BC4-136F-AB94-8B5B-325EFAAB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24D1-8F26-4EE1-BB6C-5F3444A0024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3BC5D-BB4C-85BD-A2A5-D3D5421A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6E541-E7B2-00CD-4308-63AEC5A4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F85A-710B-4CC6-9D48-4F9DBE33C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2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C9628-52EA-077B-553C-4F9C4FB7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8B2D4-5CCB-1C51-BA16-057B53DC3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4A035-68FC-65C1-3B31-F20FA4633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24D1-8F26-4EE1-BB6C-5F3444A0024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AD04-BCB9-4726-CFA6-BDC9D18F8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B3956-569F-E72F-80D2-034ECE313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5F85A-710B-4CC6-9D48-4F9DBE33C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2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7BE4-5AA6-3E02-F832-D8C2FA319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CD454-5AE7-4C02-D3DB-B40185175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A5B26-AE7C-2E23-8D52-0F076E0D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6" y="237679"/>
            <a:ext cx="11529110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45B4-C097-C2F3-8966-6247EBFE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60" y="771832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 OF SKILLS EXTRACTED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EA505-C72D-C630-829D-2A6624D09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60" y="2123373"/>
            <a:ext cx="9257778" cy="39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1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31A3-E1C7-D013-9E41-FB0EAED2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SKILL GAP ANALYSYS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2D45-E207-C7C3-AF85-D01DC6E16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76071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B381E-C1BB-F559-395B-4A6A3D14E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956110" cy="46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6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AB7E-1EBB-2C2E-5F51-E469509A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35" y="139161"/>
            <a:ext cx="6330830" cy="1325563"/>
          </a:xfrm>
        </p:spPr>
        <p:txBody>
          <a:bodyPr/>
          <a:lstStyle/>
          <a:p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PATH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C8ECD-8425-B5CB-EC7B-E335BA4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384" y="1825625"/>
            <a:ext cx="5153416" cy="98020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6E2A6-39E4-DB56-F7D3-B2308D44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35" y="1103824"/>
            <a:ext cx="11002297" cy="507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32FB-AA50-1B0F-E864-210B3999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8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2CEA-ACE8-58F1-6A24-B9829D00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9318" cy="353904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4822B-5CDE-F99F-0B07-07EC4BF7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8" y="1014735"/>
            <a:ext cx="11297265" cy="54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8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1C41-6E13-4024-80C6-B6BCC560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81" y="778080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RADAR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A76DA-DA71-85AF-FE84-D7EE73ACA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28" y="1825625"/>
            <a:ext cx="99251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6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072E-DCCA-63DE-169A-50CFE317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38" y="827241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HEAT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89DAE-899C-3577-F67B-C75644355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738" y="1825625"/>
            <a:ext cx="102665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2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7737-EBA5-F164-1F56-AEF8BD9D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827241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SKILL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FB81F-6F15-3FB6-8688-886CE6F53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121" y="1825625"/>
            <a:ext cx="86257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7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DDB6-0675-E369-E0C3-59ABAABA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68" y="610931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ATS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762AA-29CA-3BBC-6025-A162E77E3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1875" y="2101507"/>
            <a:ext cx="6080125" cy="293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030B6-E88D-A434-D8CC-7E6D9B58E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1" y="2101507"/>
            <a:ext cx="5987845" cy="30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0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91EC-E921-62F3-AB0B-B375874B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912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86688-8BA1-E88C-80E7-B10DA005F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9998"/>
            <a:ext cx="10515600" cy="408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38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ACB8-E63F-89F2-EFD3-9AE526DC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55" y="1004221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E11D12-C032-90EA-BF88-5F3BDE773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480"/>
            <a:ext cx="10515600" cy="41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8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D26C-8C5D-86E3-6E27-198F4B35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E4FD-B8C1-DCE0-5BC7-C9DE05E6F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11318-92D4-FA13-CC4A-165ECEE68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6" y="167392"/>
            <a:ext cx="11231542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5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46CA-16F0-2204-2F4F-54FCD2DB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940E-1C4C-AD52-6ACE-DFA36ACA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F8DBF5-5E54-F40F-6053-C4050A71A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9" y="266258"/>
            <a:ext cx="11260121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56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98A7-24A2-A773-B868-725345DA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635B-2C4C-37BA-1450-898A3D3A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ED5A33-7206-139D-C39C-619CCF36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1" y="129287"/>
            <a:ext cx="11288700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1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ED80-88F7-3171-2103-52A48131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9F43-B564-5BD2-9DB3-C1F1527E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BFC7EC-C16F-39F3-ED0C-7B7792CDE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5" y="148340"/>
            <a:ext cx="11336332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7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335B-6D55-F5C4-C4E6-D6890D7E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A40E-2D7F-0A8C-F044-25DE9425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73067D-3B73-1048-8EF7-9D4D5DF54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1" y="157866"/>
            <a:ext cx="11374437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5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38AA-7EDB-3BCB-A989-09861674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F588-FE3F-9A5A-171C-B85D7D288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F5D016-611D-3FCA-E2AA-ED5AFB1EA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1" y="105940"/>
            <a:ext cx="11374437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8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9B7C-E4C6-F1EC-854B-63B40093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6F85-7958-F5A4-CA96-4247E6A9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D11EE6-0753-7C47-861B-BB1F2EDAC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7" y="119761"/>
            <a:ext cx="11307753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4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0ADA-7C37-4525-7851-573CA677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B04C-5C16-68FB-88A5-B4B83395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E8C1FE-B1A7-C38F-179B-FA982EB2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0" y="0"/>
            <a:ext cx="11288700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8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A603-5A76-4B43-D96F-DA5B9CDC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117-7A14-7F67-A5E8-82DD7B78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F4C276-28E1-71D7-D920-82F66281E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7" y="157866"/>
            <a:ext cx="11355385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3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B65A-A383-5F04-6139-9D08AD71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292" y="1540701"/>
            <a:ext cx="464508" cy="149987"/>
          </a:xfrm>
        </p:spPr>
        <p:txBody>
          <a:bodyPr>
            <a:normAutofit fontScale="90000"/>
          </a:bodyPr>
          <a:lstStyle/>
          <a:p>
            <a:r>
              <a:rPr lang="en-IN" dirty="0"/>
              <a:t>H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67404-0426-77A6-2C15-A64368D6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92" y="884499"/>
            <a:ext cx="10413305" cy="5089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DEE0F3-E661-8B15-FAE4-68B4717BBCBE}"/>
              </a:ext>
            </a:extLst>
          </p:cNvPr>
          <p:cNvSpPr txBox="1"/>
          <p:nvPr/>
        </p:nvSpPr>
        <p:spPr>
          <a:xfrm>
            <a:off x="5298345" y="0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BEF2C-B67B-B61D-9BD5-4606390116C1}"/>
              </a:ext>
            </a:extLst>
          </p:cNvPr>
          <p:cNvSpPr txBox="1"/>
          <p:nvPr/>
        </p:nvSpPr>
        <p:spPr>
          <a:xfrm>
            <a:off x="1152392" y="515167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85292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198F-1FD2-4014-D00A-FD5E9743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FILE PROCESSING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32CE-F65E-3C80-C3DB-769D531F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798AF-6308-1601-E951-24C1C1F5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2825"/>
            <a:ext cx="10515600" cy="505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8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</Words>
  <Application>Microsoft Office PowerPoint</Application>
  <PresentationFormat>Widescreen</PresentationFormat>
  <Paragraphs>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ADLaM Display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 </vt:lpstr>
      <vt:lpstr>FILE PROCESSING STATUS</vt:lpstr>
      <vt:lpstr>NO OF SKILLS EXTRACTED </vt:lpstr>
      <vt:lpstr>SKILL GAP ANALYSYS</vt:lpstr>
      <vt:lpstr>LEARNING PATH</vt:lpstr>
      <vt:lpstr>VISUALISATION</vt:lpstr>
      <vt:lpstr>RADAR CHART</vt:lpstr>
      <vt:lpstr>HEAT MAP</vt:lpstr>
      <vt:lpstr>SKILL DISTRIBUTION</vt:lpstr>
      <vt:lpstr>ATS SCORE</vt:lpstr>
      <vt:lpstr>REPORT</vt:lpstr>
      <vt:lpstr>REPORT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Srihitha Kalagarla</dc:creator>
  <cp:lastModifiedBy>Srihitha Kalagarla</cp:lastModifiedBy>
  <cp:revision>3</cp:revision>
  <dcterms:created xsi:type="dcterms:W3CDTF">2025-10-29T11:17:03Z</dcterms:created>
  <dcterms:modified xsi:type="dcterms:W3CDTF">2025-10-29T15:47:59Z</dcterms:modified>
</cp:coreProperties>
</file>