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Science - Python - Time Series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AD65-CAAD-4351-B24D-2E0ADF9BF20D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5321-8DCA-4CC3-95E4-B47A4E6F0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6138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Science - Python - Time Series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CBBEB-EE59-430B-8240-5A58450D1B4F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3816A-FB91-4368-A3DF-BFFD9ABDF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859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816A-FB91-4368-A3DF-BFFD9ABDFF06}" type="slidenum">
              <a:rPr lang="en-IN" smtClean="0"/>
              <a:t>1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39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6B17-DFA5-4A03-9A22-6B180ED564CC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67F8-F5A9-4641-B22E-0025B27543E6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806-4790-43F9-AE3F-C70E6982112B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54A0-59CB-4795-9740-E807A9A6F8E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CF2A-CFEC-4583-91B6-E910AE89002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11CF-BC8A-4097-9DA7-40DB8002A1EA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94A0-3456-4B39-A7F8-F93FC0072A3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0960-9470-4B0E-9AB4-ACC20A05F1D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D985-EA30-4FF6-80DF-62564B1B917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F5D-5D28-4228-A9AE-FBDEED93EF4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21B0-CA8F-4757-BDEF-BFD70357851F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4075-30DD-4AEB-9CAE-A926B5B998BC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8C37-CF8E-4765-8B6F-837AF605B74A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25DE-F51A-424B-9454-674C5E3EF6D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E18E-2565-4E18-8C21-F09142133E8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2D13-BCC7-405E-BF78-F7A985F37A37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0EBC-32B2-422D-95E1-6518672A5757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3AE64E8-CBE1-44CC-815B-AFA67ED59376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729" y="1141279"/>
            <a:ext cx="9144000" cy="1641490"/>
          </a:xfrm>
        </p:spPr>
        <p:txBody>
          <a:bodyPr/>
          <a:lstStyle/>
          <a:p>
            <a:pPr algn="l"/>
            <a:r>
              <a:rPr lang="en-US" dirty="0" smtClean="0"/>
              <a:t>INR(₹)-USD($)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4037" y="2226182"/>
            <a:ext cx="9144000" cy="754025"/>
          </a:xfrm>
        </p:spPr>
        <p:txBody>
          <a:bodyPr/>
          <a:lstStyle/>
          <a:p>
            <a:pPr algn="l"/>
            <a:r>
              <a:rPr lang="en-US" dirty="0" smtClean="0"/>
              <a:t>TIME SERIES FOR EXCHANGE RATE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734839" y="6356350"/>
            <a:ext cx="3353873" cy="365125"/>
          </a:xfrm>
        </p:spPr>
        <p:txBody>
          <a:bodyPr/>
          <a:lstStyle/>
          <a:p>
            <a:r>
              <a:rPr lang="en-US" sz="1600" dirty="0" smtClean="0"/>
              <a:t>Data Science - Python - Time Series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293181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605307" y="965915"/>
            <a:ext cx="7237927" cy="220228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9293181" y="3711055"/>
            <a:ext cx="2550765" cy="2277807"/>
          </a:xfrm>
          <a:prstGeom prst="roundRect">
            <a:avLst>
              <a:gd name="adj" fmla="val 16751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 :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Harika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Sri Hari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Sumit Gulyan</a:t>
            </a:r>
          </a:p>
          <a:p>
            <a:pPr marL="342900" indent="-342900">
              <a:buFontTx/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Jagadeesh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upee Symbol High Resolution Stock Photography and Images - Ala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8203"/>
            <a:ext cx="3578225" cy="382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USD Currency in the United States in 2020? - Visago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39" y="3343567"/>
            <a:ext cx="3356568" cy="335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triped Right Arrow 10"/>
          <p:cNvSpPr/>
          <p:nvPr/>
        </p:nvSpPr>
        <p:spPr>
          <a:xfrm>
            <a:off x="3355896" y="4377885"/>
            <a:ext cx="1860843" cy="1239144"/>
          </a:xfrm>
          <a:prstGeom prst="stripedRightArrow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4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 descr="Thank You Message Concept 3d Illustration Stock Illustration - Illustration  of thanksgiving, poster: 77386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583" y="-332768"/>
            <a:ext cx="5499233" cy="567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ollar | currency | Britan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4" y="3425824"/>
            <a:ext cx="76200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6 Interesting Facts About The Newly Re-launched Rupee One Currency Note -  The Better In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70" y="205099"/>
            <a:ext cx="5939668" cy="3103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Rounded Rectangle 6"/>
          <p:cNvSpPr/>
          <p:nvPr/>
        </p:nvSpPr>
        <p:spPr>
          <a:xfrm>
            <a:off x="8490857" y="5486400"/>
            <a:ext cx="3396343" cy="86995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MY TEAM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82779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04" y="1374561"/>
            <a:ext cx="11029991" cy="4768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ounded Rectangle 9"/>
          <p:cNvSpPr/>
          <p:nvPr/>
        </p:nvSpPr>
        <p:spPr>
          <a:xfrm>
            <a:off x="581004" y="362857"/>
            <a:ext cx="11029991" cy="79828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INR – USD EXCHANGE RATE DURING THE </a:t>
            </a:r>
            <a:r>
              <a:rPr lang="en-US" sz="3600" dirty="0" smtClean="0"/>
              <a:t>2011</a:t>
            </a:r>
            <a:r>
              <a:rPr lang="en-US" sz="2800" dirty="0" smtClean="0"/>
              <a:t> TO </a:t>
            </a:r>
            <a:r>
              <a:rPr lang="en-US" sz="3600" dirty="0" smtClean="0"/>
              <a:t>2020</a:t>
            </a:r>
            <a:r>
              <a:rPr lang="en-US" sz="2800" dirty="0" smtClean="0"/>
              <a:t> (LINE-PLOT)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7410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AutoShape 4" descr="data:image/png;base64,iVBORw0KGgoAAAANSUhEUgAAA3oAAAF8CAYAAACZlclMAAAAOXRFWHRTb2Z0d2FyZQBNYXRwbG90bGliIHZlcnNpb24zLjMuMCwgaHR0cHM6Ly9tYXRwbG90bGliLm9yZy86wFpkAAAACXBIWXMAAAsTAAALEwEAmpwYAABpW0lEQVR4nO3ddXiUV9rH8e/EhSghQRIcDsEhuFMD6u7utm3f2lZ3u11pd7e69a1R95a6QQUoHhzCQUIIFkJCPMTn/WNCl1IkMpOZJL/PdXFBZp7nnPu5mzS5c8zhdDoRERERERGRlsPP2wGIiIiIiIiIe6nQExERERERaWFU6ImIiIiIiLQwKvRERERERERaGBV6IiIiIiIiLYwKPRERERERkRYmwNsBiIi0BMaYa4HrgEDACSwF7rXWZh7i+q+A2621aw/T5oPARmvt64e55mTgGGvtTYe5piuw2lrb5iDvOYHVQDXgAKqAl621zx6qvf3uvRIIqsu1dWGMOQ54EdgFXAL8zVp7RiPbnI7r2R9pfISH7ScK+MRae1R9rjPGLAcmWWvzPRjbS8C71tqZnurDE/b/vK39+oq21j7s5bBERJoNFXoiIo1kjHkEGAScaK3daozxAy4E5htjRlprtx14j7X2+CO1a639Ux2u+Qz4rAFh72+ytTYHwBgTB3xhjAm11j56hPvG4SoS3eVc4EVr7d+MMZMA48a2PS0GGFHf66y1gz0V0H59XOnpPjzNWvu8t2MQEWluVOiJiDSCMSYRuBZIstbmAVhra4DXjTEpwN3ADcaYDGAhMBC4B3gcONNau8QYcxdwBVAEzAZOtdZ23X80yhhTBjwMHAd0AP5lrX3OGHNpbTsnGmNGAf8Cgmuv+d5ae0V9nsdam2OMuRX4yBjzGBAPvAAkAO2BLcDZwFjgZOBYY8xe4MODXWetzT4gXwmHaO8S4FRgb+2o12lAJ2PMt9baKcaYMcA/gXBco49/sdZ+Ufv8V9S+XmCtnXyoZzPG/ASkAqNqn+u/tTFMrL3/bGvtqtrrluIqZOOAN6y1fz5wZPSAj18FQmtH6FJqn+caIAiIBR621j53kOuqgHa1eb8fOK/2tfXAjdbarNp45tfmvDMwE7i69vNs37P1BuYBHa21FcYYfyATOAZ4DnjaWvuhMeYe4BQgtPaZb7fWfnJAnroCc4A0oGttfrodIv/hte33Atri+hw+31prG5vvA2J6AIiz1t5Y+7U0HTi6Nh+vW2vvr73uoF9LiIi0QlqjJyLSOCOBtH1F3gFm4vrhdZ/V1trk/X+wNsZMAS4FhuP6wT/iEP0EAznW2jHAmcDjxpiQA665GfiTtXYk0Bc4ubbYrK8VuH4gj8M1yjbfWjsa6A6UAhfVPsNnwOPW2mcOdd1B2j5Ue//er707gCuBTbVFXgyuAukia+1QXIXKc8aYzrVt9sM1/fGQRd5+ulprx+Iacf0X8JO1dhjwDfCH/a4zuAqrocA5xpgTj9DuZcDe2hG6UOAq4Hhr7RDgnNq+fnOdtbb6186MuQyYBgy31g7ENVI6fb/2ewCTcP2iYBquYulX1tr1wBpcxTe4fiGw2Vqbtl8fXXAVfpNq+7gXePAQz5MI/NVa2xso49D5nwbkW2tH1167GLhxv3Y8le821trxwBjgdmNMt3p8LYmItAoq9EREGi/wEK8H41qvt8+cg1xzPPCBtTbfWusEnjlMP5/W/r20tu3wA96/BIiuHbV5FlfB8bt1eXWwL+a91tongXm1o3zPAv0P1qa7rzvAaFwjlDNqR8K+qo1xYO37K621hXV8to9r/95U+/c3+30cu991L1hrK2vXzn0ATKlj+1hri4ETgROMMX/FVVAd6RmnAa9aa0tqP34SONoYE1T78efW2pra59x4QKz7vISr0AFXQfniAXFtAS4GLjDGPIxrJPpQcVXhGkWEw+TfWvshMN0Y8wdjzJO4itH92/RUvj+tfabtQHZtW/X5WhIRafE0dVNEpHEWAL2MMe2ttVkHvDcZ13S6fYoPcn8Vrk1Q9qk+yDX77AWw1jqNMRxwH7imqq3E9cP0+7hGGw+8pi6G4xoNKjbG/BPXmrJXgB9xFbW/a9Pd1x3AH9eo6cj92ukI7AYu4OB5PZTy/T+w1lYe4rqq/f7th+u/i/OAWIM4iNrpvPNxTVWci2ta65FGqPz57S8F/HB9j97X39793jswjn0+AB4zxiTjGvG79IC4huIqkB4HvgN+xjXt8mDKrbX7cnDI/BtjrgOuBp4G3gb24Jrm+Ws7+zdaz3wfzsHyUZ+vJRGRFk8jeiIijVA7ovAf4B1jTKd9r9dOxTsD17qmw/kSOKN2XRq41hc5D3P9QRljonEVaH+01n6Ma+pdT1w/pNennY64Yt63S+UU4Alr7Ru4Rk6O3a/NKv43mnm46/ZX1+v2b3tfMT2hNsbBwAag00Huc5cLjTF+tdNGzwY+B/KBIGNM39przjsgXn9jjAMYhqsI/RuugurE2rj9D7huf98Al9eueQO4CZhtrS2njqy1ZcC7uKZ8fmStLT3gkgnAEmvtY7iKvFOp2+fH4fI/BZhurX0ZsMBJdWzzQAfLd3255WtJRKSlUKEnItJI1tq7gTeBT40xq40xG3CthRpdO13ucPf+gGuK3XxjzBIgCte6tfrGkA88BCw1xqwG7gJ+wVXsHcmPxpjlxphUXOvkXrf/OzLhQeARY8zK2vfm7tfm18C1xpi7j3Dd/up63VqgzBizCMjBVTT/2xizAngD13qxjDo8W0OFAotwFTnPWmtnWWsLgDuBr40xi/ntqNLO2uvX4Fqntg1X4ZOGa8OQ3bie89frjDFt97v/ZVxrOhcZY9JwrVW7oAFxv4hrxPSlg7z3DhBX2/5aXCOhscaYw65ls9bu5tD5fwS4pva/5xxc04rr8jl3oN/lu74NuOtrSUSkpXA4nfpll4iItxhjhgFjrLX/qf34VmCktfYc70bWetXuAvl07foz8TB35VtfSyIiv6U1eiIi3rUe+KMx5mpc08wyca15EpH60deSiMh+NKInIiIiIiLSwmiNnoiIiIiISAujQk9ERERERKSFUaEnIiIiIiLSwvjUZiypqalaMCgiIiIiIq1aSkrKgeet1ptPFXoAKSkp3g6hxUhLSyM5OdnbYbQIyqV7KZ/upXy6j3LpXsqneymf7qV8uo9y6V6pqaluaUdTN0VERERERFoYFXoiIiIiIiItjAo9ERERERGRFkaFnoiIiIiISAujQk9ERERERKSFUaEnIiIiIiLSwqjQExERERERaWFU6ImIiIiIiLQwKvRERERERERaGBV6IiIiIiIiLYwKPRERERERkRZGhZ6IiIiIiEgLo0JPRERERER8xrdrsrjt/RXkFJd7O5RmTYWeiIiIiIj4hKrqGh78fC0fLd3GtCfnMG9jjrdDarZU6ImIiIiIiE/4ds0utufv5Y4phsiQAC54eSGPfb+e6hqnt0NrdlToiYiIiIiIT3hpbjpd2oZx7cQefP6HcZwxNJH/zNrA+S8uIKugzNvhNSsq9ERERERExOtSt+SxLDOfy8d2w9/PQVhQAI+cNYhHzxrEqu0FHP+fOfxos39zT1FZJWt3FPLtmixempPOzLW7vBS97wnwdgAiIiIiIiIvz00nMiSAM1MSf/P6GSmJDEqK5sa3l3LZq4sZ3yuO/NJKtuaVkl9a+bt2Hj9nEKcNSfzd662NCj0REREREfGqrXtK+WZ1FldP6EF48O9LlJ7xbZhxw1ge/nodczfm0DE6lIGJUSTFhpEUE0ZSbCjto0K4+Z3l3PnhShIiQhjTM84LT+I7VOiJiIiIiIhXTZ+XgZ/DwSVjuhzympBAfx44ud9h23n+ohTOen4e17yRygfXjaZP+0h3h9psaI2eiIiIiIh4TWFZJe8t3sqJAzvQISq0UW1FhQby6mUjCAv257JXF7OzYK+bomx+PDKiZ4y5FLi09sMQYDAwBvgc2FD7+nPW2vc80b+IiIiIiDQP7y/eSnF5FVeM6+6W9jpFh/LKpcM5+/n5XPbqYj64djQRIYFuabs58UihZ62dDkwHMMY8A7wCDAUes9Y+6ok+RURERESkeamqruHVXzIY2S2WAYlRbmu3X8conrswhcunL+b6t5byyqXDCfRvXZMZPfq0xphhQD9r7X+BFOAEY8xsY8zLxpgIT/YtIiIiIiK+7Zs1WWzP38uV490zmre/Cb3b8dDpA5izIYe7PlqF09m6Dl13ePKBjTEfA09Za380xlwGrLTWphpj7gVirLW37399amqqMywszGPxtDZlZWWEhIR4O4wWQbl0L+XTvZRP91Eu3Uv5dC/l072UT/dpaC6dTif/99UOisqrefG0JPwcDg9EB28tz+PNFXmc3CeSCwfHEBHs75F+3KW0tJSUlJRGJ8Nju24aY6KBPtbaH2tf+sRam7/v38BTB7svOTnZUyG1OmlpacqnmyiX7qV8upfy6T7KpXspn+6lfLqX8uk+Dc1l6pY92JzN/PWUfvTr29X9gdX6ax8nhK7mzQWZfL+phLOHJXL5uG50aRvusT4bIzU11S3teHLq5gRg5n4ff2uMGVH776MB9zyBiIiIiIg0Oy/N2UxUaCBnpHj2cHOHw8HfTh3AVzeN5/gBHXh7USaTHvmJa95YwpKMPS12Sqcnz9EzQPp+H18HPG2MqQCygKs92LeIiIiIiPiorXtK+XZNFtdM7EFYUNMc7d23YySPnj2IO6caXp+fwZsLMvl2zS4GJUVz+3G9Gd+rXZPE0VQ8llVr7b8P+HgpriMWRERERESkFXt7UabrgPTRXZu874TIEO6Y0ocbJvfko9RtvDhnM1e8toTPbxyHad9y9otsXXuMioiIiIiI183dkMPQLjG0j/LehjhhQQFcNLorH18/hsiQAG56ZxllldVei8fdVOiJiIiIiEiTKdhbyZodBYzu3tbboQAQ1yaYf581CLuriH9+s84tbfrCuj8VeiIiIiIi0mQWbd5DjRNG9/CNQg9gsonn0jFdefWXDH6y2Y1qK7e4nHNeWMCpz/zCltwSN0VYfyr0RERERESkyczflEtwgB9DOkd7O5TfuGtaH3ontOH2D1aSW1zeoDYyc0s58/n5rNiWT/ruYk74z1y+WLnDzZHWjQo9ERERERFpMvPTc0npEkNwgG8dXB4S6M+T5w6hsKySP360st7TL1dtK+D0535hT0kFb105kq9uHk+vhDbc+PYy7v1kVZOv/1OhJyIiIiIiTSKvpIK0nYU+sz7vQMkdIrlrah9mpmXz1sLMOt/38/rdnPPf+QQH+PPRdaMZ1jWWxJgw3r9mNNdM6M5bCzM57dl5pO8u9mD0v6VCT0REREREmsSC9FwAxvT0zUIP4NIxXZnQux1/+3ItG7OLjnj9h6nbuGL6Yrq0Defj68fQM/5/RzQE+vtx9/HJvHLpMLIK9nLiU3OZsWy7J8P/lQo9EREREfFZK7flU1Vd4+0wxE3mp+cSFuTPwMRob4dySH5+Dh45cyBhQQHc9M5yyqsOPuXS6XTyzI8buf2DFYzsHsv714wiIfLgx0Uc1SeBr24eT7+Okdzy3nJufncZOwv2evIxPHdguoiIiIhIYyxIz+Xc/y7g7ml9uGZiD2+HI24wf1Muw7rGEujv2+NN8ZEh/POMgVz1+hLOf3EhbcODqKpxUlldQ2V1DVXVTorLq1iXVcSpgzvyrzMHERRw+GfqEBXKO1eN4qkfNvLcT5v4dk0WV0/owTUTuhMe7P6yzLczLCIiIiKtktPp5LHv1wPwxoItVNd4/1wyaZzdReVsyC722fV5Bzq2bwK3HdubvNIKMveUkl1URlFZFTU1EBTgR3xkCHdONTx29uAjFnn7BPj78X/H9mbWbRM5JjmB/8zawORHfuL9JVvd/jmuET0RERER8TnzN+WyaPMexveKY86GHH6y2RydnODtsKQR9q3P86Xz847kD0f34g9H93J7u0mxYTx9/lAuG5vH375cy50frmT6Lxncd0IywW7qQyN6IiIiIuJTnE4nj89cT/vIEJ6/MIWEyGBen7/F22FJI81Pz6VNcAD9O0Z6OxSfkdIlho+vG8NT5w2hYG8l57+00G1tq9ATEREREZ8yb1MuizPyuH5yD8KDAzhvRGd+Xr+bjJwSb4cmjbBgUy4jusUS4OPr85qaw+HgpEEdmXXbRB48pZ/b2lWWRURERMRnOJ1OHv/eNZp39rAkAM4f0ZkAPwdvLdSoXnOVVVBGek5Js1mf5w0hgf5cPLqr29pToSciIiIiPmPuxhyWbMnjhsk9CAn0B1w7IE7p3573l2xjb8XBt7oX3zY/PQdoXuvzmjsVeiIiIiLiE/aN5nWMCuHs4Um/ee+iUV0o2FvJ5yt2eCk6aYz5m3KJDAkguYPW5zUVFXoiIiIi4hNmb8hhaWY+10/uSXCA/2/eG9ktlt4JbXh9QQZOp45aaG7mp+cyqntb/P0c3g6l1VChJyIiIiJet280r1N06K9r8/bncDi4aHRXVm8vZPnW/KYPUBpsW14pW/fs1bTNJqZCT0RERES87qf1u1m+NZ8bJvc85OHTpw3pRJvgAN7QUQvNyvxNze/8vJZAhZ6IiIiIeJXT6eSJ2tG8M1MSD3ldm+AATh/aiS9W7iS3uLwJI5TGmJ+eS2x4EL3jI7wdSquiQk9EREREvOpHm82KbQX84ahDj+btc9GoLlRU1/Dekq1NFJ00htPpZMGmXEZ1j8VP6/OalAo9EREREfEap9PJEzM3kBgTyhmHGc3bp1dCBKO6x/LWgkyqa7Qpi6/L3FPKjoIynZ/nBSr0RERERMRr1uwoZOW2Aq6d2INA/7r9aHrx6K5sz9/Lj+uyPRydNJbW53mPCj0RERER8ZpZadk4HDC1f/s633Ns3wQSIoN5fYE2ZfF18zbl0i4imB7t2ng7lFZHhZ6IiIiIeM0P63YxKDGauDbBdb4n0N+P80Z0Zvb63aTvLvZgdNIYTqfz1/PzHA6tz2tqKvRERERExCt2F5WzYlsBR/eJr/e954/sTHiQP/d8skpr9XzUpt0l7C4q1/o8L1GhJyIiIiJe8aN1rbE7Krn+hV58RAh/PrkfC9L38NKcdHeHJo1UUFrJK79sBrQ+z1sCvB2AiIiIiLROP6Rl0z4yhL4dIht0/1kpifyQls0j31nG9YqjX8coN0fYOjidTr5encUvG3OY1r8DY3q0bfBRCGk7C3l9fgafLNtOWWUN0/q3p2vbMDdHLHWhQk9EREREmlxFVQ1zNuzm5MGdGrx+y+Fw8NDpA5jyRB63vLucz/8wjpBAfzdH2rw4nU72VlYTFlS3H/O35+/lTzNWM2tdNgF+Dt5amEnXtmGcN6IzZ6Yk0rYOayerapx8uXInr83PYNHmPYQE+nHq4E5cPLorfTs2rIiXxlOhJyIiIiJNbtHmPZRUVHNUA9bn7S8mPIhHzhrExa8s4uGv1/HAyf0a3JbT6SRzTyld2oY3KqamVFldw5odhSzevIdFGXtYkrGHgr2VTDbxnD+yM5NMPP4HGZ2rrnHy2rwMHvnO4nTCvccnc8Gozny/dhdvLcjkoa/X8eh365k2oD0XjOzC8K4xlFfVsCN/L9vy9v0pZVveXn7ZsIvc0s0kxoRyz/F9OHtYEtFhQV7IhuxPhZ6IiIiINLkf1mUTFODH2J6NX781oXc7LhvblVd/yWCSacckU//isbCskrs+WslXq7J4+vwhnDiwY6Pj8pSyympempPO/PRclm7JZ29lNQBd2oZxdHICMWGBzFi+g1mvLaFjVAjnjujMOcOTSIgMAWD19gLu+WQVK7cVMMm046+n9Ccp1jW98pTBnThlcCfW7yri7YWZfLR0G58u30FESABFZVW/iSPAz0HH6FB6xgbzzzP7MrnPwYtK8Q4VeiIiIiLS5H5Yt4sxPdrWeYrhkfxxah9+2ZjDHR+u5NtbJhAbXvcRpdXbC7j+raVsz99LbHgQz/64iRMGdPDZIwFenruZR75bT98OkZwzPInhXWMZ3jWG+NpCDuDOqX2YuXYXby/K5LHv1/PkrA0c3SeejtGhvLFgCzFhgTx13hBOHHjw5+ydEMEDJ/fjzqmGL1bsZNnWfDpEhZAYE0piTBiJMaEkRIbg7+cgLS2N5OSEpkyB1IEKPRERERFpUum7i8nILeXycd3c1mZIoD9PnDOEU5/5hbs+WskLF6UcsVBzOp28sWALf/sijbg2Qbx/zSg2ZZdw50crmbsxh/G92rktPnf6dk0Wg5OimXHD2ENeE+jvx7QBHZg2oAMZOSW8sziTD5ds47u1uzhvRBJ3TU0mKizwiH2FBQVw9vAkzh6e5M5HkCagQk9EREREmtQP61zHKkxuwBTLw+nbMZI7phj+/lUaHyzZdtjipKSihhveXspXq7I4qk88j541iJjwIPp3iuKR7ywv/Jzuk4Xejvy9rNxWwJ1TTZ3v6RoXzt3Tkrn12N7kl1b+OoVTWjYVeiIiIiLSpGalZdM7oc2v68Lc6Ypx3fhhXTYPfL6GZVvzaRcRTHxE8G/+3l1Uzo2fb2N3aTX3HN+HK8d1//U4geAAfy4f142Hv17H6u0F9O/kW0c2fL92FwBT+rWv973BAf4kRLbuXUlbExV6IiIiItJkCssqWZyxhyvHd/dI+35+Dh47ZxA3v7uc79dmkVtSgdP5++vahfvz/jWjSOkS+7v3zh/Zmad/2MgLs9N56rwhHomzob5dk0XP+Db0aNfG26GIj1OhJyIiIiJNZs76HKpqnByd7N5pm/vrEBXK+9eMBqCquobckgp2F5Wzu6ic7KIySsqr6RdectAiDyAyJJALRnbmxTnp3DnFeGTksSHySipYuHkP1070TJEsLYuftwMQERERkdbjh3XZRIUGMiQpukn6C/D3IyEyhP6dopjcJ55zhnfm8nHdiAw5/BTGy8Z2w9/PwUtz0pskzrqYtS6b6hpng6ZtSuvjkRE9Y8ylwKW1H4YAg4FxwBOAE1gN3GCtrfFE/yIiIiLie6prnPxks5lk2hHg79vjDe2jQjh1cCfeW7KVm4/pXa/jGjzl2zVZdIgKYYCPrRsU3+SRrzBr7XRr7SRr7SQgFbgJ+BNwn7V2POAATvFE3yIiIiLim1Zsyye3pIKj+nhu2qY7XT2hO2WVNbw+P8PbobC3opo5G3ZzXN8Enz3fT3yLR3+VYowZBvSz1v4XSAF+rn3ra+AYT/YtIiIiIr7lx3XZ+DlgYm/fO7bgYHolRHBMcjyvzctgb0W1V2P5ef1uyiprNG1T6szTY+b3AH+p/bfDWrtvz6MiQGPOIiIiIq3IrLRshnWJJTrM+9Mg6+qaiT3IK63kg9StXo3juzVZRIcFMqLbwTeQETmQx3bdNMZEA32stT/WvrT/erwIIP9g96WlpXkqpFanrKxM+XQT5dK9lE/3Uj7dR7l0L+XTvZp7PnNKqli7s5DLhsb6xHPUNZ/hTifJ7YJ5dpZlaGQp/n5NP22yqsbJd2t2MiopjA3rbZP3fyTN/XOzpfLk8QoTgJn7fbzMGDPJWvsTMA348WA3JScnezCk1iUtLU35dBPl0r2UT/dSPt1HuXQv5dO9mns+316YCcB5E/vTOyHCy9HUL5+3OGO55o1UNldFc9KgjnXuo7i8ircWbOHn9buZ2r89Z6UkERpU/wPL527IobhiM2ePMSQn+97Uzeb+uelrUlNT3dKOJws9A+y/H+1twIvGmCAgDfjQg32LiIiIiA/5Yd0uOkWH0iu++R30fWxyAt3jwnn+502cOLDDETdDyS0uZ/q8DF6bl0FhWRWJMaH86dM1PDFzA5eM7srFo7sQU49dPL9dk0VooD8TmsnaRvENHiv0rLX/PuDj9cBET/UnIiIiIr5pd1E5v2zM5axhic1yx0g/PwdXT+jOXR+vYvjfZ5HSJZphXWIZ2iWG/p0iCQ5wjdLtyN/Lf2en8+7iTMoqa5jarz3XTerBwMQoFmfk8cLPm3h85nqe/3kT5wxP4opx3Y54GHtNjZPv1+5iQu84QgLrPxoorZcnR/REREREpJUrq6zm6jeW4MTJ+SM7ezucBjt7WBL+fg7mb8plyZY8vl2zC4Agfz8GJEYRHxHM92tdr50yuBPXTepOz/j/TVEd0S2WEd1isVlF/Hd2Om8u2MIbC7Zw8qCOPHBSP6LCAg/a78rtBWQVlnFnP+P5h5QWRYWeiIiIiHiE0+nkzg9Xsiwzn+cvHEqf9pHeDqnB/PwcnDUsibOGJQGQXVTG0i15pNb+Wbh5DxeO6sKV47uRGHPoUTrTPoJHzx7Ebcf15pW5m3ltfgartxfw2uUj6Bgd+rvrv12TRYCfg6P7JHjs2aRlUqEnIiIiIh7x5KwNfLZiB3dONUzt38Hb4bhVfEQIU/t3aPBzdYwO5b4T+3JUcjzXvJ7K6c/O47XLR2Da/3ajmm/XZDGqe9tDjviJHIqnz9ETERERkVbo0+XbeWLmBs4Ymsh1E3t4OxyfNaZHHO9dM5oap5Oznp/HwvTcX9/bmF1E+u4SpvTTaJ7Unwo9EREREXGrpZl53PHhSkZ0jeUfp/dvlhuwNKW+HSP5+PoxxEUEc9Eri/h61U6AX9cBHtvX945UEN+nQk9ERERE3GZbXilXv76E9pEhPH9Ryq87UsrhJcaE8dG1Y+jXMZLr317Ka/My+G5NFoOSomkfFeLt8KQZUqEnIiIiIm5RVFbJFdOXUF5VwyuXDie2HmfFCcSEB/H2laM4uk88f/5sDSu2FWjapjSYCj0RERERabTqGic3v7ucjbuLee6CFHo2w4PRfUFokD/PX5jCeSM6Exzgx/EtbBMbaTradVNEREREGu2vX6zlh3XZ/O3U/ozrFeftcJq1AH8/Hjp9AH86sS+hQZr6Kg2jET0RERERaZTpv2xm+rwMrhzXjQtHdfF2OC2GijxpDBV6IiIiItJgs9J28eAXazmubwJ3H5/s7XBEpJYKPRERkSOwWUXc+t5y9pRUeDsUEZ+yensBf3hnGf06RvHEuYPx99MxCiK+Qmv0REREDqOkvIrr3kwlPaeE8OAA/npqf2+H1Cw4nU6cTqe3wxAPyioo44rXFhMdGsjLlwwjLEg/Vor4En1FioiIHMb9M1aTkVvC6O5teXtRJheP7kKvhAhvh+WTnE4na3YU8sXKnXy5agfOqiq+6dGbNsH6caOlKSmv4orXFlNSXs0H144mPlLnvIn4Gk3dFBEROYQPU7fx8bLt3HR0L54+fwhhQf78/as0b4flU5xOJ2k7C3nkW8vkR37ixKfm8uKcdBKjw9heWMnfv1S+WhrXMQrLWJdVxNPnDyG5Q6S3QxKRg9Cv2ERERA5iY3Yx989YzajusfzhqF74+zn4w1E9+cdX6/h5/W4m9m7n7RCbjNPppHBvFTsK9pJVUMbOgjKyCvays6CMpZl5bNpdgp8DxvSI45qJPZjSrz2x4UHc/sZc3lmUyXH9Ephs4r39GOIGeSUV/Otby8y0bP56an8m6b+riM9SoSciInKAsspqbnx7KaFB/jx57pBfN5i4ZExX3lqYyd+/XMvYHuMJ8G/5E2NempPOY9+vp7Si+jev+zkgPiKEnvFtuGxsN6b2b09cm+DfXHPRkBhW5lTzxw9X8t3/TSA6LKgpQxc3KS6v4vu1WXy2fAdzNuRQVePk6gnduUjHKIj4NBV6IiIiB/j7l2msyyri1UuHk7Df2qPgAH/untaHa99cyntLtnLByJb9g+68TTn8/as0xvaIY3KfeDpEhdA+KoQOUSG0axN8xEI3yN+Px84ezKnP/MKfPl3Df84b0kSRS2OVVVbzk93N5yt2MGvdLsoqa+gUHcoV47tx8qCO9OsY5e0QReQIVOiJiIjs5+tVO3ljwRauGt+NyX1+Py1tSr/2jOgWy2PfreekQR2JDAn0QpSet7uonJvfXU73uHBeuCiF8AZuqNK/UxQ3Hd2Lx75fz5R+7TlhYAc3RyruVlZZzZQnZrMlt5S24UGcPSyJkwd1ZGjnGPx0fIJIs9Hy55yIiIjU0a7iSu78aCWDkqK5Y0qfg17jcDi4/4S+5JZU8MyPG5s4wqZRXePk/95bTuHeSp65YGiDi7x9rp/Ug0GJUdw3YxXZRWVuilI85YuVO9mSW8q/zhzIwnuO5sFT+jOsa6yKPJFmRoWeiIgIUFldw8Ozs8EJT507hKCAQ3+LHJAYxelDO/Hq3Ay27il1eyxb95TyYeo2frTZ2KwiCssq3d7H4Tzz40bmbszhwVP60ad943dUDPD349GzB1NaUc09H6/S+Xo+7q2FW+jRLpyzUhJbxTpUkZZKUzdFRKTVq6iq4aZ3lrFudzlPnz+Ezm3DjnjPnVP68PWqLB7+eh3PXDDULXGs3JbPf2en89WqndQcUAu1CQ74dX1c17bhTDLtGNszjpBAf7f0vc/8Tbk8MXM9pw7uyNnDktzWbs/4Ntw5tQ9//WItH6Ruc2vb4j5rdhSwLDOfP53YF4dDI3gizZkKPRERadXKq6q54a2lzEzL5prhbTlxYMc63dc+KoRrJnbniZkbuCxjD8O6xjao/5oaJz/abP47O52Fm/cQERzAVRO6c/qQRIrLK9mRX8bOgr3syC+rPdpgLx8v3cYbC7YQEujHuJ7tOCY5nqOS44mPaNyh1buLyrnp3WV0jQvn76cNcPsP+peN6cp3a7J48PO1jOnRlsSYIxfU0rTeWphJcIAfZwxN9HYoItJIKvRERKTVKqus5uo3Upm9fjd/PbU/w6LqNw3z6gndeWdRJn/9Yi3vXTO6XqNrFVU1fLx0Gy/OSWfT7hI6RYdy3wnJnDM8iYj9NnhJOcjGnuVV1SxM38OstF3MTMtmZtouAAYlRXOUiWd4txgGJ0UTFlT3b/M1NU5ufd+1Lu/1y0c0el3ewfj5OXjkrEFMfWI2d3ywkreuHKl1Xz6kuLyKT5dt56RBHYkKa5mbDIm0Jir0RESkVSqtqOLK15YwPz2Xf54xgHOGdyYtLa1ebYQFBXDP8cnc/O5ypj05hwdP6cf4Xkc+SP1Hm81fP19Lek4J/TtF8uS5gzl+QAcC67geKjjAnwm92zGhdzseONnJuqwiZqXt4vu0bB6fuR4Afz8HfTtEktIlhpQuMQzrGkOHqNBDtvnsTxuZsyGHh04fQHKHxq/LO5Sk2DD+dFJf/vjRKl6bn8FlY7t5rC+pn0+WbaekopoLdT6eSIugQk9ERFqd4vIqLp++mCUZe3j0rEGc3ohpaqcM7kRseBB/+nQNF728iJMGdeT+E5KJj/z9NMqMnBL+9uVaZqZl0z0unFcvHc4k065RUyQdDgfJHSJJ7hDJjUf1oqC0kqVb80jNyGPJlj28uziT6fMyAIgJC6RNSADhQQGEBfkTVvt3cKA/X67cwSmDO3LucM+vnTt7WBLfrtnFw1+vY3yvdvSMb+PxPuXwnE4nby3YQr+OkQxK1Bl5Ii2BCj0REWlVCssqufSVRazYVsCT5w7hpEF1W5N3OON7tePrm8fzws/pPPPTRn5al81tx/XmotFd8fdzUFpRxTM/buTF2ZsJ9Hdw97Q+XDa222F39myoqLBAJpt4JhvXGYCV1TWk7SxkSUYeG3cXU1peRWlFde2fKnKKyympqGJMjziPrMs7GIfDwcOnD+C4J2Zz2wcr+Oja0drd0cuWZuazLquIfzTR54CIeJ4KPRERaTUyckq4+d1lrNlRyDPnD2Fqf/cd3h0S6M/Nx/TilMEd+dNna3jgc9fukmemJPLCz+lkFZZx+pBO/HFaHxIOMtrnKYH+fgxMjGZgYnST9VkX8ZEh/P3UAdzw9lKe+2kTfzi6l7dDatXeWrCFNsEBnDK48b/4EBHfoEJPRERavIycEp76YSMzlm8n0N/B8xemcEzfBI/01TUunNcuG85Xq7J48Is1/OXztfTvFMnT5w9p8M6cLdUJAzvw7ZqOPDlrA5P7xNO/k6YMekNeSQVfrNrJOcOSPLIJj4h4h76aRUTEZzmdzkZNIzuwwLtsTFeunti90ccQHInD4eCEgR2Y0DsOm1XEkM4x+Gt3yYN68JR+LNycy/+9t5zP/zDO7ecCypF9tHQbFVU1XDCqs7dDERE30oR4ERHxSSu25jPyH7P40WbX+96MnBJue38FRz/2M1+s3MFlY7oy+87J3HdiX48XefuLCAlkWNdYFXmHER0WxD/PGMiG7GIe+369t8NpdWpqnLy1MJNhXWLo095zu62KSNPTiJ6IiPicquoa7v54FdlF5dz3yWq+v3VCnc+E+2VjDpe8sgh/PweXjunKNU0wgieNM8nEc/7Izrw4J52j+8Qzsntbb4fUasxPz2VzTgk3Hd3T26GIiJtpRE9ERHzO9HkZrN1ZyNUTurM9fy9PztpQp/sKyyq544MVdG4bxpw/Tub+Jh7Bk4a79/hkkmLCuP3DFRSXV3k7nFbjrYVbiAkLZJobNyYSEd+gQk9ERHzKjvy9PPb9eo7uE8/d0/pw9rBEXp6zmXVZhUe896+fryWrsIxHzxqkAq+ZCQ8O4NGzB7Etby9//7J+B9dLw2QXlvHdml2cNSxJayNFWiAVeiIi4lMe+GwNNU4nD5zcD4fDwV3TkokICeC+T1ZTU+M85H2z0nbxQeo2rpvUgyGdY5owYnGX4V1juXxsN95dnMnq7QXeDqfFe2/xVqpqnJw3QpuwiLREKvRERMRnfL92F9+t3cUtx/QmKTYMgNjwIO4+PpklW/L4IHXrQe/LK6ngro9X0ad9BDfpPLZm7aajexETFsTfvlyL03nowl4aJzO3lDcWbGFczzi6xYV7OxwR8QAVeiIi4hNKyqv486erMQkRXDGu22/eO3NoIiO6xvLQ1+vILS7/3b1//mwNeSUVPHr2IIIDNAWtOYsKDeSWY3qxIH0PM9Pqv+OqHNmSjD2c+uwvlFfVcMcU4+1wRMRDVOiJiIhPeGLmenYUlPGP0/sT6P/bb09+fg7+dlp/isuqeOjrdb9576tVO/lsxQ5uOroX/TrqwO2W4LwRnenRLpyHvkqjsrrG2+G0KDOWbef8FxcSFRrIJ9ePYVBStLdDEhEPUaEnIiJet3ZHIa/8ksF5I5JI6RJ70Gt6J0Rw1YTufJi6jQXpuQDkFJdz34zVDEyM4rpJPZoyZPGgQH8/7jk+mfScEt5asMXb4bQITqeTx76z3PLecoZ0juaT68fQvV0bb4clIh7ksXP0jDF3AycDQcCzwDLgc2DfHtnPWWvf81T/IiLSPNTUOLl3xiqiQwP549Q+h732pqN68fmKHdw3YzVf3TSeez5eRXF5FY+eNeh3o4DSvB3VJ56xPdvy5KwNnDYkkaiwQG+H1GyVVVZz+wcr+GLlTs5KSeTvpw0gKEBfLyItnUe+yo0xk4AxwFhgIpAEDAUes9ZOqv2jIk9ERHh7USbLMvO594RkosOCDnttaJA/D57Sj43ZxVzyyiK+W7uL24/rTa+EiCaKVpqKw+Hg3uP7kr+3kqd/rNs5ir5iw64ilmTsofowu8Q2ld1F5Zz73wV8sXInf5zah3+dOVBFnkgr4akRvSnAKuATIBK4A7gCMMaYU3CN6t1irS3yUP8iItIM5BaX889v1jGmR1tOG9KpTvcc1SeBqf3a882aLIZ1ieGKcd09HKV4S9+OkZyVkshr87Zw4agudGnr+7tDvr9kK/d8vIqqGiex4UFMNvEc2zee8b3aER7ssYlUB7V6ewHXvJFKbkk5z184lKk6FF2kVXF4YutiY8yLQBfgRKAb8BnwMLDSWptqjLkXiLHW3r7/fampqc6wsDC3x9NalZWVERKiA4PdQbl0L+XTvZpzPp9flMPn6wp57uREOkcffjRvf7mlVUxfuofzB8XQIcJ9U/qacy59kTvymVtaxRWfbGV4pzDunZTgpsjcz+l08uaKPN5ekc+QDqEc1zOCRdtLWbytlOKKGgL8YHCHUEYmhjOxWzgRwfXfHbY++Zy1qYj/zM8hKsSP+ye3p1fb4Hr319Lp6919lEv3Ki0tJSUlxdHYdjz1q6VcYJ21tgKwxpgy4Etr7b59kj8BnjrYjcnJyR4KqfVJS0tTPt1EuXQv5dO9mms+t+fv5ev1GZyZksiU0YPqff+4FPfH1Fxz6avclc/r8oJ5YuYGSkITGNb14Jv1eFNFVQ13fbySj1fkc1ZKIv84fQCB/n5cB1RW17AkI4+ZabuYmbaLZxbmMMOW8Oplw+ldzynHdclnZXUNf/8yjenzdjOqeyxPnz+UuDYq8g5GX+/uo1y6V2pqqlva8dQk7bnAVGOMwxjTEQgHvjTGjKh9/2jAPU8gIiLN0pMz1wNw8zG9vRyJ+LqrJ3QnITKYv36ZRo0PrHvbX2FZJZe+uoiPl27n1mN7868zB/5mY6BAfz9G92jL/Sf25afbJ/HRdaOprK7hjGfn8cvGHLfGsruonAteWsj0eRlcMa4bb14xUkWeSCvmkULPWvsFrl02F+HaafMG4BrgCWPMT7g2afmbJ/oWERHftzG7mA9Tt3HhqC50ig71djji48KCArj9OMOKrfm8t2QrFVW+cbbejvy9nPXcfBZt3sMjZw3ipqN74XAceraVw+EgpUssn9wwlo7RoVzyyiI+WLLVLbGs2JrPyU/PZeW2fJ48dzD3n9iXAO1EK9KqeWxVsLX2zoO8PMZT/YmISPPx+PfrCQn05/rJOvtO6uaMoYm8Nj+Duz9exX0zVpMUE0q3uHC6xoXTPS6cbnFtiA4LpLyqhvKqasora/+uqqG8soaq2pFAhwMcv/7t+mBgYhR92kfWK57V2wu44rXFlJZX89rlIxjbM67O93aKDuWD60Zzw1tLuePDlWzdU8r/Hdv7sEXi4XyYuo17PllFfEQwH103hn4doxrUjoi0LE27/ZOIiLR6q7cX8OWqndx0VE9NK5M68/Nz8MblI5m1LpvNOcVk5JSSnlPCgvQ97K2sblTb/n4ObpzckxuP6nnE8xira5y8PDedR75bT9vwID64bnS9i0SAyJBAXrl0OPd9spr//LCRrXl7efiMAQQH1G+TlveXbOXOD1cyrmccT503hJjwum9qJCItmwo9ERFpUv/61hIdFsiVE3QsgtRPTHgQZ6Yk/uY1p9PJrsJy0ncXU1hWRUigH8EB/gQH+hFS+3dwgB8Bfn44cbJvs3Fn7b2V1U6emrWBJ2dt4CebzWPnDKZHuzYH7X9Lbgm3f7CCxRl5HNc3gX+cPqBRv6wI9Pfj4TMG0LltGP/+1rI9fy//vSjliOdJ7vPN6izu+mgl43vF8dIlw+pdJIpIy6ZCT0REmsyC9Fxmr9/N3dP6EBnivmMRpPVyOBy0jwqhfVTDt3Z/7JzBHJ2cwL0zVnHCf+Zw7/HJXDiqy69TKZ1OJ28uzOQfX6YR4O/gsbMHcdqQTg2eanlg/DdM7kliTCh3fLCSk56ey7PnpzAg8fDTL3/ZmMNN7yxjUFI0z1+YoiJPRH5Hq3RFRKRJOJ1O/v2tJSEymEvGdPV2OCK/ccLADnx7ywSGd43l/k/XcOmri8kuLGNnwV4ufmUR989YzbCuMXz3fxM4fWiiW4q8/Z0yuBPvXD2KqmonZzw3jzcXbOFQZx2v2JrP1a8voVtcOK9eOrzJD2IXkeZB/2cQEZEm8cO6bFK35PH30/oTEqjRB/E9CZEhvH75CN5YsIV/fJXGcU/MprrGSVW1k7+e2p8LR3Z2e4G3v5QuMXx503hufX85981YzaLNe/jH6QNos18ht2FXEZe+uojYNkG8fsWIOk/zFJHWRyN6Iq3c1j2lLMnY4+0wpJkrLq8ibWchJeVVB32/psY1mtelbRhnD0tq4uhE6s7hcHDx6K58edN4erRrQ7+OkXxzy3gu2m8qpyfFhgfxyiXDuWOK4YuVOzj56bmsyyoEYFdxJRe9vIgAfz/evGIkCZENn64qIi2fRvREWrGKqhoun76YbXl7WXr/sYQGaZRFDq+orJL1u4rYsKuYDdmuPxt3FbGjoAxw7V7Yv2MkI7rFMqJbW4Z3jSE6LIjPV+5gXVYRT547+Ii7Gor4gh7t2vDRdd45FcrPz7Vub2jnGG56dxmnPvMLf5zahxd/2klpJbx3zWi6tA33Smwi0nyo0BNpxV74eRMbsosB+Hn9bqb2b+/liMSXrd1RyNkvzKe4dtQuJNCPnvFtGNm9LT3j25AYE8rG7GIWbt7Da/O38OKczQCYhAj2lFbQp30EJw3s6M1HEGlWRvdoy1c3jefmd5fxl8/XEhzg4O2rRpHcof7HOYhI66NCT6SV2rS7mKd+2MjUfu1ZuDmXr1fvVKEnh7S3opo/vLOUsCB/njhnMKZ9BJ2iQ/HzO/hUtrLKalZuK2DR5lwWZeSRW1LBvSckH/J6ETm4dhHBvHHFSN5csIXwyjxSusR6OyQRaSZU6Im0QjU1Tu7+eBUhgX48eGo/HvnW8vWqLMqrqrVFtxzUX79cS3pOCW9cPpJxveKOeH1IoH/t9E39UCrSWP5+Di4Z05W0tL3eDkVEmhEtlBBphd5fspVFm/dwz/HJxEeEMK1/B4rKq/hlY463QxMf9M3qnby9MJOrJ3SvU5EnIiIi3qdCT6SVyS4q4x9fpTGiW+yvux+O6dmWiOAAvl6V5eXoxNfsyN/LHz9axcDEKG471ng7HBEREakjFXoircxfPl9LWWUND50+4Nf1UsEB/hydHM/3abuorK7xcoTiK6prnPzfe8uprK7hyXOHEBSgbxkiIiLNhb5ri7Qis9J28eXKndx4VE96tGvzm/em9u9AfmklC9N1pp64PPfTRhZu3sODp/SnW5y2chcREWlOVOiJtBLF5VXcP2M1veLbcO3EHr97f2LvdoQG+vP16p1eiE4Op7yqusn7TN2Sx+MzN3DSoI6cMbRTk/cvIiIijaNCT6SVePQ7y87CMh4+Y8BBp+CFBvkzuU87vl2zi+oapxcilIPZVVjG2Id/4Jo3llBW2TQFX2FZJTe/u4wOUSH8/bT+OBw6EkFERKS5UaEn0gqs2JrP9HkZXDiyy2HPYJravwM5xeWkbsk7YpvlVdUUlVW6M0w5gNPp5J6PV1G4t4pv1+ziqteXUFpR5bH+isurWJqZxx0frGBnQRlPnjuEyJBAj/UnIiIinqNz9ERagZfnbiY6NJA7px5+18Sj+sQTFODH16t3Hvb8s+oaJxe/vIj1u4p444qR9O8U5e6QBZixfDuz1mVz3wnJRIUG8sePVnLJK4t4+dLhjS7AMnJKWLEtH5tV5Pqzq4htef87o+vOqYaULjGNfQQRERHxEhV6Ii2c0+lk3qZcJvRuR8QRioM2wQFM6BXHt6uz+NOJfQ85Ze/VXzazcPMeIkICOO/FBbx++QiGdFZR4E7ZRWU88NlahnaO5rKx3fD3cxAWFMDN7y7jghcX8vrlI4gJD6p3uwV7K/n3t+t4a2EmTicE+Dno3i6cIZ1jOHd4Er0TIkjuEElSbJgHnkpERESaigo9kRZuY3YxOcXljOnRtk7XT+3fgZlp2azYVsDgpOiDtFfEv761HNs3gT+f1JcLXlrIhS8t5NXLRhx2FFDqzul0ct8nq9lbWc2/zhyEf+0xGCcM7EBokB/XvrmUc/+7gDeuHEF8REid2/xi5U4e/GItucXlXDqmK+cO70y3uHAdmyAiItIC6bu7SAs3b1MuAGN6xNXp+mOTEwjwcxx0982q6hpufX8F4UH+/OO0ASTGhPHe1aNpHxXCJa8s4peNOQ2KcW9FNeuyCvlmdRbrsgob1EZL8vnKnXy3dhe3HdubnvG/PQbjqD4JTL90OFvzSjn7+flsz997iFb+JzO3lEteXcwf3llG+8gQPrtxHH8+qR+mfYSKPBERkRZKI3oiLdy8TTkkxoTWeSpeVFggo3u05ZvVWdw1tc9vpm8+99MmVm4r4Jnzh9IuIhiA9lEhvHv1aC58aSGXTV/MCxelMNnEH7TtsspqFmfs4YdV+exdu5LNOSVsyS0lq7Ds12tiw4OYeetEYhswLbEl2F1Uzp8/Xc2gpGiuHN/9oNeM6RnHG1eM5NJXF3H28/M51YSRUbWTuIhg4toEE9cmiDbBAVRWO3lxTjr/mbWBQH8/HjipLxeN7vrrCKGIiIi0XCr0RFqwmhonC9L3MKVfQr3um9a/A/d8soq1Owvp19G10cqaHQX85wfXuWonDOzwm+vbRQTzztWjuOjlhVz9+hKeOX8ox/Vrj9PpZHNOCT+v383P63ezID2XssoaAOLalNC1bRhje8bRLS6MLm3DCQn05/q3UvnbF2t57JzBbslBc/Pnz1ZTUl7NI2cOPGxBltIlhnevHsVlry7mmYW5sDD3N+8HB/gRHOBHYVkV0/q3588n9aN9VN2meYqIiEjzp0JPpAVbu7OQgr2VdZ62uc9x/RK4b8YqvlmdRb+OUZRXVXPb+yuIDgviwZP7HfSe2PAg3r5qFJe8sojr3lrKSQM7kJqZx9Y9rqmF3ePCOXd4Zyb2bkdE+W6GDTp4O9dO7MFTP2zktKGdGN+rXf0euJn7cuVOvlqVxR1TDL0SIo54fb+OUcy76ygWLl9DdIfO5BRXkFtcTk5xOTnFFeSXVjClX3uOTq5foS8iIiLNnwo9kRZsfu36vNF13Ihln7g2wQzvGsvXq7O47TjDf2ZtYF1WES9fMuywOz1GhQby5pUjue7NVGamZTO6R1uumdCDib3b/WbqaFpa7iHbuGFyT75cuZN7P1nNt7dMIDTIv16xN1e5xeX86dPVDOgUxTUTDj5l82AC/P2IDQsguaOOuBAREZH/UaEn0oLN25RDj3bhJETWf8retP7teeDztXywZCvP/bSJs4cl1mlkqE1wAG9cMRKn03nI4xkOJyTQn3+cPoBz/7uAJ2at5+5pyfVuo7nZVVjG3R+vorCskrfPGkWAvzZIERERkcbRTxMiLVRldQ2LNu+p97TNfab2d63Du/OjlXSICuX+E/vW6/6GFHn7jOrelnOHJ/HSnM2s3l7Q4HZ83bLMPG56ZxljH/6BH202f5zaB9P+yFM2RURERI5EI3oiLdTKbQWUVFTXe9rmPu2jQhjSOZplmfn868yBRzxs3d3unpbMzLRs7v54FZ9cP6bFjHJVVtfw1aqdvPpLBsu35hMRHMDFo7tyyZgudGkb7u3wREREpIVQoSfSQs3f5DrTblT3hhV6APef2JfNu0sY27Nho4KNERUWyAMn9+XGt5cxfV7GIY8aaC4qq2t49ZfNvDx3M7sKy+naNowHTurLmcOSaBOs/xWLiIiIe+mnC5EWat6mXJI7RDbqPLqhnWMY2jnGjVHVzwkDOvBxn+08+t16pvRrX+ezAH3N6u0F3PnhStbuLGRczzgeOn0Ak3rH46fz7ERERMRDWsZcKBH5jbLKapZsyWNMA6dt+gqHw8FfT+2PwwH3zViN0+n0dkj1Ul5VzaPfWU595heyi8p54aIU3rxyJEf1SVCRJyIiIh5VpxE9Y0wE8EegA/AlsNJau9GTgYlIwy3NzKOiqqbZF3oAnaJDuf04w4NfrOXT5Ts4dUgnb4dUJyu25nPHhytYv6uY04d04k8n9SU6rOGjqyIiIiL1Udepm68AXwMTgZdr/0z0VFAi0jjzN+Xi7+dgRLdYb4fiFpeM6crnK3dw54crCQrw4/gBHbwaT15JBTsK9hIS6E9IoD+hgf6EBPoREuBPRXUNj89cz4uz04mPCOGVS4dxVB8dWC4iIiJNq66FXltr7SvGmAuttfOMMZpzJOLD5m/KZUCnqCbfKdNT/P0cvHLJcK58fQk3vL2UP53Yl8vGdvNKLDariLNfmE/B3sqDvu/v56C6xsk5w5K498RkIlvIfwMRERFpXuq8GYsxpk/t34lAtcciEpFGKSmvYvnWfK6e0Lx3qTxQTHgQb105kpveWcZfPl9LVkEZf5zap0nXum3LK+XiVxYSEujH304dQo3TSVllNXsrqimrqqGsspqyyhrG94rzyk6lIiIiIvvUtdC7CXgVSAY+BK7zWEQi0iiLM/ZQVeNs8EHpviwk0J/nLkzhgc/W8MLsdLIKy/j3mYMICvD8vlJ7Siq4+JVF7K2o5v1rR9OnfaTH+xQRERFpqLoWel2ttaP3fWCMORtY5pmQRKQx5m/KJcjfj5Qu3jsWwZP8/Rw8eEo/2keF8O9vLTnF5Tx/YYpHp6mWlFdx2fTFbM/byxtXjFSRJyIiIj7vsIWeMeZEYCxwnjFmTO3LfsApwPsejk1EGmDeplwGd44mNMjf26F4jMPh4IbJPWkfGcIfP1rJ2S8sYPplw0mIDHF7XxVVNVz31lJWbcvnhYuGtZgNbkRERKRlO9KI3gqgLbAXsLWv1QDvHqlhY8zdwMlAEPAs8DMwHXACq4EbrLU1DYpaRA6qoLSS1TsKuPnoXt4OpUmckZJIu4hgrnszlYtfXsSnN44lJNB9BW5NjZM7PlzB7PW7+ecZAzi2r3bPFBERkebhsAtbrLVbrbWvAf2sta/V/nkD2HW4+4wxk4AxuEYDJwJJwGPAfdba8YAD16igiLjRgs25OJ20yPV5hzKhdzueuzAFu6uIB79Y67Z2nU4nf/syjU+X7+COKYZzhnd2W9siIiIinlbXHQz+bIzZbYwpMMZUAjOPcP0UYBXwCfA58AWQgmtUD1xn8h3TgHhF5DDmb8olJNCPwUnR3g6lSU3o3Y5rJ/bg7YWZfLlyZ6PbK62o4t/fWl75ZTOXjunK9ZN6uCFKERERkaZT181YpgGJwOO4RuaePcL1cUAX4ESgG/AZ4Getdda+XwRE1TtaETmseZtyGN41tkl2ofQ1tx3Xm4Wbc7nro5UMTIwiKTas3m3kFpfz2vwtvD4/g/zSSk4f0ok/ndgXh0NHh4qIiEjzUtdCL9daW26MibDWbjTGHOknqFxgnbW2ArDGmDJc0zf3iQDyD3ZjWlpaHUOSIykrK1M+3aQ55DJvbxXrdxUztlOQz8fqqXzePDyCGz4r5MpX5vHItI4E1PGMvayiSj5eU8B3G4sor3YyKimMMye2o198MNauc3uc7tYcPj+bC+XSvZRP91I+3Uv5dB/l0jfVtdDbZoy5HCgxxjyEq1A7nLnAzcaYx4AOQDgwyxgzyVr7E64Rwh8PdmNycnIdQ5IjSUtLUz7dpDnk8rMVO4BMTh2dTLKPT930VD6TgX+HtOP6t5byxRYHdx9/+D7W7Cjg+Z/T+XLlDvz9HJw6uBPXTOxOz/gj/S/OtzSHz8/mQrl0L+XTvZRP91I+3Ue5dK/U1FS3tHOk4xUCcO2c+TawCfgA+D/gsL/ittZ+YYyZACzCtQ7wBmAz8KIxJghIw3Xwuoi4yecrdhAdFki/jq37jLfjB3TggpGdeWF2OqN7tGWSif/dNRt2FfH4zPV8tSqLNsEBXDW+O5eN7Ub7KPcfzyAiIiLiDUca0XsLqALa49pYZTNwPfDkkRq21t55kJcn1jdAETmytTsK+X7tLm45phcB/q1vfd6B7j+xL6lb8rjt/RV8dfP4X8/Xy8gp4clZG5ixfDvhQQHcdHQvrhjXjahQzx22LiIiIuINRyr0elhrh9WOwqUC5cBka60m4Yr4kKd/3EBEcACXjenm7VB8QkigP0+fP4STnvqF/3tvOf88YyDP/LiRD1K3Eejv4OoJ3blmQg9iw4O8HaqIiIiIRxyp0CsEsNZWGGP8gOOstXs8H5aI1JXNKuKrVVn84aieRIVpZGqfnvER/OXkftz50Uom/PtHAv38uGhUF66f3IP4CE3RFBERkZatrpuxAOxSkSfie576YQPhQf5cPlajeQc6a1gi6TklFJdXcv2knnSMDvV2SCIiIiJN4kiFXj9jzNuAY79/A2CtPd+jkYnIEW3MLuLLVTu5bmIPYjQN8XccDgd3Tevj7TBEREREmtyRCr2z9/v3854MRETq76kfNhIa6M+V47t7OxQRERER8SGHLfSstT83VSAiUj+bdhfz+YodXDW+uzYVEREREZHf0D7sIs3UMz9sJCjAj6smaDRPRERERH5LhZ5IM5SRU8KM5du5cGQX4toEezscEREREfExKvREmqFnftxIoL8fV2s0T0REREQOQoWeSDOTmVvKx8u2c96IzsRH6jw4EREREfk9FXoizcyzP23E38/BdZN6eDsUEREREfFRKvREmpFteaV8mLqNc4cnkaDRPBERERE5BBV6Is3I2wszAbh2okbzREREROTQVOiJNCOLNu9hQGIUHaNDvR2KiIiIiPgwFXoizUR5VTUrtxeQ0jnG26GIiIiIiI9ToSfSTKzZUUhFVQ3DuqrQExEREZHDU6En0kykZuQBMFQjeiIiIiJyBCr0RJqJ1C15JMWG6uw8ERERETkiFXoizYDT6SQ1M49hXWK9HYqIiIiINAMq9ESaga179rK7qJyhXTRtU0RERESOTIWeSDOQmrkHQDtuioiIiEidqNATaQZSt+TRJjgA0z7C26GIiIiISDOgQk+kGUjdks+QztH4+zm8HYqIiIiINAMq9ER8XFFZJTarUMcqiIiIiEidqdAT8XHLt+ZT40QHpYuIiIhInanQE/FxqVvycDhgcFK0t0MRERERkWZChZ6Ij0vdkodJiCAiJNDboYiIiIhIM6FCT8SHVdc4WZaZT4rOzxMRERGRelChJ+LD1u8qori8SuvzRERERKReVOiJ+LAlW/IASOkc6+VIRERERKQ5UaEn4sOWbskjrk0wSbGh3g5FRERERJoRFXoiPix1Sx7DusTgcOigdBERERGpOxV64lE5xeXc8u4yVmzN93YozU52URmZe0q1EYuIiIiI1JsKPfGoF2enM2P5Ds5+YT6frdjh7XCalaW16/OGqtATERERkXpSoSceU1hWyVsLMzmqTzyDEqO56Z1lPPqdpabG6e3QmoXULXkEBfjRv1Okt0MRERERkWYmwNsBSMv19sJMisuruPXY3vROiOC+Gat46oeNbMwu5tGzBxEWpE+/w0ndksfATlEEB/h7OxQRERERaWY0oiceUV5VzStzNzOuZxz9O0URFODHP88YyH0nJPPtmizOen4+Owv2HvTe4vIq5m/K5YMlW6msrmniyH1DWWU1q7cXan2eiIiIiDSIhlTEI2Ys2052UTmPnj3o19ccDgdXju9Oj3Zt+MM7yzj56V947oKhhAb5s3xrPiu25rNiawHrs4tw1s7u3JhdzN3HJ3vpKbxn9fYCKqprVOiJiIiISIOo0BO3q6lx8sLsdPp1jGRcz7jfvT+5TzwfXz+GK15bzJnPz//19ZiwQAYnRTNtQHsGJ0Xz7ZosXpidzugebZlk4pvyEbwuVRuxiIiIiEgjeKzQM8YsAwpqP9wMPAV8Dmyofe05a+17nupfvGdm2i7Sd5fwn/OGHPL8t94JEXx6wzjeW7yVjtEhDEmKISk29DfXj+relmWZ+dz2/gq+vnk88ZEhTfUIXrdkSx5d24YR1ybY26GIiIiISDPkkULPGBMCYK2dtN9rVwKPWWsf9USf4jtemJ1OYkwox/dvf9jrYsODuG5Sj0O+HxLoz1PnDeGkp+fyf+8v543LR+Ln1/IPDnc6nSzdktfqRjFFRERExH08tRnLICDMGPOdMeYHY8woIAU4wRgz2xjzsjEmwkN9ixctydhD6pY8rhrfnQD/xn969UqI4IGT+vHLxlye+3mTGyL0fVtyS8ktqdD6PBERERFpMIfT6f4zzYwxA4BRwEtAL+Br4GFgqbU21RhzLxBjrb19//tSU1OdYWFhbo+ntSorKyMkpGmnOz4wK4u03WW8dkZnQgLd83sEp9PJw7OzmbulhEemdiQ5vumncDZlLr9YV8AzC3N57uREusYENUmfTc0bn5stmfLpPsqleymf7qV8upfy6T7KpXuVlpaSkpLS6Glsnlqjtx7YaK11AuuNMbnAN9barbXvf4Jrzd7vJCe3vh0WPSUtLa1J87lhVxELt6Vz89G9GDKwt1vbfrp7L074zxwenZ/HVzeNJyossN5tpO8u5qGv19E7oQ0pXWIY2jmG6LC6FVJNkcvyqmoe/34DLyzKpXdCG6aMGthip6o29edmS6d8uo9y6V7Kp3spn+6lfLqPculeqampbmnHU4Xe5cAA4HpjTEcgEphhjLnOWrsIOBpwzxOIz/jv7HRCAv24ZExXt7cdGRLIf84dwlnPz+euj1fy7AVDD7nRy6E8/eNGflyXzQ/rsqmucY1k94xvw7AuMQztEsPIbrF0aRvu9tjrYu2OQm59fznrsoo4b0QS957Qt8UWeSIiIiLieZ4q9F4Gphtj5gJOXIVfGfC0MaYCyAKu9lDf4gVZBWXMWL6d80d0JjbcM9MNh3SO4Y4phoe+XsfbizK5YGSXOt+bU1zOFyt2cv7Iztw1rQ8rthaQusW1nvCrVTt5d7FrsHlEt1guGNmZqf3bExzg75Hn2F91jZMXZm/i8e/XExUaxCuXDuOoPgke71dEREREWjaPFHrW2grg/IO8NcYT/Yn3vfLLZqprnFw5vrtH+7lqfHd+2ZTLg5+vZWyPOLrG1W0E7p2FmVRU13Dx6K6EBQUwukdbRvdoC7jO/du0u5hZ67J5Z1EmN7+7nLbhQZw1LInzR3Smc9uGrRvdW1HNssw8woMDiAkLIjo8kIjggF9HIrfklnDr+ytI3ZLH8QPa87dTB3isSBYRERGR1kUHpkujFZZV8vbCTE4Y2JGkWM9upuPn5+DfZw5k4r9/5ImZ63ni3CFHvKeyuoY3F25hfK84esa3OWibvRIi6JUQwdXju/PLphzeXLCFF+ek8/zPm5jQux1HJfrRp4+zztNFt+4p5arXl7Auq+g3rwf4OYgOCyQ6LIjteXsJ9Hfw5LmDOXlQx3pPRRURERERORQVetJoP9vdFJdXccnouk+lbIyEyBAuGdOV/85O5/rJPemdcPiTOr5dk8WuwnL+cdqAI7bt5+dgfK92jO/VjqyCMt5dnMm7i7Yye30Zc3em8o/T+xMfcfhdpRak53L9W0uprK7h8XMGEREcSF5pBfmlleSVVpBXWkl+aQWDEqO5fUpvOkSF1uv5RURERESORIWeNNrcDTlEhAQwOCm6yfq8dkIP3lqQyRMz1/PsBSmHvXb6Lxl0jg2r9wHk7aNCuOWY3tw4uSf//GQhry3fzZTHZ/PgKf05aVDHg97zxoIt/OWzNXRuG8ZLFw+je7vfjyCKiIiIiHiapw5Ml1bC6XQyd2MOY3q0dcsB6XUVEx7E5eO68dWqLFZvLzjkdau3F7BkSx4Xj+6CfwN3sQzw9+P0ftF8ddM4OseG8Yd3lnHD20vZU1Lx6zUVVTXc88kq7p+xmvG94phxw1gVeSIiIiLiNSr0pFE255SwPX8v43q1a/K+rxjXjajQQB7/fv0hr3ltXgahgf6cNSyp0f31jI/go+vGcMcUw3drsjju8Z/5bk0WOcXlXPjSQt5emMm1E3vw0iXDiQyp/zl/IiIiIiLuoqmb0ihzN+YAML5nXJP3HRUayNUTuvPvby1LM/MY2jnmN+/vKang0xU7OCslkahQ9xReAf5+3DC5J0f1iee291dw9RupRIQEUFFVw5PnDuaUwZ3c0o+IiIiISGNoRE8aZc6GHBJjQunSwCMIGuvSMV1pGx7EY9/9flTvnUWZVFTVeOQA9+QOkcy4YSw3HdWTzrFhfHDtaBV5IiIiIuIzVOhJg1VV17BgUy7je8V57WiA8OAArpvUg7kbc5i/Kfc3sb21YAtjerQ94q6cDRUU4Metxxm+vGk8AxOjPdKHiIiIiEhDqNCTBluxLZ+i8irG9Wz69Xn7u3BUFxIig3nse4vT6QTg+7W72FFQxqUeGM0TEREREfF1KvSkweZsyMHhgDE92no1jpBAf248qheLM/KYvcG1ZnD6vAwSY0I5OjnBq7GJiIiIiHiDCj1psLkbchjQKYqY8CBvh8I5w5LoFB3Ko99Z1u4oZOHmPVw0quFHKoiIiIiINGcq9KRBisoqWbY1n3Fe2G3zYIIC/Lj5mF6s3FbATe8uIyTQj3OGN/5IBRERERGR5kiFnjTIgvQ9VNc4GdfLNwo9gNOHdKJbXDgbs4s5bUgnosO8P9IoIiIiIuINKvSkQeZu2E1ooD8pXWKOfHETCfD3484phqAAPy4d083b4YiIiIiIeI0OTJcGmbMxhxHdYgkO8Pd2KL8xbUAHJveJJyTQt+ISEREREWlKGtGTetuRv5f03SWM96Fpm/tTkSciIiIirZ0KPam3ubVHGPjS+jwREREREfkfFXpSb3M25tAuIhiTEOHtUERERERE5CBU6Em91NQ4+WVjDuN6xuFw6Iw6ERERERFfpEKvmSosq+Ss5+fx9aqdTdrv2p2F7Cmp8Jnz80RERERE5Pe062Yz9cGSbSzOyGNdVhGDkqLpGB3aJP3O3aj1eSIiIiIivk4jes1QTY2TN+Zn0Cu+DdU1Tv740UqcTmeT9D13Qw69E9qQEBnSJP2JiIiIiEj9qdBrhn5ev5uM3FJuPKon9xyfzJwNOby5YIvH+y2rrGZRxh7G9Wzn8b5ERERERKThNHWzGZo+L4P4iGCm9e9AoL+D79bu4h9frWN8r3Z0jQv3WL+LM/ZQUVXjs+fniYiIiIiIi0b0mpn03cX8vH43F4zsQlCAHw6Hg3+dMZBAfwe3fbCC6hrPTeGcuyGHQH8HI7vHeqwPERERERFpPBV6zczr87cQ6O/gvJFJv77WPiqEB0/pT+qWPP47O91jfc/ZkMPQzjGEBWkgWERERETEl6nQa0aKy6v4MHUbJwzoQHzEbzdDOWVwR6b1b8/j369nXVah2/vOLixj7c5CTdsUEREREWkGVOg1Ix+lbqO4vIpLxnT93XsOh4O/ndqfyNAA/u+9FVRU1bi176d/3Ii/n4MTBnZ0a7siIiIiIuJ+KvSaiZoaJ6/Nz2BQUjRDOscc9Jq2bYJ56PSBpO0s5D+zNrit7027i3lrYSbnj+hMNw9u9iIiIiIiIu6hQq+ZmLsxh/TdJVw6psthrzu2bwJnpiTy7E8b2ZBb7pa+H/56HaGB/tx8TC+3tCciIiIiIp6lQq+ZmD4vg7g2QRw/oMMRr/3TSX0JCwrg83UFje53YXou36/dxXWTehDXJrjR7YmIiIiIiOep0GsGtuSW8KPN5vwRnQkO8D/i9ZEhgUzt3565W0ooq6xucL81NU7+8VUaHaJCuHxstwa3IyIiIiIiTUuFXjPw+vwt+DscXDDq8NM293f6kE7srXQyM21Xg/v9YtVOVmwr4LbjDKFBRy4wRURERETEN6jQ83El5VW8v2Qr0wZ0ICEy5Mg31BrZvS1tw/yZsWx7g/otq6zmn1+vo2+HSE4b0qlBbYiIiIiIiHeo0PNxHy/bTlFZ1RE3YTmQv5+Dyd3a8JPdzZ6Sinr3+/r8DLbn7+XeE5Lx93PU+34REREREfEeFXo+rKbGyevzMujfKZKhhzhS4XCO6t6GqhonX6zcUa/78koqePqHjUwy7RjbUweki4iIiIg0Nyr0fNhXq3eyIbuYK8Z1w+Go/6hat9hg+rSP4JN6Tt986oeNFJdXcfe05Hr3KSIiIiIi3qdCz0dVVtfwyLcWkxDByYMavkbutCGdWJaZT0ZOSZ2u35JbwhsLMjh7WBKmfUSD+xUREREREe8J8FTDxphlwL6D3DYDfwemA05gNXCDtbbGU/03d+8u3kpGbimvXDqsUWvkTh7ckYe/WceM5du55ZjeR7z+X99YAvz8uPXYI18rIiIiIiK+ySMjesaYEABr7aTaP5cBjwH3WWvHAw7gFE/03RKUlFfx5MwNjOgWy2QT36i2OkSFMrp7W2Ys247T6TzstbPX7+bLVTu5ekJ34uuxw6eIiIiIiPgWT03dHASEGWO+M8b8YIwZBaQAP9e+/zVwjIf6bvZenruZnOJy7prWp0Fr8w506pBOZOSWsmxr/iGv2VNSwW0frKB3Qhuum9Sj0X2KiIiIiIj3eGrqZinwCPAS0AtXYeew1u4bUioCog52Y1pamodCah7yy6p57sdMxnYOI7Qki7S0rAa3VVZWRlpaGt0Dawjyd/DqrNWEjvr9LppOp5O//riLvJJy/jIpjs0b1zfmEVqkfbkU91A+3Uv5dB/l0r2UT/dSPt1L+XQf5dI3earQWw9srC3s1htjcnGN6O0TAeQf7Mbk5Na90+NfPl9DebWTv5w5nJ7xbRrVVlpa2q/5PG5NOXM35vDYxYZA/98O5L69MJP5Wzdz/4l9OX5st0b12VLtn0tpPOXTvZRP91Eu3Uv5dC/l072UT/dRLt0rNTXVLe14aurm5cCjAMaYjkAk8J0xZlLt+9OAOR7qu9nauqeUNxds4ZzhSY0u8g502pBO5JVWMnv97t+8vjG7mAe/WMP4XnFcNqarW/sUERERERHv8NSI3svAdGPMXFy7bF4O5AAvGmOCgDTgQw/13Ww9+p3F38/BzUe7f8fLCb3bERMWyCfLtnN0cgIAFVU13PLeMkID/XnkrEH4NWJ3TxERERER8R0eKfSstRXA+Qd5a6In+msJ1uwoYMbyHVw/qQfto9y/42Wgvx8nDerIe4u3UlhWSWRIII99v57V2wt54aIUErTLpoiIiIhIi6ED033Ev76xRIcFcs1Ez+14eeqQTpRX1fDN6izmbcrhhdmbOG9EZ6b0a++xPkVEREREpOl57MB0qbt5G3P4ef1u7j0+majQQI/1MyQpmq5tw3hrYSbZhWV0axvO/Sdq4ayIiIiISEujET0vczqd/PObdXSMCuGi0V082pfD4eDUIZ1YsTWf3UXlPHnuEMKCVOuLiIiIiLQ0KvS8bMmWPFZsK+APR/ciJNDf4/2dPiSRIH8/7phiGJB40KMMRURERESkmdNwjpe9szCTiOAAThncsUn669w2jCX3H0NkiOemiIqIiIiIiHdpRM+L8ksr+GLVTk4d0qlJp1CqyBMRERERadlU6HnRJ8u2U1FVw3kjOns7FBERERERaUFU6HmJ0+nknUWZDEqKpm/HSG+HIyIiIiIiLYgKPS9ZmpnH+l3FnDc8yduhiIiIiIhIC6NCz0veXriV8CB/ThrUNJuwiIiIiIhI66FCzwsKSiv5YuUOThnSifBgbXwqIiIiIiLupULPC2Ys3055VQ3naxMWERERERHxABV6TWzfJiwDOkXRv5MOLBcREREREfdTodfElm/NZ11WkY5UEBERERERj1Gh18TeWZRJWJA/Jw/WJiwiIiIiIuIZKvSaUGFZJZ+v2MkpgzvSRpuwiIiIiIiIh6jQa0KfLt/B3spqTdsUERERERGPUqHXRJxOJ28vzKRfx0gGaBMWERERERHxIBV6TWTltgLSdhZy3ojOOBwOb4cjIiIiIiItmAq9JvLOokxCA/05RZuwiIiIiIiIh6nQawIl5VV8tmIHJw3qQERIoLfDERERERGRFk6FXhP4atVOSiuqOWd4krdDERERERGRVkCFXhP4IHUb3ePCGdo5xtuhiIiIiIhIK6BCz8O25JawaPMezkhJ1CYsIiIiIiLSJFToedhHS7fjcMDpQzt5OxQREREREWklVOh5UE2Nk49StzGuZxwdokK9HY6IiIiIiLQSKvQ8aEF6Ltvz93JmSqK3QxERERERkVZEhZ4HfZi6jYiQAKb0a+/tUEREREREpBVRoechRWWVfLV6JycN6khIoL+3wxERERERkVZEhZ6HfL0qi7LKGk3bFBERERGRJqdCz0M+SN1K93bhDEmK9nYoIiIiIiLSyqjQ84CMnBIWZ+Rxps7OExERERERL1Ch5wEfLd2GnwNOH6JpmyIiIiIi0vRU6LnZvrPzxvdqR/uoEG+HIyIiIiIirZAKPTebtymXHQVl2oRFRERERES8xucKvYK9ld4OoVE+TN1KREgAx/ZN8HYoIiIiIiLSSgV4O4ADDf3r9wxOimZ8rzgm9G7HwE5RBPj7XD16UIVllXyzJoszhibq7DwREREREfEanyv0rp/Ug9kbcnhy1gaemLmByJAAxvaM45zhSUwy8d4O77C+WrmTssoazhqW5O1QRERERESkFfO5Qu+24wy3HWfIK6ngl005zF6/m5/X7+br1VmcNqQTfz6pL9FhQd4O83ecTifvL9lKz/g2DEqM8nY4IiIiIiLSinms0DPGxAOpwLFAGPA5sKH27eeste8d7v6Y8CBOHNiREwd2pLyqmmd+2MizP21izoYc/n5af6b0a++p0BvkhdnpLM3M58FT+unsPBERERER8SqPFHrGmEDgBWBv7UtDgcestY82pL3gAH9uPc4wpX977vhgJde8kcpJgzryl5P7ERvu/dG979fu4p/frOPEgR24aFQXb4cjIiIiIiKtnKd2OXkEeB7YUftxCnCCMWa2MeZlY0xEQxrt1zGKT28cy63H9uab1Ts59rGf+XLlTnfF3CBpOwu5+d1lDOwUxSNnDdJonoiIiIiIeJ3D6XS6tUFjzKVAorX2b8aYn4BrgdHASmttqjHmXiDGWnv7gfempqY6w8LC6tTP5rwKHv9lNxtyy5ncvQ03jY4jJKDudevWggqyi6vw93MQ4Ocg0A/8/RwE+jkI8HfQvk0A/n6HL9ry9lZxy5c7qHY6efKETrQN860lj2VlZYSE6NB2d1Au3Uv5dC/l032US/dSPt1L+XQv5dN9lEv3Ki0tJSUlpdGjR56oTC4HnMaYY4DBwOvAydbarNr3PwGeOtTNycnJdeokGThuZA3P/rSJx2euJ7vMj/9ePIxO0aGHva+quoanf9zIf2Zto+YwNW73uHDuPj6ZY5LjDzpKV1ZZzb0vLqCwooYPrhnDAB/cgCUtLa3O+ZTDUy7dS/l0L+XTfZRL91I+3Uv5dC/l032US/dKTU11SztuL/SstRP2/Xu/Eb1PjTF/sNYuAo7GtUlLowX4+3HT0b3o3ymSm99ZzslPzeXZC4Yysnvbg16/La+UW95dzpIteZw+pBMXjOpMZbWTqmonldU1VFTXUFXtpLCskpfmpHPV60sY06Mt956QTL+O/yvknE4nd3+8iqWZ+Tx7wVCfLPJERERERKT1aqq5htcBTxtjKoAs4Gp3Nn5UnwRm3DiWq15fwgUvLeTPJ/XlwlFdfjMS9/mKHdzzySqcTnjinMGcOqTTYds8MyWRdxZl8vj36znxqbmclZLI7ccZ4iNDeO7nTXyybDu3Hdub4wd0cOejiIiIiIiINJpHCz1r7aT9Phzjyb56tGvDjBvGcsu7y7n/0zWs2VHIX07pR2W1kwc+W8OHqdsY0jmaJ88ZQue2R14HGOjvx8Wju3LKoE48/eMGps/L4IuVOzlpYEfeW7KVkwd15MajenrykURERERERBrEt3YPaaTIkEBevHgYj31veebHTdhdReSVVJC5p5SbjurJTUf3IsC/fhuNRoUFcu8JrhHCh75ax3tLtjI4KZp/nTlQO2yKiIiIiIhPalGFHrh2zrxjSh/6doji9g9WEBMWyDtXjTrkur266tI2nOcvSmFdViGdokMJCfR3U8QiIiIiIiLu1eIKvX1OGNiB4V1jCA8OIDzYfY/Zp32k29oSERERERHxhBZb6AHER+o8DxERERERaX3qt2BNREREREREfJ4KPRERERERkRZGhZ6IiIiIiEgLo0JPRERERESkhVGhJyIiIiIi0sKo0BMREREREWlhVOiJiIiIiIi0MCr0REREREREWhgVeiIiIiIiIi2MCj0REREREZEWRoWeiIiIiIhIC6NCT0REREREpIVxOJ1Ob8fwq9TUVN8JRkRERERExAtSUlIcjW3Dpwo9ERERERERaTxN3RQREREREWlhVOiJiIiIiIi0MAGe7sAYEwi8AnQFgoG/AWuB6YATWA3cYK2tqb2+HTAPGGCtLat9rScww1rb39Px+rrG5tMYEwW8CUQCQcCt1tr5TfwYPsENuQwH3gZigRLgImvt7iZ+DJ/hjq/12tf7AAuBhP1fb23c8PnpALYBG2qbnG+tvbspn8FXuCGX/sBjwLDa+x+w1n7RxI/hM9yQz7uAqbXNRQPtrbXtm/ARfIqbvq+/C4QDFcCF1tqsJn4Mn+GGfMbyv5+TcoGrrLXZTfwYPqE+uTTG/B9wbu2tX1lr/2KMCcWVy3igCLhEPyc1PJ/7tXMacJa19vwj9dkUI3oXArnW2vHANOBpXN8w76t9zQGcAmCMmQJ8ByTsu9kYcxGu/4HFNUGszUGj8gncCsyy1k4ELgWeabrQfU5jc3kVkFp77bvAfU0Yuy9qbD4xxkQCjwLlTRi3r2psPnsAS621k2r/tMoir1Zjc3kREGitHVt7Xc8mjN0XNSqf1tqH931e4vplxCVNG77Paezn56XAKmvtBOA94I6mC90nNTaf9wBzrbXjgKeAfzRh7L6mTrk0xnQHLgDGAKOB44wxA4HrcH1ujgdeRz8nNTafGGOeBB6ijjVcUxR6HwD37/dxFZAC/Fz78dfAMbX/rqn99579rs8DJno4xuaksfl8HHih9t8BQKsdMaGRubTWPgH8vfbDzsAuD8baHDQqn7UjUP/F9U221NPBNgON/VpPAToZY340xnxljDEejteXNTaXU4BtxpgvgReBzz0are9rbD4BMMacDuRZa7/1XKjNQmPzuQqIqP13JFDpsUibh8bms2/tNQC/AOM8Fqnvq2sutwJTrbXVtSOlgbh+vhwHfHPAta1ZY/MJrtHn6+raocenblpriwGMMRHAh7iq+Uestfu2+ywComqv/b722v3v/+LA11ozN+Qzv/a19riG029pmsh9T2NzWft6tTHmB2AAcGzTRO6b3JDPPwNfWmtX6OvdLfncCTxkrf3AGDMO19f78KaJ3re4IZdxQC/gRGAC8Grt362SO/7fWetu4DxPx+vr3JDPXFy/8V+LaynB+KaJ3De5IZ/LgZOBZbV/hzVF3L6orrm01lYCObW/sP03sMxau752lk7B/tc26QP4mMbms7aN94wxk+raZ5NsxmKMSQJ+BN6w1r6N6zco+0QA+U0RR0vR2HwaYwYAs4B7rLU/H+7als4dn5vW2qNwfWP9yBMxNieNzOeFwBXGmJ+A9rim07RqjcznEuBTAGvtXFyje40+k6e5amQuc4EvrLXO2v9n9vZYoM2EG74P9QXyrbUbPRZkM9LIfP4Z+Je1ti9wHPpe1Nh8PgR0NcbMBJJwja60WnXNpTEmBHir9rXra98v5H+jzfp5n0bns948XugZYxJw/cD2R2vtK7UvL9uvGp0GzPF0HC1FY/NZ+831A+B8a+3Xh7quNXBDLu+uXUMKrs1Yqj0Va3PQ2Hxaa3vut24nC9cPLK2WG/7f+WdqR+yNMYOAzP1+a9iquCGXc4Hja9saBGR6KNRmwU3f14/hf9PjWjU35DOP/42aZOOavtlquSGfE4DXrbXHAJtxTd9sleqay9pfIn4KrLDWXmOt3ffz0C/U/r8T/bzvjnzWm8enbuJabxMD3G+M2Tcv9WbgP8aYICAN1/Cl1E1j8/kQEAI8WTtVocBae4oH4/Vljc3lK8BrxpgrAH/gMk8G2wzoa929GpvPh4E3jTEn4FoHcKkHY/V1jc3li8BzxpgFuBbLX+vJYJsBd3ytG+B7z4XYrDQ2n/cDLxljrse1lucqTwbbDDQ2nxZ4vfZnpO3AFR6M1dfVNZen4tpPI9gYM632uruB53D9nDQX146wR9wlsoVrVD5tA3bJdzidrfIXvCIiIiIiIi2WDkwXERERERFpYVToiYiIiIiItDAq9ERERERERFoYFXoiIiIiIiItjAo9ERERERGRFqYpjlcQERHxKmPMo0AK0B4IA9KBscBYa+0ib8YmIiLiCTpeQUREWg1jzKVAH2vtXd6ORURExJM0oiciIq2SMWY68C6uUb6TgFCgA/AkcArQH7jdWvupMeYs4FagGpirQlFERHyd1uiJiIhAhLX2eOCfwHXA6cDVwGXGmFjgL8DR1tpxQCdjzLHeC1VEROTIVOiJiIjAstq/84E0a60TyANCgJ5AO+ArY8xPQF+guxdiFBERqTMVeiIiInC4Beubga3AsdbaScBTwMKmCEpERKShVOiJiIgchrV2N/AY8LMxZiEwDVjv3ahEREQOT7tuioiIiIiItDAa0RMREREREWlhVOiJiIiIiIi0MCr0REREREREWhgVeiIiIiIiIi2MCj0REREREZEWRoWeiIiIiIhIC6NCT0REREREpIVRoSciIiIiItLC/D+ITcj6Ak2QH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84" y="1445304"/>
            <a:ext cx="11230231" cy="47949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ounded Rectangle 9"/>
          <p:cNvSpPr/>
          <p:nvPr/>
        </p:nvSpPr>
        <p:spPr>
          <a:xfrm>
            <a:off x="581004" y="362857"/>
            <a:ext cx="11029991" cy="79828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INR – USD EXCHANGE RATE AFTER IMPUTATION via RESAMPLING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3905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8915" y="1976809"/>
            <a:ext cx="5690972" cy="3915992"/>
            <a:chOff x="550171" y="2136466"/>
            <a:chExt cx="5545829" cy="37277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171" y="2136466"/>
              <a:ext cx="5545829" cy="37277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" name="Rounded Rectangle 7"/>
            <p:cNvSpPr/>
            <p:nvPr/>
          </p:nvSpPr>
          <p:spPr>
            <a:xfrm>
              <a:off x="3643084" y="4377725"/>
              <a:ext cx="2293258" cy="101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TEST RMSE : </a:t>
              </a:r>
              <a:r>
                <a:rPr lang="en-US" sz="4400" b="1" dirty="0" smtClean="0">
                  <a:solidFill>
                    <a:schemeClr val="bg1"/>
                  </a:solidFill>
                </a:rPr>
                <a:t>7.012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563228" y="901553"/>
            <a:ext cx="3142345" cy="74280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MOVING AVERAGE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64546" y="901553"/>
            <a:ext cx="4978400" cy="74280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SIMPLE EXPONENTIAL SMOOTHNING</a:t>
            </a:r>
            <a:endParaRPr lang="en-IN" sz="2400" b="1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308260" y="1976809"/>
            <a:ext cx="5690972" cy="3915992"/>
            <a:chOff x="345942" y="1828848"/>
            <a:chExt cx="9045183" cy="452750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942" y="1828848"/>
              <a:ext cx="9045183" cy="452750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0" name="Rounded Rectangle 19"/>
            <p:cNvSpPr/>
            <p:nvPr/>
          </p:nvSpPr>
          <p:spPr>
            <a:xfrm>
              <a:off x="5775800" y="4550930"/>
              <a:ext cx="3245315" cy="123396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TEST RMSE : </a:t>
              </a:r>
              <a:r>
                <a:rPr lang="en-US" sz="4400" b="1" dirty="0" smtClean="0">
                  <a:solidFill>
                    <a:schemeClr val="bg1"/>
                  </a:solidFill>
                </a:rPr>
                <a:t>5.174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82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25288" y="934883"/>
            <a:ext cx="3413861" cy="74280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ARIMA PLOT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87" y="1978792"/>
            <a:ext cx="5652772" cy="3953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19" y="1978792"/>
            <a:ext cx="5922001" cy="3953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ounded Rectangle 13"/>
          <p:cNvSpPr/>
          <p:nvPr/>
        </p:nvSpPr>
        <p:spPr>
          <a:xfrm>
            <a:off x="3685457" y="4370783"/>
            <a:ext cx="2353276" cy="10672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 RMSE : </a:t>
            </a:r>
            <a:r>
              <a:rPr lang="en-US" sz="4400" b="1" dirty="0" smtClean="0">
                <a:solidFill>
                  <a:schemeClr val="bg1"/>
                </a:solidFill>
              </a:rPr>
              <a:t>2.648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52971" y="4370783"/>
            <a:ext cx="2353276" cy="10672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 RMSE : </a:t>
            </a:r>
            <a:r>
              <a:rPr lang="en-US" sz="4400" b="1" dirty="0" smtClean="0">
                <a:solidFill>
                  <a:schemeClr val="bg1"/>
                </a:solidFill>
              </a:rPr>
              <a:t>2.128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05742" y="934882"/>
            <a:ext cx="3413861" cy="74280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HOLT’S WINTER METHOD PLOT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3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10" y="1976809"/>
            <a:ext cx="5713997" cy="3915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" y="1976809"/>
            <a:ext cx="5703086" cy="3915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ounded Rectangle 6"/>
          <p:cNvSpPr/>
          <p:nvPr/>
        </p:nvSpPr>
        <p:spPr>
          <a:xfrm>
            <a:off x="1103086" y="901553"/>
            <a:ext cx="4107543" cy="74280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WEIGHTED MOVING AVERAGE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36136" y="861784"/>
            <a:ext cx="4107543" cy="74280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ARIMA RESIDUAL PLOT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3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AutoShape 6" descr="data:image/png;base64,iVBORw0KGgoAAAANSUhEUgAAAYEAAAD0CAYAAAB9wZriAAAAOXRFWHRTb2Z0d2FyZQBNYXRwbG90bGliIHZlcnNpb24zLjMuMCwgaHR0cHM6Ly9tYXRwbG90bGliLm9yZy86wFpkAAAACXBIWXMAAAsTAAALEwEAmpwYAAAw50lEQVR4nO3deXgUVd73/3d1dzpbZwGSAJINAoEgS0gQF8ygQBAZxQUwQQQVht/jMjPOyO2oc48Mw8OEeDs84+gt6LiDCyiOS1xAERQJiBJpNjuBBMJOSAKBdPburt8fQCRAQgipVC/f13XpRXf16f4emtQndarqHEVVVRUhhBA+yaB3AUIIIfQjISCEED5MQkAIIXyYhIAQQvgwCQEhhPBhEgJCCOHDTHoXcCny8vL0LkEIITxSamrqBZ/3qBCA5jviiWw2G0lJSXqX0WF8rb8gffYV7t7nln6BluEgIYTwYRICQgjhwyQEhBDCh0kICCGED9PkxLDL5WLOnDkUFBRgNpuZN28ecXFxjdtXrlzJv//9bxRFISMjg0mTJgFw++23ExISAkB0dDTz58/XojwhhBCnaRICq1ator6+nmXLlmG1WsnOzmbRokUAOJ1OFixYwAcffEBQUBDjxo1j1KhRBAcHA7BkyRItShJCCHEBmgwH5eXlkZaWBkBycjLbt29v3GY0Gvn8888JCQmhoqICgODgYPLz86mpqWH69OlMmzYNq9WqRWlCCCHOosmRgN1ux2KxND42Go04HA5MplMfZzKZ+PLLL5k7dy4jRozAZDIREBDAjBkzmDRpEsXFxcycOZMVK1Y0tjnDZrNpUbIuamtrvao/F+ML/S0oreWrIjtbj9RwuLIBgIigffSPCmBETwtX9QhEURSdq9SWL3zP5+qoPrtcLl566SWKi4sxmUz89re/pXv37pf1npqEgMVioaqqqvGxy+U6b2c+ZswYRo8ezRNPPMFHH33ErbfeSlxcHIqi0LNnT8LDwyktLT2vg+58Q8alcvcbTNqbN/d3/7Fq5nyyg6/zjxLoZ2R47y7cHGnh2LFyqpVA1heVs3q3nX7dQph9S3+u6x2hd8ma8ebvuTkd1ecvv/ySoKAgPvnkE6xWKy+99FLjUHtLWrpZTJMQSElJYc2aNYwbNw6r1UpiYmLjNrvdzgMPPMBrr72G2WwmMDAQg8HA8uXL2blzJ3PmzKGkpAS73U5kZKQW5QnRrlZsP8Jjy7egqvDYTX2577p4gv1P/Wid2Tk0OF3kbDnEv77exd2vbGTqNXE8dUt/zCa5QM9TfZB3gPc27QegurqaoLUVl/2edw2NYUJqdLPbWxpqbytNQiA9PZ3c3FwyMzNRVZWsrCxycnKorq4mIyODW2+9lSlTpmAymejbty/jx4/H6XTy5JNPMnnyZBRFISsr67yjByHczdsb9/KXj7YzKDqc5zOHENsl6IKv8zMauDMlmpsHdGfBlwW8sm4PBUcqeXFqKp2DzR1ctfBUFxtqbwtN9rIGg4G5c+c2eS4hIaHxzxkZGWRkZDTZbjQaWbBggRblCKGJdzbu478/3M7IflEsnJJCgJ/xom0CzUb+ckt/BsWE81/vb+Hul7/nnZnXSBB4oAmp0Y2/tXfUcFBrhtovlRyLCtEGq/NL+MtH27ihbyQvTU1tVQCcbfzgK3j13qHsKavinlc2Yq9zaFSp8CYpKSmsXbsW4Lyh9raSEBDiEu0tr+L371rpf0UoL9ydgp+xbT9GaX0ieXFqKgUllfxhqRWnS23nSoW3SU9Px2w2k5mZyfz583nyyScv+z1l0F2IS1DncPLwOz9hNCi8eE9q4wngtrqxbxSzb+nPXz/ZwT++LODxsf3aqVLhjS401H7Z79mu7yaEl3tmRQHbD57kmYmDiO504ZPAl+re6+KZPCyWRd8UsW5XWbu8pxCtJSEgRCtZ91fwau4eplwdy5gru7Xre8++pT8JkcHMet/K8ar6dn1vIVoiISBEKzQ4XTzxwVaiQvx5/Ob2H7IJNBv5V+YQjlXV87ecHe3+/kI0R0JAiFZ45bs95B+pZO5tAwgN8NPkMwb0COPBG3rzkfUQ64tkWEh0DAkBIS7i6Mlanl+9i/T+XbmpnYeBzvXQDQnEdA5k9sc7qHe4NP0sIUBCQIiL+ueqnTQ4Xfz3OO1vBgrwMzLn1ispPGpn8YZizT9PCAkBIVpQcKSSZT/uZ+o18cRHBHfIZ45K6kpanwheWFNIZW1Dh3ym8F0SAkK0YP4XNiz+Jn43sneHfu5/jenL8eoGXltX3KGfK3yPhIAQzdhQVM43BaX8dmRvOnXw3D6DY8IZe2U3Xv5ut1wyKjQlISBEM55dtZOoEH+mXRuvy+c/OiYRe52DN+XcgNCQhIAQF7ChqJyNe47x4A0Jlzw5XHtJ7BrCqH5RvLm+mJp6py41CO8nISDEBfzr651EhvgzeVisrnX8nxEJHK9uYHnefl3rEN5LQkCIc3y/u5zvdx/jwRH6HQWccVV8J5Jjwnn5uz0yy6jQhISAEOd4YU0hERZ/7r5a36MAAEVRmJnWi33Hqvl251G9yxFeSEJAiLP8fOgk3+0qY/r18bofBZwx5squRFj8eWfjPr1LEV5IQkCIs7zy3W6CzEamDIvTu5RGfkYDdw2NZnX+UQ6fqNG7HOFlJASEOO3wiRo+2XKIjKtiCAvSZpK4tpo8LBaXCst+lBPEon1pEgIul4vZs2eTkZHB1KlT2bt3b5PtK1euZMKECUycOJH333+/VW2E0Nob64txqSrTh/fUu5TzxHQOIq1PBO/9uB+XnCAW7UiTEFi1ahX19fUsW7aMWbNmkZ2d3bjN6XSyYMEC3njjDZYtW8Yrr7zCsWPHWmwjhNYqaxt45/t9jBvYnZjO7bNiWHubNDSGQydq2bjnmN6lCC+iSQjk5eWRlpYGQHJyMtu3b2/cZjQa+fzzzwkJCaGiogKA4ODgFtsIobVlP+6nss7BzLReepfSrPSkrgSbjXxsPah3KcKLaBICdrsdi8XS+NhoNOJwOBofm0wmvvzyS2677TaGDh2KyWS6aBshtOJ0qby5oZhh8Z0ZHBOudznNCjQbuenKbny+7TB1DrmDWLQPkxZvarFYqKqqanzscrkwmZp+1JgxYxg9ejRPPPEEH330UavaANhsNi1K1kVtba1X9edi3LW/PxyoZv+xGu4ZGNLu9bV3n4d0cfKfWgdLVm1meFzHTG19qdz1e9aSJ/dZkxBISUlhzZo1jBs3DqvVSmJiYuM2u93OAw88wGuvvYbZbCYwMBCDwdBim7MlJWm/sEdHsdlsXtWfi3HX/v7P9z8QFeLP9DGp+Bnb9+C4vfvcJ9HFv77/mp/KFX4z1v3+LsF9v2ctuXuf8/Lymt2mSQikp6eTm5tLZmYmqqqSlZVFTk4O1dXVZGRkcOuttzJlyhRMJhN9+/Zl/PjxKIpyXhshtLavvJpvdpby+5F92j0AtGAyGhg7oBsf5B2ktsHpNje0Cc+lSQgYDAbmzp3b5LmEhITGP2dkZJCRkXFeu3PbCKG1tzbuxaAouk8UdyluurIbb32/j7U7Sxmj8ZrHwvu5/68+QmiktsHJe5v2c9OVXekWFqB3Oa12Ta8uhAaYWLmjRO9ShBeQEBA+K2fLISqqG5h6TbzepVwSP6OBUUld+Tq/BIfTpXc5wsNJCAif9dbGffSOsnBNr856l3LJbrqyGxXVDfwgN46JyyQhIHxSwZFKtuyvYPKwWBRF0bucSzYiMZIAPwNf/ixDQuLySAgIn7Tsx/34GRXuGNJD71LaJNBs5NpeXfimQNYYEJdHQkD4nDqHkw83H2BM/250DjbrXU6b3dA3iuLyaorLqi7+YiGaISEgfM5XP5dwvLqBu66K0buUyzIiMRKAb3eW6lyJ8GQSAsLnLPtxP1eEBXB97wi9S7ks8RHBxHcJkiEhcVkkBIRPOXC8mnWFZUwcGoPR4HknhM91Q98oNuwup7ZBJpQTbSMhIHzK8rwDAExKjda5kvYxIjGS2gaXXCoq2kxCQPgMVVX54KcDXJfQxW0XjrlU1/Tqgtlk4JsCOS8g2kZCQPiMvL3H2X+shgkp3nEUAKcuFb26Z2fWFUoIiLaREBA+48PNBwnwM3jdpGvXJnRhZ4mdMnud3qUIDyQhIHxCvcPFp1sPM6Z/Nyz+mkyeq5tre3UB4Pvd5TpXIjyRhIDwCd8UHOVETYPH3iHckoE9wrD4m1hfJCEgLp2EgPAJH1sP0SXYzPV9PPvegAsxGQ0M69mZ7yUERBtICAivd7K2ga9sJdwyqLtHrB7WFtf26sLusiqOnKjVuxThYbzzJ0KIs6zYdoR6h4vbvXAo6IxrE06dF9iwu0znSoSnkRAQXu/DzQeJ7xJEcky43qVopn/3UMIC/dggQ0LiEkkICK92tLKW7/eUM37wFR65bkBrGQwKV/fszPe75c5hcWkkBIRXW7mjBFWFcYO6612K5ob17My+Y9UcPSnnBUTraXLBtMvlYs6cORQUFGA2m5k3bx5xcXGN2z/99FPefPNNjEYjiYmJzJkzB4PBwO23305ISAgA0dHRzJ8/X4vyhA/5fOthekUG07driN6laG5o/KllMjftPc64gd4feqJ9aBICq1ator6+nmXLlmG1WsnOzmbRokUA1NbW8uyzz5KTk0NgYCCPPvooa9as4frrrwdgyZIlWpQkfFCZvY6Ne8p5+MbeXj0UdMaVV4QS4Gfgx+JjEgKi1TQZDsrLyyMtLQ2A5ORktm/f3rjNbDazdOlSAgMDAXA4HPj7+5Ofn09NTQ3Tp09n2rRpWK1WLUoTPmTF9iO4VHxmh+hnNJAcE07e3uN6lyI8iCZHAna7HYvF0vjYaDTicDgwmUwYDAYiIk7dsLNkyRKqq6sZPnw4O3fuZMaMGUyaNIni4mJmzpzJihUrMJmalmiz2bQoWRe1tbVe1Z+L6ej+vv/9IXqE+qEeP4CtQp8jgY7uc3ywi/f2nOCnrTsI9NPnlJ+v/bsGz+6zJiFgsVioqvpl3VOXy9VkZ+5yuXjmmWfYs2cPzz//PIqi0LNnT+Li4hr/HB4eTmlpKd27N/0tLikpSYuSdWGz2byqPxfTkf0tt9exrWQ3D93Qm/79+3bIZ15IR3/HYw1HWbrtR2qDupKi08ppvvbvGty/z3l5ec1u0+RXhZSUFNauXQuA1WolMTGxyfbZs2dTV1fHwoULG4eFli9fTnZ2NgAlJSXY7XYiIyO1KE/4gJU7SnxqKOiMlLhOKAr8WCxDQqJ1NDkSSE9PJzc3l8zMTFRVJSsri5ycHKqrqxkwYADLly9n6NCh3HvvvQBMmzaNiRMn8uSTTzJ58mQURSErK+u8oSAhWuvzbYeJ7xJEUnfvvyrobKEBfvTtGsKmvXK/gGgdTfayBoOBuXPnNnkuISGh8c/5+fkXbLdgwQItyhE+5kR1Axt2l/P//aqXT1wVdK6r4jvz4eaDOF2qV6yjLLQlN4sJr/PNzqM4XSrp/bvqXYouhsZ3wl7nwHb4pN6lCA8gISC8zpc/lxBh8Sc5OlzvUnSREtsJgM37K/QtRHgECQHhVeodLr4tKGV0UhQGHx0Kie4USITFjHVfhd6lCA8gISC8yve7y7HXOXx2KAhAURSSY8Kx7pcrhMTFSQgIr7LKVkKAn4HhOl0j7y6SY8IpKq3iRE2D3qUINychILyGqqqs+rmEtD6RBPgZ9S5HV8kxp84LbD1QoW8hwu1JCAivsePQSQ6dqPXpoaAzBsWEAch5AXFREgLCa6yylaAoMLJflN6l6C40wI+EyGCscoWQuAgJAeE1vvq5hNTYTkRY/PUuxS0kx3TCur8CVVX1LkW4MQkB4RVKTtay49BJRibJUcAZybHhlFfVc+B4jd6lCDcmISC8wrcFpQDc2FdC4IwhMeGA3DQmWiYhILzCNzuP0i00gH7dfGvCuJb07RaCv8kgJ4dFiyQEhMdzOF18t6uMEYmRPjlhXHP8jAYG9giTm8ZEiyQEhMfbvL+CyloHI/rK+hPnSo4JZ/uhk9Q7XHqXItyUhIDweN8UHMVoUHz+LuELSY4Np97hIv+IzCgqLkxCQHi8bwpKSY3tRFign96luJ3k0yeHt8jJYdEMCQHh0Y5Wnro0VIaCLqxHeCBdgs1sOXBC71KEm5IQEB7tzKWhN0gIXJCiKAyOCZcjAdEsCQHh0b7dWUpkiD/9u4fqXYrbGhwdTmGpHXudQ+9ShBuSEBAeSy4NbZ1BMWGoKmyTISFxAZosNO9yuZgzZw4FBQWYzWbmzZtHXFxc4/ZPP/2UN998E6PRSGJiInPmzAFosY0Q59pyoIITNQ0yFHQRg08vs7nlQAXXJnTRtxjhdjQ5Eli1ahX19fUsW7aMWbNmkZ2d3bittraWZ599lsWLF7N06VLsdjtr1qxpsY0QF/LdrjIUBa6XS0Nb1DnYTEznQFlbQFyQJiGQl5dHWloaAMnJyWzfvr1xm9lsZunSpQQGBgLgcDjw9/dvsY0QF7K+sJyBPcIIDzLrXYrbGxwdzpb9Mhwkzteq4aDt27czYMCAVr+p3W7HYrE0PjYajTgcDkwmEwaDgYiIU7+5LVmyhOrqaoYPH84XX3zRbJuz2Wy2Vtfh7mpra72qPxfTnv2taXCRt/cYE64Md+u/Q3f5jrub6/i0oob1P22jU6Amo8CN3KXPHcmT+9yqfw2vvvoqBw8eZPz48YwfP57Q0JavxLBYLFRVVTU+drlcTXbmLpeLZ555hj179vD888+jKMpF25yRlJTUmpI9gs1m86r+XEx79ndN/lGcajG3XdOXJDceDnKX7zg94Bgvb9pATWAU1yVpu/Kau/S5I7l7n/Py8prd1qrhoH/+85+8/PLLKIrCI488wqxZs9i4cWOzr09JSWHt2rUAWK1WEhMTm2yfPXs2dXV1LFy4sHFY6GJthDjbusIy/E0GUuM66V2KRxjQIxSDgtw0Js7T6uPCsrIyDh06xPHjx0lISGDFihV89NFHzJ8//7zXpqenk5ubS2ZmJqqqkpWVRU5ODtXV1QwYMIDly5czdOhQ7r33XgCmTZt2wTZCNCe3sIyr4jv7/ILyrRVkNpHYNURuGhPnaVUITJo0iYCAAO666y4eeeQRzOZTJ+JmzJhxwdcbDAbmzp3b5LmEhITGP+fn51+w3blthLiQo5W15B+p5PGxPfQuxaMMjg5n5c9HUFVV7qsQjVoVAk899RSDBg1qfPzDDz8wbNgwXn31Vc0KE6I5G4rKAbk09FINiglj2ab97D9WQ2yXIL3LEW6ixRDYtGkThYWFvPHGG9x///0AOJ1O3nnnHT799NMOKVCIc63bVUZ4kB/9r5CpIi7FmZvGrAcqJAREoxZPDIeGhlJWVkZ9fT2lpaWUlpZy/PhxHnvssY6qT4gmVFUlt7CM6xK6YDTIkMalOLPc5FY5LyDO0uKRQGJiIomJidx1111ERckC3kJ/e8qqOHSilodlKOiS+RkNXHlFKFvkzmFxlhZD4Pe//z3PPfccd95553nb1q1bp1lRQjQnt7AMkPMBbTU4JpylP+zH4XRhMsr8keIiIfDcc88BssMX7mNdYRnRnQKJ7Sxj2m0xODqc13OL2XXUTpJMvy1o5c1iP/74I2vXruXbb79l9OjR5OTkaF2XEOdxulTWF5Vzfe8IucSxjQbLcpPiHK0KgWeeeYb4+HgWL17Mu+++y9KlS7WuS4jzbDt4gspaB9fJUFCbxXcJIjTAJHcOi0atCgF/f3+6dOmCyWQiMjKS+vp6resS4jxnzgdcJ3Pit5ksNynO1aoQsFgs3H///dx88828/fbbdO/eXeu6hDhPbmEZSd1DibD4612KRxscHU5BSSW1DU69SxFuoFV3DP/rX/9i37599O7dm507dzJp0iSt6xKiiZp6J5uKj3PvdbLa3OUaFB2G06Wy49AJUuM6612O0FmrQqC8vJw1a9awYsWKxud++9vfalaUEOfatPcY9U4Xw+V8wGVLbjw5LCEgWjkc9Mgjj2C324mIiGj8T4iOtK6wDD+jwrCestO6XFGhAXQPC5CbxgTQyiOB4OBg/vjHP2pdixDNyi0sY0hsJ4LM2q6K5SsGRYfJyWEBtPJIoE+fPnz22Wfs3r2bPXv2sGfPHq3rEqLR8ap6dhw6KXcJt6PBMeEUl1dTUS1X+vm6Vv1aZbPZmqyfqSgKixcv1qwoIc62YXc5qgrDe8uloe3lzIyiWw+c4FeJkfoWI3TVqhBYsmQJlZWVHDx4kJiYGIKDg7WuS4hGuYVlBJuNDDq94xKXb2B0GABbD1RICPi4VoXAypUrWbRoEU6nk7Fjx6IoCg899JDWtQkBwPqicq7p1QU/mfCs3YQG+NErMhjrfrlz2Ne16qfq9ddf57333iM8PJyHHnqIVatWaV2XEAAcrKhhT1mVTBWhgeTocLYcqEBVVb1LETpqVQgoioLZbEZRFBRFITAwUOu6hAB+mSpCzge0v8Ex4ZRW1nHkZK3epQgdtWo46KqrrmLWrFmUlJQwe/ZsBg4c2OLrXS4Xc+bMoaCgALPZzLx584iLa3qnZ01NDffffz9///vfGxehv/322wkJCQEgOjqa+fPnt6VPwousLywjwmKmb9cQvUvxOoNOnxfYsr+C7mHyi52vumgI5OfnYzAY2LFjB+PHjyc0NJSpU6e22GbVqlXU19ezbNkyrFYr2dnZLFq0qHH7tm3b+Otf/0pJSUnjc3V1dcCpk9BCwOmlJIvKuTZBpo7WQlL3UPyMClsOnGDsAJkPzFe1OBz0xRdf8Oc//5kePXrw2GOPERoaynvvvXfRcwJ5eXmkpaUBkJyczPbt25tsr6+v54UXXqBXr16Nz+Xn51NTU8P06dOZNm0aVqu1jV0S3qLwqJ3SyjqGy6yhmgjwM9KvW6jcNObjWjwSWLx4MW+99RZBQb+s4nTHHXfw4IMPMnr06Gbb2e12LBZL42Oj0YjD4cBkOvVxqamp57UJCAhgxowZTJo0ieLiYmbOnMmKFSsa25xx9v0Knq62ttar+nMxl9rfj22nrlzpplRgs1VpVZam3P07jrWorNl9jB0//4yhnY623L3PWvDkPrcYAiaTqUkAwKlppY1GY4tvarFYqKr65YfW5XKdtzM/V8+ePYmLi0NRFHr27El4eDilpaXnTVudlJTU4vt4EpvN5lX9uZhL7e+CHzYR2zmIG64apGFV2nL37/iGqv18VrAV/4hYekdZLt6gFdy9z1pw9z7n5eU1u63F4aDmxmFdLleLH5iSksLatWsBsFqtJCYmXqxGli9fTnZ2NgAlJSXY7XYiI+UmFl/lcLrYuLtcrgrS2JnlJrfKZHI+q8VfzwsLC5k1a1aT51RVpaioqMU3TU9PJzc3l8zMTFRVJSsri5ycHKqrq8nIyLhgm4kTJ/Lkk08yefJkFEUhKyvrokcPwnttO3iCyjoH1yXI/QFaSoi0EGw2smV/BXemROtdjtBBi3vZZ5999oLPZ2ZmtvimBoOBuXPnNnnuzGWgZzv7SiCz2cyCBQtafF/hO9YXlQOylKTWjAaFAT3CsMqawz6rxRAYNmxYR9UhRBNnlpLsIktJai45JpzXc4upd7gwm2RqDl8j37hwO7UNTjbtPS6XhnaQwTHh1Dtd5B85qXcpQgcSAsLtbCo+Tr1DlpLsKI13DsuQkE+SEBBuJ7eoDJNBlpLsKD3CA4mwmOWmMR8lISDczne7ShkSG06wv1wd1hEURWFQdLhcJuqjJASEWymz17H94El+1UfuEelIg6PD2XXUjr3OoXcpooNJCAi3sm7XqamjZbWrjjUoJgxVhW1yXsDnSAgIt7J2Zymdg80M7BGmdyk+Jfn00p0/7TuubyGiw0kICLfhcqms3VXG9b0jMBhk6uiO1Cn41JoNG/cc07sU0cEkBITbsB05SZm9ToaCdDKsZ2fyio/hcLY8N5jwLhICwm18u7MUgF/1kfsD9DCsZ2eq6p38fFhuGvMlEgLCbazdWUq/biFEhQboXYpPuvr0fRkbd8uQkC+REBBuoarOQd7e44yQoSDdRIUG0DMiWM4L+BgJAeEWNhSV0+BUJQR0Niy+Mz8WH8PlUvUuRXQQCQHhFtbuKiXQz0hqfCe9S/Fpw3p25kRNAwUllXqXIjqIhIDQnaqqrM4/ynUJXfA3tbx0qdDWsMbzAuU6VyI6ioSA0F1BSSUHjtcwun9XvUvxedGdAonuFEhukYSAr5AQELr72nYUgFH9onSuRCiKQlqfyNPnaOR+AV8gISB0t8pWwqDoMLk01E38qk8E9jqHTC3tIyQEhK7K7HVY91cwqp8MBbmL6xIiMCiw9vRkfsK7SQgIXa3OP4qqwqgkGQpyF2FBfgyOCee7XaV6lyI6gCYh4HK5mD17NhkZGUydOpW9e/ee95qamhoyMzMpKipqdRvhfb62ldA9LIArrwjVuxRxlrQ+kWzZX8GJ6ga9SxEa0yQEVq1aRX19PcuWLWPWrFlkZ2c32b5t2zamTJnC/v37W91GeJ/aBiff7SpjVFIUiiKzhrqTtD4RuFRYXyRDQt5OkxDIy8sjLS0NgOTkZLZv395ke319PS+88AK9evVqdRvhfdbtKqO63snoJDkf4G6SY8Kx+JtYK0NCXk+TRVztdjsWi6XxsdFoxOFwYDKd+rjU1NRLbnOGzWbTomRd1NbWelV/Lubc/r677igWs4EujjJsNu+8Lt2Tv+Mh3fxZse0Q9/QzYbiEIzVP7nNbeXKfNQkBi8VCVVVV42OXy3XezrytbZKSktqvUJ3ZbDav6s/FnN3fOoeTH5btY+zAKxh4ZX+dK9OOJ3/HE+tC+W6plTpLd1JiWz+dhyf3ua3cvc95eXnNbtNkOCglJYW1a9cCYLVaSUxM1KSN8Fy5hWVU1jr49cDuepcimnFD3yhMBoUvd5ToXYrQkCZHAunp6eTm5pKZmYmqqmRlZZGTk0N1dTUZGRmtbiO812dbjxASYGJ4b1lAxl2FBfpxbUIXvvz5CE/c3E/vcoRGNAkBg8HA3LlzmzyXkJBw3uuWLFnSYhvhneodLr76+Qjp/btiNsmtKu5sTP+uPPXxDgqP2ukdZbl4A+Fx5CdQdLjvdpVyUoaCPEJ6/24AfLHtsM6VCK1ICIgO95+fDtIpyI+0PrKAjLvrFhbAsPjOfGQ9iKrKQjPeSEJAdKgT1Q18ZSvhtuQeMhTkIe5I6UFRaRXbDp7QuxShAfkpFB3q022HqHe4mJASrXcpopXGDeiO2Wjgw80H9S5FaEBCQHSoD/IO0CfKwoAeMleQpwgL8mNUUhQ5Ww7hkDUGvI6EgOgwB0828NO+CiakRstcQR7mjiE9KLPX802BTCPhbSQERIdZueskBuXUDkV4lhv7RdE11J/F38vsvt5GQkB0iNoGJyt3VZLevytdZQUxj+NnNDDl6jjW7ixld6ld73JEO5IQEB3i062HOVnn4t5r4/UuRbTR5GGx+BkVFm+QowFvIiEgOsSSDcXEhJ2ahkB4psgQf24ddAXvbdrPsap6vcsR7URCQGjup33H2XLgBLf0DZUTwh7uoRsTqGlw8vJ3u/UuRbQTCQGhuUXfFBEW6Mfo3iF6lyIuU++oEH49sDuL1xdzXI4GvIKEgNBUwZFKvvq5hPuuiyfIT/65eYPfjexDdYOT51bv0rsU0Q7kp1JoatE3hQSZjdw/PF7vUkQ76dsthMnDYlm8YS87Syr1LkdcJgkBoZmiUjs5Ww8z5epYwoPMepcj2tF/jelLsNnIXz/egcslE8t5MgkBoZnsL/IJ9DPywIjz15IQnq1zsJknbk5iw+5ylsgNZB5NQkBo4oc9x/jq5xIevCGBLhZ/vcsRGpg8LIYb+kaS9bmNXTIs5LEkBES7c7pU5n32M91CA5g+vKfe5QiNKIrC/0wYREiAiZmLN3GiukHvkkQbSAiIdvfG+mK2HjjBk+P6EWg26l2O0FBUaAAv3pPKwYoaHnw7j9oGp94liUskISDa1f5j1fxjZQE39o1k/OAr9C5HdICh8Z15esIg1heV89DbP1HvlBPFnkSTheZdLhdz5syhoKAAs9nMvHnziIuLa9y+evVqXnjhBUwmExMmTOCuu+4C4Pbbbyck5NQNRdHR0cyfP1+L8oRGnC6VPy3fikGBeXcMlLuDfcidKdHUNrj484fbOFkZyJt9Egn212T3ItqZJt/SqlWrqK+vZ9myZVitVrKzs1m0aBEADQ0NzJ8/n+XLlxMYGMjkyZO58cYbCQ09tcjIkiVLtChJdIBnV+1kw+5ynpk4iB7hgXqXIzrY3VfHoijw3x9u466XNvDafVfJjLEeQJPhoLy8PNLS0gBITk5m+/btjduKioqIjY0lLCwMs9lMamoqmzZtIj8/n5qaGqZPn860adOwWq1alCY0sib/KM+vLmRSajSThsboXY7QyeRhsfx1ZDf2lFVx+wu5bJd1id2eJkcCdrsdi8XS+NhoNOJwODCZTNjt9sYhH4Dg4GDsdjsBAQHMmDGDSZMmUVxczMyZM1mxYgUmU9MSbTabFiXrora21iv6s6u8jj+tOESvTmbu7mdqtk/e0t9L4Yt9HhRh4H9u6sbc1SVMWJjLH4dHMqKn5eINPZgnf8+ahIDFYqGqqqrxscvlatyZn7utqqqKkJAQevbsSVxcHIqi0LNnT8LDwyktLaV79+5N3jspKUmLknVhs9k8vj97yqqY+8F6ulgCePfB61o8/PeG/l4qX+3zLUOSuGZwHQ8sySN77VHsxlAeTU/EYPDO80Tu/j3n5eU1u02T4aCUlBTWrl0LgNVqJTExsXFbQkICe/fupaKigvr6ejZt2sSQIUNYvnw52dnZAJSUlGC324mMjNSiPNFO8o+cZNKLG3Cp8Ob0YTL+K5qIsPjzzsxryBgaw/+uKeT/vJWHvc6hd1niHJocCaSnp5Obm0tmZiaqqpKVlUVOTg7V1dVkZGTwxBNPMGPGDFRVZcKECXTt2pWJEyfy5JNPMnnyZBRFISsr67yhIOE+fiw+xm/e3ESgn5G3fnM1vaO8+3BftI3ZZCB7wkCSuofwfz+zcefCXF6ZdhWxXYL0Lk2cpsle1mAwMHfu3CbPJST8Mn/MyJEjGTlyZJPtZrOZBQsWaFGOaEdOl8qL3xbx/77aSUynQJbMuJqYzvIDLZqnKAr3De9J76gQHn7nJ8a/sI6FU1K4LiFC79IEcrOYuARHT9Yy7bWNPLOygJsHdOOT310vASBa7fo+EXz88HAiLP5MffUHlmwo1rskgYSAaKVvCo5y87++I2/vcZ6eMJDnJw8hNMBP77KEh4mPCObDh65jRGIkT328gzmfyFTUepNBd9GieoeLBV8W8NLa3fTtGsLSu6+hT1dZJlK0XUiAHy9PG0rW5zZeXbeHOoeLv98+wGuvHHJ3EgKiWfvKq/nd0s1s2V/BlKtjeeqW/gT4yYRw4vIZDQp/+XUS/iYDC78pwuVSmX/nQAkCHUgIiAv6dOshnvxgGyiwcEoK4wZ2v3gjIS6Boig8dlNfTAaF51YX4lRV/mfCIAmCDiYhIJqobXDyt5wdvPvDfobEhvNc5hA5+Ss0oygKj47pC4rCc1/vwmRQyLpDjgg6koSAaLS71M5Db/9E/pFKHrwhgUfTE/EzyrUDQnt/HN0Hl0vlf9cUYjQozLt9gMxC20EkBAQAn209zOMfbMXPqPD6/VdxY98ovUsSPkRRFGaNScRx+j4Uk0FhzvgrJQg6gISAj6tzOMn6zMabG/aSEhvO/96dwhUyDbTQgaIoPD62L06Xi5e/24PBoDD7lv4SBBqTEPBhBytqeOitPLYcOMFvru/J4zf3k+EfoStFUfjzuCQcLpXXc4sxGU49liDQjoSAj1q3q4zfvfsTDqfKi/ekMnZAN71LEgI4FQSzb+mP06Xy8nd7MBoMPD62rwSBRiQEfIyqqiz6toh/rCygd5SFF+9JpVekTP4m3IuiKPxt/JWN5wj8jAqzxvTVuyyvJCHgQyprG/iv97ewckcJtwzqztMTBsk6sMJtKYrCvNsG4HSqPL+6EJPBwCOj++hdlteRPYCP2FlSyQNv5bG3vJq//DqJGdf3lMNr4fYMBoX5dw7Eqar8c9VOjAb47UgJgvYkIeDlVFXl7Y37+L+f/kxIgIm3f3M11/TqondZQrSawaDw9IRBOF0q//hyJ7UNLq9epayjSQh4seNV9Tzxn62s3FFCWp8IFtw1mKgQWf1LeB6jQeEfkwZjNhr43zWFFB618/8yBhNkll3Y5ZK/QS+kqiqfbj3M33J2cKKmgf8ed2r4R35zEp7MaFDInjCQPl0tZH1u486FVTw/eYjManuZ5KJwL1NcVsX0N37kd+9upntYIB89PJyZv+olASC8gqIo/CatF6/ddxVHK+u45fl1vLm+GKesSdBmciTgJY6erOW51btY+sN+zCYDT93Sn/uui8coO3/hhW7oG8WKP6Txp+Vb+esnO1ied4C/3XYlKbGd9C7N40gIeLgdh07wem4xn1gP4VJVJg+L5XejesvYv/B6USEBvH7fVXyy5dDp4aH1jOoXxUM3JpAa11nv8jyGJiHgcrmYM2cOBQUFmM1m5s2bR1xcXOP21atX88ILL2AymZgwYQJ33XXXRduIU1RVpajUzsodJXy69TC2wycJ9DOScVUMM67vSXxEsN4lCtFhFEXhtuQejErqyuvr9vBa7h4mLNpAv24h3JnSg18PuoIeMhdWizQJgVWrVlFfX8+yZcuwWq1kZ2ezaNEiABoaGpg/fz7Lly8nMDCQyZMnc+ONN7J58+Zm2/gql0ulpLKWnSV2dh6pZOvBE3y/u5zSyjoAhsSGM/uW/kxIiSYsSNb7Fb7L4m/id6P6MCOtJx/kHeCDnw6S9Xk+WZ/n0ysimGsTujCwRxj9uofSJ8oiN0meRZO/iby8PNLS0gBITk5m+/btjduKioqIjY0lLCwMgNTUVDZt2oTVam22zeVSVZXvdx+jzH5q56mefu6X7aCicuapU49/eY16+n9NXnNWu7PbcFYbVW36Ho2vOf3eh49UEHJwJ9X1TqrrHVTXOamsc1BaWUdpZR1HK2tpcP5SZ9dQf67t1YVrE7qQ1ieC6E6y2IsQZwsym5h6bTxTr41nd6md1flHWV9UzsfWQ7y9cV/j60IDTHQPC6RrWAChASZCAkxY/E0E+5vwNxkxGRRMRgWTQcFoMDT+2XDODZZnHh48aGdn3cFztp3z2nNqPXuzct7W8w3v3YXwIPPF/xIukSYhYLfbsVh+mY/GaDTicDgwmUzY7XZCQn65pCs4OBi73d5im7PZbLZLrud4jYN73t+He15AcAx/o4K/SSHQz0CgSaFToIl+XYwMjw4jMthIbLiZuHAzYQFn1vetovJIFbYjuhZ+yWpra9v0/Xky6bO+hkfA8AgLrmHBHKl0sOd4PQdO1lNe5aSs2sHh8pMUNbioPv1fneNydhJH263uC8kYGM59Ke1/rkOTELBYLFRVVTU+drlcjTvzc7dVVVUREhLSYpuzJSUltammDb37cLKm4az0VVCUX9JZUU5l8Zntyuntja9Wmn/NWW/ZpJ1y1vs2vge/NCjctZPkAf195goem83W5u/PU0mf3ceVrXiNw+miwanicLlwulQcLhXH6ccOp8rZEXH2aEJRURG9EhLO2nbuOzd94uztrY2dhEhLm/cVeXl5zW7TJARSUlJYs2YN48aNw2q1kpiY2LgtISGBvXv3UlFRQVBQEJs2bWLGjBkoitJsm/bQNTSArqHudcVMkJ/BZwJACE9gMhowGQGMF3tpE3VlZhI8dDZeTUIgPT2d3NxcMjMzUVWVrKwscnJyqK6uJiMjgyeeeIIZM2agqioTJkyga9euF2wjhBBCW5qEgMFgYO7cuU2eSzjrUGnkyJGMHDnyom2EEEJoS6aNEEIIHyYhIIQQPkxCQAghfJiEgBBC+DAJASGE8GGKqp5/W4O7aumGByGEEM1LTU294PMeFQJCCCHalwwHCSGED5MQEEIIHyYhoLOioiJSU1Opq6vTuxTNVVZW8sADD3DPPfeQkZHB5s2b9S5JMy6Xi9mzZ5ORkcHUqVPZu3ev3iVpqqGhgccee4y7776biRMn8vXXX+tdUocpLy9nxIgRFBUV6V1Km8jKCjqy2+08/fTTmM3tP0e4O3r99de55ppruO+++9i9ezezZs3iww8/1LssTbS0sJI3+uSTTwgPD+eZZ57h+PHj3HHHHYwaNUrvsjTX0NDA7NmzCQhwr8kpL4UcCehEVVWeeuopHn30UQIDfWP5u/vuu4/MzEwAnE4n/v7+OleknZYWVvJGY8eO5ZFHHml8bDRe2iycnurpp58mMzOTqKgovUtpMzkS6ADvv/8+b775ZpPnrrjiCsaNG0e/fv10qkpbF+pzVlYWgwYNorS0lMcee4w///nPOlWnvdYukuQtgoNPrW1tt9v5/e9/zx/+8Ad9C+oA//nPf+jcuTNpaWn8+9//1rucNpNLRHWSnp5Ot27dALBarQwaNIi3335b56q0V1BQwKOPPsqf/vQnRowYoXc5mpk/fz6DBw9m3LhxAPzqV79i7dq1OlelrcOHD/Pwww83nhfwdlOmTDm1aJSiYLPZiI+PZ9GiRURGRupd2qVRhe5uvPFGtba2Vu8yNLdr1y71pptuUm02m96laG7FihXq448/rqqqqm7evFmdMWOGzhVpq7S0VB07dqy6fv16vUvRxT333KMWFhbqXUabeOexqXBLCxYsoL6+nr///e/AqaVGvfVkqa8tkvTiiy9y8uRJFi5cyMKFCwF4+eWXPfqEqa+Q4SAhhPBhcnWQEEL4MAkBIYTwYRICQgjhwyQEhBDCh0kICCGED5MQEEIIHyYhIIQQPkxCQAghfNj/D1HkRDWbms6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2" y="1194142"/>
            <a:ext cx="4923129" cy="3120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281" y="3119324"/>
            <a:ext cx="4988204" cy="3237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ounded Rectangle 15"/>
          <p:cNvSpPr/>
          <p:nvPr/>
        </p:nvSpPr>
        <p:spPr>
          <a:xfrm>
            <a:off x="1651931" y="289340"/>
            <a:ext cx="3040293" cy="53355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NORAMLACY PLOT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73959" y="2220643"/>
            <a:ext cx="3310848" cy="53355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RESIDUAL HISTOGRAM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94" y="1289615"/>
            <a:ext cx="5028292" cy="3370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71" y="3065869"/>
            <a:ext cx="5152572" cy="3383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ounded Rectangle 7"/>
          <p:cNvSpPr/>
          <p:nvPr/>
        </p:nvSpPr>
        <p:spPr>
          <a:xfrm>
            <a:off x="7597433" y="2259709"/>
            <a:ext cx="3310848" cy="53355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AUTO CORRELATION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28915" y="503780"/>
            <a:ext cx="4441372" cy="53355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HOLT’S WINTERRESIDUAL PLOT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9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707128"/>
            <a:ext cx="6791325" cy="4524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Left Arrow Callout 1"/>
          <p:cNvSpPr/>
          <p:nvPr/>
        </p:nvSpPr>
        <p:spPr>
          <a:xfrm>
            <a:off x="7541645" y="3834776"/>
            <a:ext cx="4411209" cy="265611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42569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PARTIAL AUTO CORRELATION</a:t>
            </a:r>
            <a:endParaRPr lang="en-IN" sz="2800" dirty="0"/>
          </a:p>
        </p:txBody>
      </p:sp>
      <p:sp>
        <p:nvSpPr>
          <p:cNvPr id="7" name="Left Arrow Callout 6"/>
          <p:cNvSpPr/>
          <p:nvPr/>
        </p:nvSpPr>
        <p:spPr>
          <a:xfrm>
            <a:off x="7541645" y="1313201"/>
            <a:ext cx="1888670" cy="2656114"/>
          </a:xfrm>
          <a:prstGeom prst="leftArrowCallout">
            <a:avLst>
              <a:gd name="adj1" fmla="val 14241"/>
              <a:gd name="adj2" fmla="val 21157"/>
              <a:gd name="adj3" fmla="val 21926"/>
              <a:gd name="adj4" fmla="val 6344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AUTO CORRELATION</a:t>
            </a:r>
            <a:endParaRPr lang="en-IN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642937" y="383153"/>
            <a:ext cx="8882743" cy="80520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CORRELATION PLOT FOR THE DATASET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0193252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200</TotalTime>
  <Words>184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INR(₹)-USD($)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jagadeesh037@outlook.com</dc:creator>
  <cp:lastModifiedBy>jagadeesh037@outlook.com</cp:lastModifiedBy>
  <cp:revision>76</cp:revision>
  <dcterms:created xsi:type="dcterms:W3CDTF">2021-01-17T13:16:44Z</dcterms:created>
  <dcterms:modified xsi:type="dcterms:W3CDTF">2021-01-19T05:26:23Z</dcterms:modified>
</cp:coreProperties>
</file>