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C0F4F25-E577-D25D-B819-744BD91C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SG" sz="4800" b="1" dirty="0">
                <a:solidFill>
                  <a:srgbClr val="5F5E5E"/>
                </a:solidFill>
                <a:latin typeface="DM Sans" panose="020F0502020204030204" pitchFamily="34" charset="0"/>
              </a:rPr>
              <a:t>Task 2: Predicting customer buying behaviour</a:t>
            </a:r>
            <a:endParaRPr lang="en-GB" sz="4800" b="1" dirty="0">
              <a:solidFill>
                <a:srgbClr val="5F5E5E"/>
              </a:solidFill>
              <a:latin typeface="DM Sans" panose="020F050202020403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48E7F5-B76D-1591-B7D8-774A18996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/>
              <a:t>By: Srinidhi Manikantan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20302E50-47DF-BBDC-3D5A-BEDF55DCE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" y="266215"/>
            <a:ext cx="12039321" cy="6591600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4663</TotalTime>
  <Words>11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DM Sans</vt:lpstr>
      <vt:lpstr>Office Theme</vt:lpstr>
      <vt:lpstr>Task 2: Predicting customer buying behaviour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Srinidhi Manikantan</cp:lastModifiedBy>
  <cp:revision>3</cp:revision>
  <dcterms:created xsi:type="dcterms:W3CDTF">2022-12-06T11:13:27Z</dcterms:created>
  <dcterms:modified xsi:type="dcterms:W3CDTF">2023-12-20T01:17:09Z</dcterms:modified>
</cp:coreProperties>
</file>