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4079"/>
    <a:srgbClr val="4B4179"/>
    <a:srgbClr val="0035AD"/>
    <a:srgbClr val="96F3EE"/>
    <a:srgbClr val="D9D9D9"/>
    <a:srgbClr val="6394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–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Medium Style 4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1EBBBCC-DAD2-459C-BE2E-F6DE35CF9A28}" styleName="Dark Style 2 –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–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E25E649-3F16-4E02-A733-19D2CDBF48F0}" styleName="Medium Style 3 –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–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–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3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20/12/2023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DF2EC4A-250A-E0AA-72D7-3478A5565EC5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4"/>
            <a:ext cx="41148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900"/>
              <a:t>SOLELY FOR PURPOSES OF FORAGE WORK EXPERIENCE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1553837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722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115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574ED08-C98A-6BCA-E6DA-6E6CD344950F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900"/>
              <a:t>SOLELY FOR PURPOSES OF FORAGE WORK EXPERIENCE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476051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433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2937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20/12/2023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9262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20/12/2023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1582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20/12/2023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4212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415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531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20/12/2023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747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SG" sz="4800" b="1" i="0" u="none" strike="noStrike" dirty="0">
                <a:solidFill>
                  <a:srgbClr val="5F5E5E"/>
                </a:solidFill>
                <a:effectLst/>
                <a:latin typeface="DM Sans" panose="020F0502020204030204" pitchFamily="34" charset="0"/>
              </a:rPr>
              <a:t>Task 1: Web scraping to gain company insights</a:t>
            </a:r>
            <a:endParaRPr lang="en-GB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By: Srinidhi Manikantan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2" descr="Dashboard 1">
            <a:extLst>
              <a:ext uri="{FF2B5EF4-FFF2-40B4-BE49-F238E27FC236}">
                <a16:creationId xmlns:a16="http://schemas.microsoft.com/office/drawing/2014/main" id="{35482B35-F8DB-68EE-E31A-11AA2589FE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176"/>
          <a:stretch/>
        </p:blipFill>
        <p:spPr>
          <a:xfrm>
            <a:off x="1171344" y="221700"/>
            <a:ext cx="9849311" cy="660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3416</TotalTime>
  <Words>13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DM Sans</vt:lpstr>
      <vt:lpstr>Office Theme</vt:lpstr>
      <vt:lpstr>Task 1: Web scraping to gain company insights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Srinidhi Manikantan</cp:lastModifiedBy>
  <cp:revision>5</cp:revision>
  <dcterms:created xsi:type="dcterms:W3CDTF">2022-12-06T11:13:27Z</dcterms:created>
  <dcterms:modified xsi:type="dcterms:W3CDTF">2023-12-20T05:14:30Z</dcterms:modified>
</cp:coreProperties>
</file>