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27C0D-050F-4EF1-88E0-0E95BCB9A038}" v="20" dt="2019-10-10T14:53:57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V" userId="91aa44104f52b946" providerId="LiveId" clId="{2CF27C0D-050F-4EF1-88E0-0E95BCB9A038}"/>
    <pc:docChg chg="undo custSel delSld modSld">
      <pc:chgData name="Priya V" userId="91aa44104f52b946" providerId="LiveId" clId="{2CF27C0D-050F-4EF1-88E0-0E95BCB9A038}" dt="2019-10-10T14:56:10.182" v="355" actId="1076"/>
      <pc:docMkLst>
        <pc:docMk/>
      </pc:docMkLst>
      <pc:sldChg chg="del">
        <pc:chgData name="Priya V" userId="91aa44104f52b946" providerId="LiveId" clId="{2CF27C0D-050F-4EF1-88E0-0E95BCB9A038}" dt="2019-10-10T03:09:15.321" v="16" actId="2696"/>
        <pc:sldMkLst>
          <pc:docMk/>
          <pc:sldMk cId="2723551824" sldId="256"/>
        </pc:sldMkLst>
      </pc:sldChg>
      <pc:sldChg chg="addSp delSp modSp setBg">
        <pc:chgData name="Priya V" userId="91aa44104f52b946" providerId="LiveId" clId="{2CF27C0D-050F-4EF1-88E0-0E95BCB9A038}" dt="2019-10-10T14:56:10.182" v="355" actId="1076"/>
        <pc:sldMkLst>
          <pc:docMk/>
          <pc:sldMk cId="4029355676" sldId="257"/>
        </pc:sldMkLst>
        <pc:spChg chg="mod">
          <ac:chgData name="Priya V" userId="91aa44104f52b946" providerId="LiveId" clId="{2CF27C0D-050F-4EF1-88E0-0E95BCB9A038}" dt="2019-10-10T14:55:35.960" v="350" actId="1076"/>
          <ac:spMkLst>
            <pc:docMk/>
            <pc:sldMk cId="4029355676" sldId="257"/>
            <ac:spMk id="2" creationId="{55B82D85-F177-4C4A-BC72-58E37C3C5558}"/>
          </ac:spMkLst>
        </pc:spChg>
        <pc:spChg chg="add mod">
          <ac:chgData name="Priya V" userId="91aa44104f52b946" providerId="LiveId" clId="{2CF27C0D-050F-4EF1-88E0-0E95BCB9A038}" dt="2019-10-10T14:54:58.956" v="343" actId="1076"/>
          <ac:spMkLst>
            <pc:docMk/>
            <pc:sldMk cId="4029355676" sldId="257"/>
            <ac:spMk id="10" creationId="{C0DD4002-5412-4597-A5D2-1B6394E24914}"/>
          </ac:spMkLst>
        </pc:spChg>
        <pc:spChg chg="add mod">
          <ac:chgData name="Priya V" userId="91aa44104f52b946" providerId="LiveId" clId="{2CF27C0D-050F-4EF1-88E0-0E95BCB9A038}" dt="2019-10-10T14:54:36.258" v="340" actId="1076"/>
          <ac:spMkLst>
            <pc:docMk/>
            <pc:sldMk cId="4029355676" sldId="257"/>
            <ac:spMk id="11" creationId="{A8B0BB67-6292-494A-8C56-3C325B54039D}"/>
          </ac:spMkLst>
        </pc:spChg>
        <pc:picChg chg="add mod">
          <ac:chgData name="Priya V" userId="91aa44104f52b946" providerId="LiveId" clId="{2CF27C0D-050F-4EF1-88E0-0E95BCB9A038}" dt="2019-10-10T14:55:58.533" v="353" actId="1076"/>
          <ac:picMkLst>
            <pc:docMk/>
            <pc:sldMk cId="4029355676" sldId="257"/>
            <ac:picMk id="3" creationId="{AA9D28DF-DBAA-44A5-BEC8-43C3A4319F54}"/>
          </ac:picMkLst>
        </pc:picChg>
        <pc:picChg chg="add del">
          <ac:chgData name="Priya V" userId="91aa44104f52b946" providerId="LiveId" clId="{2CF27C0D-050F-4EF1-88E0-0E95BCB9A038}" dt="2019-10-10T03:14:30.021" v="21" actId="478"/>
          <ac:picMkLst>
            <pc:docMk/>
            <pc:sldMk cId="4029355676" sldId="257"/>
            <ac:picMk id="4" creationId="{A1335441-D5D8-41DB-BB42-C95089CB7F39}"/>
          </ac:picMkLst>
        </pc:picChg>
        <pc:picChg chg="add del mod">
          <ac:chgData name="Priya V" userId="91aa44104f52b946" providerId="LiveId" clId="{2CF27C0D-050F-4EF1-88E0-0E95BCB9A038}" dt="2019-10-10T03:15:50.954" v="25" actId="478"/>
          <ac:picMkLst>
            <pc:docMk/>
            <pc:sldMk cId="4029355676" sldId="257"/>
            <ac:picMk id="5" creationId="{940DAD44-ECEF-4272-BCF8-1813DACA1BA6}"/>
          </ac:picMkLst>
        </pc:picChg>
        <pc:picChg chg="add mod">
          <ac:chgData name="Priya V" userId="91aa44104f52b946" providerId="LiveId" clId="{2CF27C0D-050F-4EF1-88E0-0E95BCB9A038}" dt="2019-10-10T14:56:10.182" v="355" actId="1076"/>
          <ac:picMkLst>
            <pc:docMk/>
            <pc:sldMk cId="4029355676" sldId="257"/>
            <ac:picMk id="6" creationId="{D5D09F12-22EE-4248-854E-CC20B8160885}"/>
          </ac:picMkLst>
        </pc:picChg>
        <pc:picChg chg="add mod">
          <ac:chgData name="Priya V" userId="91aa44104f52b946" providerId="LiveId" clId="{2CF27C0D-050F-4EF1-88E0-0E95BCB9A038}" dt="2019-10-10T14:55:52.137" v="352" actId="1076"/>
          <ac:picMkLst>
            <pc:docMk/>
            <pc:sldMk cId="4029355676" sldId="257"/>
            <ac:picMk id="7" creationId="{56764F14-9CAA-425B-B24B-5C5A5A1B12D4}"/>
          </ac:picMkLst>
        </pc:picChg>
        <pc:picChg chg="add mod">
          <ac:chgData name="Priya V" userId="91aa44104f52b946" providerId="LiveId" clId="{2CF27C0D-050F-4EF1-88E0-0E95BCB9A038}" dt="2019-10-10T14:55:02.389" v="344" actId="1076"/>
          <ac:picMkLst>
            <pc:docMk/>
            <pc:sldMk cId="4029355676" sldId="257"/>
            <ac:picMk id="8" creationId="{893A6441-161E-4841-A107-94D4AF5254B9}"/>
          </ac:picMkLst>
        </pc:picChg>
        <pc:picChg chg="add mod">
          <ac:chgData name="Priya V" userId="91aa44104f52b946" providerId="LiveId" clId="{2CF27C0D-050F-4EF1-88E0-0E95BCB9A038}" dt="2019-10-10T14:56:02.936" v="354" actId="1076"/>
          <ac:picMkLst>
            <pc:docMk/>
            <pc:sldMk cId="4029355676" sldId="257"/>
            <ac:picMk id="9" creationId="{E8270E77-0107-4EA4-90AD-25C290CCBF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A29A-8041-44A2-9D34-096BF201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A7A6-83F7-430B-9F5C-71BEA1861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B0FA-C19C-47DE-AB9B-56501DD4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53CF-8322-4702-B05D-63C60F66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6E2F-FAFF-4639-8838-8F5DB542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3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48D-222B-4085-A607-433F7BD4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0FB6E-24C4-4486-B342-80D305B4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FEEE1-EC69-4A0D-998B-9C27E24B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60E97-3613-4BE7-B24A-8B1358BC3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BF377-5773-4059-B610-099A99A7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7B4296-9C4C-4BB0-8BAB-3A81FA620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60DBF-0D49-42B3-957B-B07155988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0495-C85F-4FC1-9180-D567263B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B0B29-8869-4440-AA6C-AF554D2A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C764-714F-4EBA-818B-034881A5D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9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B0BD-D540-4E21-A5E0-E2215A2F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F73D-6F91-4A42-B671-3F937A3F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9BC8-D8AD-46DE-90DC-8A1B2A2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49F8D-FA43-4D03-BDD9-907C9FD9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EC0D9-379B-4F80-A7AA-E759092E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1BBC-4023-4C3C-8F0D-EDF9AF9A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A88D9-77CE-4370-9C47-DE12ECFDE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05D1-343B-4D5D-92A2-6A62B90C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E8243-E773-4D47-BACE-905B96DB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24A0-2023-4969-B39C-4A630FD2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A1D1-7954-41C1-A47E-91601CB6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ED4FD-8916-42E6-BD50-9A2C214D9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9479-0F1E-4212-9765-B1A0AF4E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F87F3-127F-4FC7-94AF-47266C2B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D5FB6-4A6C-47AB-AA77-FF13DA31D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17F91-BCC7-4592-B142-48BA7D45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4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90D7-0178-48B2-A807-DC5044DF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07104-1BF3-4004-9234-4BBA9C1A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AB48C-A6A0-45AC-B80D-C1817009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BB52-A92E-4FEC-B9B7-9FF6F92B0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B2B3C-A020-4384-B42A-E552DCC5F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9E855-9062-4BB1-A08C-5DE3154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C99E8-0A3E-43C0-A754-8C73926C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26A75-4587-4B9C-A91A-A49ADE27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AA62-5D4A-4513-830D-389EF012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ED8B-3AC5-4257-8A74-7FAD5A73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21A4D-32CB-4E9D-9ED6-9EA4D875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3C57B-A50C-4647-AAD3-EE910AA3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9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A2C65-8A6D-4D12-A946-C4189A1D6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87E9B9-1C29-49B2-AEBC-D33FE5CA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230FF-BA02-4BB8-926C-B477F2A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08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CFAB-AD44-4526-A6C9-0B6FA30C3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570C-1B70-4C81-A2D1-A6CB3B24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0B167-D009-46CE-8A45-20E9A0816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C23C9-4A6F-48D8-8331-C7A9D910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C696-D875-4896-9403-8A5BE7189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FD5EE-9A27-4878-806C-4505C697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0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89AF-8366-466F-A64A-3EE0A4E4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C555-E808-4433-90DA-3B2FA1617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5AC6-8AED-4059-98EE-D5280BADA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7B35-BD4F-4680-83DE-08EEFD38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A9B8-9B9C-4892-8B9C-43EE0F20A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C2A4-63B2-4842-B780-5876C2EF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71F1D-B481-427B-A44E-3EA4B5BD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1625A-477E-4C83-A0B4-EBB6DBD1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144F-EFE0-4C0E-AB0E-4FD5E851D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E5898-7529-48B4-8D41-C9B389A40056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3031D-9AF7-415B-B4BC-9373BE947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5A8F0-97F8-4435-BD0C-173D092CB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FD952-037B-41F7-A122-03777FE8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2D85-F177-4C4A-BC72-58E37C3C5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344" y="215084"/>
            <a:ext cx="9719310" cy="42354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Cars – Regression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D28DF-DBAA-44A5-BEC8-43C3A431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8" y="1995045"/>
            <a:ext cx="5495925" cy="8858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09F12-22EE-4248-854E-CC20B8160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257" y="839237"/>
            <a:ext cx="10353675" cy="77964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764F14-9CAA-425B-B24B-5C5A5A1B1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08" y="3225229"/>
            <a:ext cx="3867150" cy="176212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A6441-161E-4841-A107-94D4AF525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308" y="5331713"/>
            <a:ext cx="2819400" cy="112395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70E77-0107-4EA4-90AD-25C290CCB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182" y="1995045"/>
            <a:ext cx="5223510" cy="348234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DD4002-5412-4597-A5D2-1B6394E24914}"/>
              </a:ext>
            </a:extLst>
          </p:cNvPr>
          <p:cNvSpPr txBox="1"/>
          <p:nvPr/>
        </p:nvSpPr>
        <p:spPr>
          <a:xfrm>
            <a:off x="3928557" y="5753340"/>
            <a:ext cx="4769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 values are very small compared to the significance level of 5%. This shows us that these variables play a vital role in the regression analysis.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0BB67-6292-494A-8C56-3C325B54039D}"/>
              </a:ext>
            </a:extLst>
          </p:cNvPr>
          <p:cNvSpPr txBox="1"/>
          <p:nvPr/>
        </p:nvSpPr>
        <p:spPr>
          <a:xfrm>
            <a:off x="10442257" y="6194053"/>
            <a:ext cx="1657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Sriram Ranganathan</a:t>
            </a:r>
          </a:p>
          <a:p>
            <a:r>
              <a:rPr lang="en-US" sz="1400" dirty="0"/>
              <a:t>Shanmugapriya V</a:t>
            </a:r>
          </a:p>
        </p:txBody>
      </p:sp>
    </p:spTree>
    <p:extLst>
      <p:ext uri="{BB962C8B-B14F-4D97-AF65-F5344CB8AC3E}">
        <p14:creationId xmlns:p14="http://schemas.microsoft.com/office/powerpoint/2010/main" val="402935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37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Cars – Regression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 V</dc:creator>
  <cp:lastModifiedBy>Priya V</cp:lastModifiedBy>
  <cp:revision>1</cp:revision>
  <dcterms:created xsi:type="dcterms:W3CDTF">2019-10-10T02:58:23Z</dcterms:created>
  <dcterms:modified xsi:type="dcterms:W3CDTF">2019-10-10T14:56:16Z</dcterms:modified>
</cp:coreProperties>
</file>