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3/31/2023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3/31/2023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3/31/2023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3/31/2023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3/31/2023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3/31/2023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3/31/2023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3/31/2023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3/31/2023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3/31/2023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3/31/2023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3/31/2023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2031489" y="1952699"/>
            <a:ext cx="8518524" cy="859327"/>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Virtual Clothing Try-On</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a:t>
            </a:r>
            <a:r>
              <a:rPr lang="en-US" sz="2000" b="1" dirty="0" err="1">
                <a:solidFill>
                  <a:schemeClr val="accent1">
                    <a:lumMod val="75000"/>
                  </a:schemeClr>
                </a:solidFill>
                <a:latin typeface="Arial" pitchFamily="34" charset="0"/>
                <a:cs typeface="Arial" pitchFamily="34" charset="0"/>
              </a:rPr>
              <a:t>Punna</a:t>
            </a:r>
            <a:r>
              <a:rPr lang="en-US" sz="2000" b="1" dirty="0">
                <a:solidFill>
                  <a:schemeClr val="accent1">
                    <a:lumMod val="75000"/>
                  </a:schemeClr>
                </a:solidFill>
                <a:latin typeface="Arial" pitchFamily="34" charset="0"/>
                <a:cs typeface="Arial" pitchFamily="34" charset="0"/>
              </a:rPr>
              <a:t> Srija - </a:t>
            </a:r>
            <a:r>
              <a:rPr lang="en-US" sz="2000" b="1" dirty="0" err="1">
                <a:solidFill>
                  <a:schemeClr val="accent1">
                    <a:lumMod val="75000"/>
                  </a:schemeClr>
                </a:solidFill>
                <a:latin typeface="Arial" pitchFamily="34" charset="0"/>
                <a:cs typeface="Arial" pitchFamily="34" charset="0"/>
              </a:rPr>
              <a:t>Avanthi</a:t>
            </a:r>
            <a:r>
              <a:rPr lang="en-US" sz="2000" b="1" dirty="0">
                <a:solidFill>
                  <a:schemeClr val="accent1">
                    <a:lumMod val="75000"/>
                  </a:schemeClr>
                </a:solidFill>
                <a:latin typeface="Arial" pitchFamily="34" charset="0"/>
                <a:cs typeface="Arial" pitchFamily="34" charset="0"/>
              </a:rPr>
              <a:t> Institute of Engineering &amp; Technology-Hyderabad </a:t>
            </a:r>
          </a:p>
          <a:p>
            <a:r>
              <a:rPr lang="en-US" sz="2000" b="1" dirty="0">
                <a:solidFill>
                  <a:schemeClr val="accent1">
                    <a:lumMod val="75000"/>
                  </a:schemeClr>
                </a:solidFill>
                <a:latin typeface="Arial" pitchFamily="34" charset="0"/>
                <a:cs typeface="Arial" pitchFamily="34" charset="0"/>
              </a:rPr>
              <a:t>2. </a:t>
            </a:r>
          </a:p>
          <a:p>
            <a:r>
              <a:rPr lang="en-US" sz="2000" b="1" dirty="0">
                <a:solidFill>
                  <a:schemeClr val="accent1">
                    <a:lumMod val="75000"/>
                  </a:schemeClr>
                </a:solidFill>
                <a:latin typeface="Arial" pitchFamily="34" charset="0"/>
                <a:cs typeface="Arial" pitchFamily="34" charset="0"/>
              </a:rPr>
              <a:t>3.</a:t>
            </a:r>
          </a:p>
          <a:p>
            <a:r>
              <a:rPr lang="en-US" sz="2000" b="1" dirty="0">
                <a:solidFill>
                  <a:schemeClr val="accent1">
                    <a:lumMod val="75000"/>
                  </a:schemeClr>
                </a:solidFill>
                <a:latin typeface="Arial" pitchFamily="34" charset="0"/>
                <a:cs typeface="Arial" pitchFamily="34" charset="0"/>
              </a:rPr>
              <a:t>4.</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Uma Maheswari</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a:latin typeface="Arial"/>
              <a:cs typeface="Arial"/>
            </a:endParaRPr>
          </a:p>
          <a:p>
            <a:r>
              <a:rPr lang="en-US" sz="2000" b="1" dirty="0">
                <a:latin typeface="Arial"/>
                <a:ea typeface="+mn-lt"/>
                <a:cs typeface="Arial"/>
              </a:rPr>
              <a:t>Aims , Objective &amp; Proposed System/Solution</a:t>
            </a:r>
            <a:endParaRPr lang="en-US">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a:latin typeface="Arial"/>
              <a:cs typeface="Arial"/>
            </a:endParaRPr>
          </a:p>
          <a:p>
            <a:r>
              <a:rPr lang="en-US" sz="2000" b="1" dirty="0">
                <a:latin typeface="Arial"/>
                <a:ea typeface="+mn-lt"/>
                <a:cs typeface="Arial"/>
              </a:rPr>
              <a:t>References</a:t>
            </a:r>
            <a:endParaRPr lang="en-US">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3995679"/>
          </a:xfrm>
        </p:spPr>
        <p:txBody>
          <a:bodyPr>
            <a:normAutofit fontScale="92500" lnSpcReduction="10000"/>
          </a:bodyPr>
          <a:lstStyle/>
          <a:p>
            <a:pPr algn="l">
              <a:buFont typeface="Arial" pitchFamily="34" charset="0"/>
              <a:buChar char="•"/>
            </a:pPr>
            <a:r>
              <a:rPr lang="en-US" sz="2000"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Online shopping has become increasingly popular in recent years, and it's no surprise why. It's convenient, easy, and offers a wide range of products from the comfort of your own home. However, there's one issue that remains - how can online shoppers be sure that what they're purchasing will fit them correctly and look good on them? Enter virtual clothing try-on, an HTML-based application that allows users to upload an image of themselves and try on different outfits virtually.</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pPr algn="l">
              <a:buFont typeface="Arial" pitchFamily="34" charset="0"/>
              <a:buChar char="•"/>
            </a:pPr>
            <a:r>
              <a:rPr lang="en-US" sz="2000"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The benefits of virtual clothing try-on are many. For one, it eliminates the need to physically go to a store and try on clothes. This is particularly beneficial for those who live in rural areas or have mobility issues. Additionally, it saves time and money by reducing the number of returns due to sizing or style issues. By seeing how the clothes look on them before making a purchase,</a:t>
            </a:r>
            <a:r>
              <a:rPr lang="en-US" sz="2000" b="1" u="sng"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 </a:t>
            </a:r>
            <a:r>
              <a:rPr lang="en-US" sz="2000"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users are less likely to buy something that doesn't fit or doesn't suit their style.</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pPr algn="l">
              <a:buFont typeface="Arial" pitchFamily="34" charset="0"/>
              <a:buChar char="•"/>
            </a:pPr>
            <a:r>
              <a:rPr lang="en-US" sz="2000" dirty="0">
                <a:ln>
                  <a:noFill/>
                </a:ln>
                <a:solidFill>
                  <a:srgbClr val="000000"/>
                </a:solidFill>
                <a:effectLst>
                  <a:outerShdw blurRad="38100" dist="12700" dir="2700000" algn="tl">
                    <a:srgbClr val="000000">
                      <a:alpha val="39999"/>
                    </a:srgbClr>
                  </a:outerShdw>
                </a:effectLst>
                <a:latin typeface="Times New Roman" panose="02020603050405020304" pitchFamily="18" charset="0"/>
                <a:ea typeface="Calibri" panose="020F0502020204030204" pitchFamily="34" charset="0"/>
                <a:cs typeface="SimSun" panose="02010600030101010101" pitchFamily="2" charset="-122"/>
              </a:rPr>
              <a:t>Implementing virtual clothing try-on is relatively simple. An HTML-based application can be created that allows users to upload an image of themselves and then superimpose clothing items over the image. The application could be integrated into an existing e-commerce website or offered as a standalone tool. The technology required for this is already available, and it's only a matter of time before it becomes a standard feature on many e-commerce websites.</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2961311"/>
          </a:xfrm>
        </p:spPr>
        <p:txBody>
          <a:bodyPr>
            <a:normAutofit/>
          </a:bodyPr>
          <a:lstStyle/>
          <a:p>
            <a:pPr algn="l">
              <a:lnSpc>
                <a:spcPct val="200000"/>
              </a:lnSpc>
              <a:buFont typeface="Arial" pitchFamily="34" charset="0"/>
              <a:buChar char="•"/>
            </a:pPr>
            <a:r>
              <a:rPr lang="en-US" sz="2600" dirty="0">
                <a:latin typeface="Arial" panose="020B0604020202020204" pitchFamily="34" charset="0"/>
                <a:cs typeface="Arial" panose="020B0604020202020204" pitchFamily="34" charset="0"/>
              </a:rPr>
              <a:t>Online Shopping missing sizes.</a:t>
            </a:r>
          </a:p>
          <a:p>
            <a:pPr algn="l">
              <a:lnSpc>
                <a:spcPct val="200000"/>
              </a:lnSpc>
              <a:buFont typeface="Arial" pitchFamily="34" charset="0"/>
              <a:buChar char="•"/>
            </a:pPr>
            <a:r>
              <a:rPr lang="en-US" sz="2600" dirty="0" err="1">
                <a:latin typeface="Arial" panose="020B0604020202020204" pitchFamily="34" charset="0"/>
                <a:cs typeface="Arial" panose="020B0604020202020204" pitchFamily="34" charset="0"/>
              </a:rPr>
              <a:t>Colour</a:t>
            </a:r>
            <a:r>
              <a:rPr lang="en-US" sz="2600" dirty="0">
                <a:latin typeface="Arial" panose="020B0604020202020204" pitchFamily="34" charset="0"/>
                <a:cs typeface="Arial" panose="020B0604020202020204" pitchFamily="34" charset="0"/>
              </a:rPr>
              <a:t> Variance.</a:t>
            </a:r>
          </a:p>
          <a:p>
            <a:pPr algn="l">
              <a:lnSpc>
                <a:spcPct val="200000"/>
              </a:lnSpc>
              <a:buFont typeface="Arial" pitchFamily="34" charset="0"/>
              <a:buChar char="•"/>
            </a:pPr>
            <a:r>
              <a:rPr lang="en-US" sz="2600" dirty="0">
                <a:latin typeface="Arial" panose="020B0604020202020204" pitchFamily="34" charset="0"/>
                <a:cs typeface="Arial" panose="020B0604020202020204" pitchFamily="34" charset="0"/>
              </a:rPr>
              <a:t>Fitting problems.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200000"/>
              </a:lnSpc>
              <a:buFont typeface="Arial" pitchFamily="34" charset="0"/>
              <a:buChar char="•"/>
            </a:pPr>
            <a:r>
              <a:rPr lang="en-US" sz="2600" dirty="0">
                <a:latin typeface="Arial" panose="020B0604020202020204" pitchFamily="34" charset="0"/>
                <a:cs typeface="Arial" panose="020B0604020202020204" pitchFamily="34" charset="0"/>
              </a:rPr>
              <a:t>Check the exact size with user.</a:t>
            </a:r>
          </a:p>
          <a:p>
            <a:pPr algn="l">
              <a:lnSpc>
                <a:spcPct val="200000"/>
              </a:lnSpc>
              <a:buFont typeface="Arial" pitchFamily="34" charset="0"/>
              <a:buChar char="•"/>
            </a:pPr>
            <a:r>
              <a:rPr lang="en-US" sz="2600" dirty="0">
                <a:latin typeface="Arial" panose="020B0604020202020204" pitchFamily="34" charset="0"/>
                <a:cs typeface="Arial" panose="020B0604020202020204" pitchFamily="34" charset="0"/>
              </a:rPr>
              <a:t>It shows exact </a:t>
            </a:r>
            <a:r>
              <a:rPr lang="en-US" sz="2600" dirty="0" err="1">
                <a:latin typeface="Arial" panose="020B0604020202020204" pitchFamily="34" charset="0"/>
                <a:cs typeface="Arial" panose="020B0604020202020204" pitchFamily="34" charset="0"/>
              </a:rPr>
              <a:t>colour</a:t>
            </a:r>
            <a:r>
              <a:rPr lang="en-US" sz="2600" dirty="0">
                <a:latin typeface="Arial" panose="020B0604020202020204" pitchFamily="34" charset="0"/>
                <a:cs typeface="Arial" panose="020B0604020202020204" pitchFamily="34" charset="0"/>
              </a:rPr>
              <a:t>.</a:t>
            </a:r>
          </a:p>
          <a:p>
            <a:pPr algn="l">
              <a:lnSpc>
                <a:spcPct val="200000"/>
              </a:lnSpc>
              <a:buFont typeface="Arial" pitchFamily="34" charset="0"/>
              <a:buChar char="•"/>
            </a:pPr>
            <a:r>
              <a:rPr lang="en-US" sz="2600" dirty="0">
                <a:latin typeface="Arial" panose="020B0604020202020204" pitchFamily="34" charset="0"/>
                <a:cs typeface="Arial" panose="020B0604020202020204" pitchFamily="34" charset="0"/>
              </a:rPr>
              <a:t>Shows perfectly fit’s or not</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DEA7B066-95BA-04DF-F2E3-949799F0A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887" y="2243598"/>
            <a:ext cx="7134225" cy="3314700"/>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7BC2A9E-9EBB-D9AD-8D39-FA68AB5EB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061" y="1947443"/>
            <a:ext cx="8659930" cy="4433692"/>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5906E254-0AB6-23CC-ABDE-E1DF3ACDB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704" y="2286875"/>
            <a:ext cx="6986592" cy="3607622"/>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442</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Virtual Clothing Try-On</vt:lpstr>
      <vt:lpstr>OUTLINE</vt:lpstr>
      <vt:lpstr>Abstract</vt:lpstr>
      <vt:lpstr>Problem Statement</vt:lpstr>
      <vt:lpstr>Proposed Solution</vt:lpstr>
      <vt:lpstr>System Architecture</vt:lpstr>
      <vt:lpstr>System Deployment Approach</vt:lpstr>
      <vt:lpstr>Algorithm &amp;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Jinna Srinivas</cp:lastModifiedBy>
  <cp:revision>46</cp:revision>
  <dcterms:created xsi:type="dcterms:W3CDTF">2021-04-26T07:43:48Z</dcterms:created>
  <dcterms:modified xsi:type="dcterms:W3CDTF">2023-03-31T09:28:31Z</dcterms:modified>
</cp:coreProperties>
</file>