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 id="2147483987" r:id="rId2"/>
  </p:sldMasterIdLst>
  <p:notesMasterIdLst>
    <p:notesMasterId r:id="rId19"/>
  </p:notesMasterIdLst>
  <p:sldIdLst>
    <p:sldId id="3365" r:id="rId3"/>
    <p:sldId id="352" r:id="rId4"/>
    <p:sldId id="3380" r:id="rId5"/>
    <p:sldId id="3353" r:id="rId6"/>
    <p:sldId id="3368" r:id="rId7"/>
    <p:sldId id="3359" r:id="rId8"/>
    <p:sldId id="3377" r:id="rId9"/>
    <p:sldId id="3360" r:id="rId10"/>
    <p:sldId id="3374" r:id="rId11"/>
    <p:sldId id="3391" r:id="rId12"/>
    <p:sldId id="3390" r:id="rId13"/>
    <p:sldId id="3383" r:id="rId14"/>
    <p:sldId id="3389" r:id="rId15"/>
    <p:sldId id="3392" r:id="rId16"/>
    <p:sldId id="3386" r:id="rId17"/>
    <p:sldId id="3393" r:id="rId18"/>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958" userDrawn="1">
          <p15:clr>
            <a:srgbClr val="A4A3A4"/>
          </p15:clr>
        </p15:guide>
        <p15:guide id="53" orient="horz" pos="8160" userDrawn="1">
          <p15:clr>
            <a:srgbClr val="A4A3A4"/>
          </p15:clr>
        </p15:guide>
        <p15:guide id="54" pos="14398" userDrawn="1">
          <p15:clr>
            <a:srgbClr val="A4A3A4"/>
          </p15:clr>
        </p15:guide>
        <p15:guide id="55" orient="horz" pos="4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F6FF"/>
    <a:srgbClr val="5178B3"/>
    <a:srgbClr val="2CB3EB"/>
    <a:srgbClr val="FC0D1B"/>
    <a:srgbClr val="FA7B87"/>
    <a:srgbClr val="FB4756"/>
    <a:srgbClr val="CA252D"/>
    <a:srgbClr val="FA4069"/>
    <a:srgbClr val="F63D9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409613-5C49-45AE-8BAF-2542DF47BC7B}" v="21" dt="2021-11-29T20:38:46.751"/>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91" autoAdjust="0"/>
    <p:restoredTop sz="94660"/>
  </p:normalViewPr>
  <p:slideViewPr>
    <p:cSldViewPr snapToGrid="0">
      <p:cViewPr varScale="1">
        <p:scale>
          <a:sx n="47" d="100"/>
          <a:sy n="47" d="100"/>
        </p:scale>
        <p:origin x="669" y="69"/>
      </p:cViewPr>
      <p:guideLst>
        <p:guide pos="958"/>
        <p:guide orient="horz" pos="8160"/>
        <p:guide pos="14398"/>
        <p:guide orient="horz" pos="4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khtar Abubakar Yusuf" userId="2d96bfad653b6d40" providerId="LiveId" clId="{C3409613-5C49-45AE-8BAF-2542DF47BC7B}"/>
    <pc:docChg chg="undo custSel addSld delSld modSld sldOrd">
      <pc:chgData name="Mukhtar Abubakar Yusuf" userId="2d96bfad653b6d40" providerId="LiveId" clId="{C3409613-5C49-45AE-8BAF-2542DF47BC7B}" dt="2021-11-29T20:58:05.652" v="395" actId="1076"/>
      <pc:docMkLst>
        <pc:docMk/>
      </pc:docMkLst>
      <pc:sldChg chg="ord">
        <pc:chgData name="Mukhtar Abubakar Yusuf" userId="2d96bfad653b6d40" providerId="LiveId" clId="{C3409613-5C49-45AE-8BAF-2542DF47BC7B}" dt="2021-11-29T16:52:44.890" v="7" actId="20578"/>
        <pc:sldMkLst>
          <pc:docMk/>
          <pc:sldMk cId="3724607584" sldId="352"/>
        </pc:sldMkLst>
      </pc:sldChg>
      <pc:sldChg chg="addSp delSp modSp mod">
        <pc:chgData name="Mukhtar Abubakar Yusuf" userId="2d96bfad653b6d40" providerId="LiveId" clId="{C3409613-5C49-45AE-8BAF-2542DF47BC7B}" dt="2021-11-29T20:40:23.421" v="385" actId="14100"/>
        <pc:sldMkLst>
          <pc:docMk/>
          <pc:sldMk cId="3856695174" sldId="3353"/>
        </pc:sldMkLst>
        <pc:spChg chg="add mod">
          <ac:chgData name="Mukhtar Abubakar Yusuf" userId="2d96bfad653b6d40" providerId="LiveId" clId="{C3409613-5C49-45AE-8BAF-2542DF47BC7B}" dt="2021-11-29T20:38:43.815" v="374" actId="1076"/>
          <ac:spMkLst>
            <pc:docMk/>
            <pc:sldMk cId="3856695174" sldId="3353"/>
            <ac:spMk id="13" creationId="{044C2ED7-2F39-42F5-9685-C1CCC8412D5A}"/>
          </ac:spMkLst>
        </pc:spChg>
        <pc:spChg chg="add mod">
          <ac:chgData name="Mukhtar Abubakar Yusuf" userId="2d96bfad653b6d40" providerId="LiveId" clId="{C3409613-5C49-45AE-8BAF-2542DF47BC7B}" dt="2021-11-29T20:38:43.815" v="374" actId="1076"/>
          <ac:spMkLst>
            <pc:docMk/>
            <pc:sldMk cId="3856695174" sldId="3353"/>
            <ac:spMk id="14" creationId="{48C15FC7-99E8-449E-AC3E-3B817C58F46E}"/>
          </ac:spMkLst>
        </pc:spChg>
        <pc:spChg chg="add mod">
          <ac:chgData name="Mukhtar Abubakar Yusuf" userId="2d96bfad653b6d40" providerId="LiveId" clId="{C3409613-5C49-45AE-8BAF-2542DF47BC7B}" dt="2021-11-29T20:38:43.815" v="374" actId="1076"/>
          <ac:spMkLst>
            <pc:docMk/>
            <pc:sldMk cId="3856695174" sldId="3353"/>
            <ac:spMk id="15" creationId="{557CB05A-BB54-4780-A3AC-293A8AB5393A}"/>
          </ac:spMkLst>
        </pc:spChg>
        <pc:spChg chg="del mod">
          <ac:chgData name="Mukhtar Abubakar Yusuf" userId="2d96bfad653b6d40" providerId="LiveId" clId="{C3409613-5C49-45AE-8BAF-2542DF47BC7B}" dt="2021-11-29T20:03:43.374" v="208" actId="21"/>
          <ac:spMkLst>
            <pc:docMk/>
            <pc:sldMk cId="3856695174" sldId="3353"/>
            <ac:spMk id="16" creationId="{961E50D5-CD39-2643-B59A-A3234D2F9BDC}"/>
          </ac:spMkLst>
        </pc:spChg>
        <pc:spChg chg="add mod">
          <ac:chgData name="Mukhtar Abubakar Yusuf" userId="2d96bfad653b6d40" providerId="LiveId" clId="{C3409613-5C49-45AE-8BAF-2542DF47BC7B}" dt="2021-11-29T20:38:43.815" v="374" actId="1076"/>
          <ac:spMkLst>
            <pc:docMk/>
            <pc:sldMk cId="3856695174" sldId="3353"/>
            <ac:spMk id="17" creationId="{C83E1FA1-F739-46D9-B204-D733425E874A}"/>
          </ac:spMkLst>
        </pc:spChg>
        <pc:spChg chg="add mod">
          <ac:chgData name="Mukhtar Abubakar Yusuf" userId="2d96bfad653b6d40" providerId="LiveId" clId="{C3409613-5C49-45AE-8BAF-2542DF47BC7B}" dt="2021-11-29T20:38:43.815" v="374" actId="1076"/>
          <ac:spMkLst>
            <pc:docMk/>
            <pc:sldMk cId="3856695174" sldId="3353"/>
            <ac:spMk id="18" creationId="{2EFBC072-B007-4553-97BD-42AF258C2D20}"/>
          </ac:spMkLst>
        </pc:spChg>
        <pc:spChg chg="add mod">
          <ac:chgData name="Mukhtar Abubakar Yusuf" userId="2d96bfad653b6d40" providerId="LiveId" clId="{C3409613-5C49-45AE-8BAF-2542DF47BC7B}" dt="2021-11-29T20:38:43.815" v="374" actId="1076"/>
          <ac:spMkLst>
            <pc:docMk/>
            <pc:sldMk cId="3856695174" sldId="3353"/>
            <ac:spMk id="19" creationId="{E82CD78C-5026-4E00-B3FF-0A1B8A5D288D}"/>
          </ac:spMkLst>
        </pc:spChg>
        <pc:spChg chg="del mod">
          <ac:chgData name="Mukhtar Abubakar Yusuf" userId="2d96bfad653b6d40" providerId="LiveId" clId="{C3409613-5C49-45AE-8BAF-2542DF47BC7B}" dt="2021-11-29T20:03:43.374" v="208" actId="21"/>
          <ac:spMkLst>
            <pc:docMk/>
            <pc:sldMk cId="3856695174" sldId="3353"/>
            <ac:spMk id="20" creationId="{22848F8D-767A-9D43-B7E2-3E702F637058}"/>
          </ac:spMkLst>
        </pc:spChg>
        <pc:spChg chg="del mod">
          <ac:chgData name="Mukhtar Abubakar Yusuf" userId="2d96bfad653b6d40" providerId="LiveId" clId="{C3409613-5C49-45AE-8BAF-2542DF47BC7B}" dt="2021-11-29T20:03:43.374" v="208" actId="21"/>
          <ac:spMkLst>
            <pc:docMk/>
            <pc:sldMk cId="3856695174" sldId="3353"/>
            <ac:spMk id="21" creationId="{2637FF68-639C-2E4A-9992-E947E168DAAB}"/>
          </ac:spMkLst>
        </pc:spChg>
        <pc:spChg chg="add mod">
          <ac:chgData name="Mukhtar Abubakar Yusuf" userId="2d96bfad653b6d40" providerId="LiveId" clId="{C3409613-5C49-45AE-8BAF-2542DF47BC7B}" dt="2021-11-29T20:38:18.060" v="368" actId="1076"/>
          <ac:spMkLst>
            <pc:docMk/>
            <pc:sldMk cId="3856695174" sldId="3353"/>
            <ac:spMk id="22" creationId="{DC500C55-A8B4-43AF-BEEA-6C7BA52061E8}"/>
          </ac:spMkLst>
        </pc:spChg>
        <pc:spChg chg="add mod">
          <ac:chgData name="Mukhtar Abubakar Yusuf" userId="2d96bfad653b6d40" providerId="LiveId" clId="{C3409613-5C49-45AE-8BAF-2542DF47BC7B}" dt="2021-11-29T20:38:46.751" v="375"/>
          <ac:spMkLst>
            <pc:docMk/>
            <pc:sldMk cId="3856695174" sldId="3353"/>
            <ac:spMk id="23" creationId="{C3EC088E-2FCF-4444-AE16-5ABF306E895E}"/>
          </ac:spMkLst>
        </pc:spChg>
        <pc:spChg chg="mod">
          <ac:chgData name="Mukhtar Abubakar Yusuf" userId="2d96bfad653b6d40" providerId="LiveId" clId="{C3409613-5C49-45AE-8BAF-2542DF47BC7B}" dt="2021-11-29T20:38:18.060" v="368" actId="1076"/>
          <ac:spMkLst>
            <pc:docMk/>
            <pc:sldMk cId="3856695174" sldId="3353"/>
            <ac:spMk id="24" creationId="{7D3313C8-8F7E-A14F-815A-DD27198D5618}"/>
          </ac:spMkLst>
        </pc:spChg>
        <pc:spChg chg="mod">
          <ac:chgData name="Mukhtar Abubakar Yusuf" userId="2d96bfad653b6d40" providerId="LiveId" clId="{C3409613-5C49-45AE-8BAF-2542DF47BC7B}" dt="2021-11-29T20:38:18.060" v="368" actId="1076"/>
          <ac:spMkLst>
            <pc:docMk/>
            <pc:sldMk cId="3856695174" sldId="3353"/>
            <ac:spMk id="28" creationId="{704EC7A9-7FF0-A64F-8285-6FA6151E62A6}"/>
          </ac:spMkLst>
        </pc:spChg>
        <pc:spChg chg="mod">
          <ac:chgData name="Mukhtar Abubakar Yusuf" userId="2d96bfad653b6d40" providerId="LiveId" clId="{C3409613-5C49-45AE-8BAF-2542DF47BC7B}" dt="2021-11-29T20:38:18.060" v="368" actId="1076"/>
          <ac:spMkLst>
            <pc:docMk/>
            <pc:sldMk cId="3856695174" sldId="3353"/>
            <ac:spMk id="29" creationId="{DDE19BF0-4E3A-9B4D-8BC7-5CD2626B94A7}"/>
          </ac:spMkLst>
        </pc:spChg>
        <pc:spChg chg="del mod">
          <ac:chgData name="Mukhtar Abubakar Yusuf" userId="2d96bfad653b6d40" providerId="LiveId" clId="{C3409613-5C49-45AE-8BAF-2542DF47BC7B}" dt="2021-11-29T20:03:43.374" v="208" actId="21"/>
          <ac:spMkLst>
            <pc:docMk/>
            <pc:sldMk cId="3856695174" sldId="3353"/>
            <ac:spMk id="39" creationId="{254C6546-BB85-2743-BDC4-457FBD23A76C}"/>
          </ac:spMkLst>
        </pc:spChg>
        <pc:spChg chg="mod">
          <ac:chgData name="Mukhtar Abubakar Yusuf" userId="2d96bfad653b6d40" providerId="LiveId" clId="{C3409613-5C49-45AE-8BAF-2542DF47BC7B}" dt="2021-11-29T20:38:18.060" v="368" actId="1076"/>
          <ac:spMkLst>
            <pc:docMk/>
            <pc:sldMk cId="3856695174" sldId="3353"/>
            <ac:spMk id="46" creationId="{6ADF0CC1-C750-8C44-BA79-83B4F07963AA}"/>
          </ac:spMkLst>
        </pc:spChg>
        <pc:spChg chg="del mod">
          <ac:chgData name="Mukhtar Abubakar Yusuf" userId="2d96bfad653b6d40" providerId="LiveId" clId="{C3409613-5C49-45AE-8BAF-2542DF47BC7B}" dt="2021-11-29T20:03:43.374" v="208" actId="21"/>
          <ac:spMkLst>
            <pc:docMk/>
            <pc:sldMk cId="3856695174" sldId="3353"/>
            <ac:spMk id="55" creationId="{D92D3EBF-76C8-0C43-8FD8-5781BFFC2911}"/>
          </ac:spMkLst>
        </pc:spChg>
        <pc:spChg chg="del mod">
          <ac:chgData name="Mukhtar Abubakar Yusuf" userId="2d96bfad653b6d40" providerId="LiveId" clId="{C3409613-5C49-45AE-8BAF-2542DF47BC7B}" dt="2021-11-29T20:03:43.374" v="208" actId="21"/>
          <ac:spMkLst>
            <pc:docMk/>
            <pc:sldMk cId="3856695174" sldId="3353"/>
            <ac:spMk id="71" creationId="{73A16C9F-E417-3345-9677-B9CD0C14E0F7}"/>
          </ac:spMkLst>
        </pc:spChg>
        <pc:picChg chg="add mod">
          <ac:chgData name="Mukhtar Abubakar Yusuf" userId="2d96bfad653b6d40" providerId="LiveId" clId="{C3409613-5C49-45AE-8BAF-2542DF47BC7B}" dt="2021-11-29T20:40:23.421" v="385" actId="14100"/>
          <ac:picMkLst>
            <pc:docMk/>
            <pc:sldMk cId="3856695174" sldId="3353"/>
            <ac:picMk id="4" creationId="{16EDE9EA-47B8-45D0-9496-45125A6845A8}"/>
          </ac:picMkLst>
        </pc:picChg>
        <pc:inkChg chg="add del">
          <ac:chgData name="Mukhtar Abubakar Yusuf" userId="2d96bfad653b6d40" providerId="LiveId" clId="{C3409613-5C49-45AE-8BAF-2542DF47BC7B}" dt="2021-11-29T20:35:59.041" v="330" actId="9405"/>
          <ac:inkMkLst>
            <pc:docMk/>
            <pc:sldMk cId="3856695174" sldId="3353"/>
            <ac:inkMk id="2" creationId="{B7F3D6F9-C559-4E00-8BD6-67F5095DFF16}"/>
          </ac:inkMkLst>
        </pc:inkChg>
      </pc:sldChg>
      <pc:sldChg chg="modSp mod">
        <pc:chgData name="Mukhtar Abubakar Yusuf" userId="2d96bfad653b6d40" providerId="LiveId" clId="{C3409613-5C49-45AE-8BAF-2542DF47BC7B}" dt="2021-11-29T17:27:01.837" v="120" actId="20577"/>
        <pc:sldMkLst>
          <pc:docMk/>
          <pc:sldMk cId="760527973" sldId="3359"/>
        </pc:sldMkLst>
        <pc:spChg chg="mod">
          <ac:chgData name="Mukhtar Abubakar Yusuf" userId="2d96bfad653b6d40" providerId="LiveId" clId="{C3409613-5C49-45AE-8BAF-2542DF47BC7B}" dt="2021-11-29T17:27:01.837" v="120" actId="20577"/>
          <ac:spMkLst>
            <pc:docMk/>
            <pc:sldMk cId="760527973" sldId="3359"/>
            <ac:spMk id="69" creationId="{42C22777-E4A7-FD43-A4A5-0F1A62097421}"/>
          </ac:spMkLst>
        </pc:spChg>
      </pc:sldChg>
      <pc:sldChg chg="addSp delSp modSp mod">
        <pc:chgData name="Mukhtar Abubakar Yusuf" userId="2d96bfad653b6d40" providerId="LiveId" clId="{C3409613-5C49-45AE-8BAF-2542DF47BC7B}" dt="2021-11-29T18:11:28.106" v="131" actId="21"/>
        <pc:sldMkLst>
          <pc:docMk/>
          <pc:sldMk cId="2246475971" sldId="3365"/>
        </pc:sldMkLst>
        <pc:spChg chg="mod">
          <ac:chgData name="Mukhtar Abubakar Yusuf" userId="2d96bfad653b6d40" providerId="LiveId" clId="{C3409613-5C49-45AE-8BAF-2542DF47BC7B}" dt="2021-11-29T18:00:16.033" v="125" actId="1076"/>
          <ac:spMkLst>
            <pc:docMk/>
            <pc:sldMk cId="2246475971" sldId="3365"/>
            <ac:spMk id="2" creationId="{932069A2-E0AF-D545-AF0B-6481DCE8E32D}"/>
          </ac:spMkLst>
        </pc:spChg>
        <pc:spChg chg="add mod">
          <ac:chgData name="Mukhtar Abubakar Yusuf" userId="2d96bfad653b6d40" providerId="LiveId" clId="{C3409613-5C49-45AE-8BAF-2542DF47BC7B}" dt="2021-11-29T18:00:34.708" v="126" actId="14100"/>
          <ac:spMkLst>
            <pc:docMk/>
            <pc:sldMk cId="2246475971" sldId="3365"/>
            <ac:spMk id="9" creationId="{735EA0E0-844C-4A52-B012-78BF59E42D05}"/>
          </ac:spMkLst>
        </pc:spChg>
        <pc:graphicFrameChg chg="add del mod">
          <ac:chgData name="Mukhtar Abubakar Yusuf" userId="2d96bfad653b6d40" providerId="LiveId" clId="{C3409613-5C49-45AE-8BAF-2542DF47BC7B}" dt="2021-11-29T18:11:28.106" v="131" actId="21"/>
          <ac:graphicFrameMkLst>
            <pc:docMk/>
            <pc:sldMk cId="2246475971" sldId="3365"/>
            <ac:graphicFrameMk id="5" creationId="{0547967C-84BD-4A5A-A558-0604567EFEE5}"/>
          </ac:graphicFrameMkLst>
        </pc:graphicFrameChg>
      </pc:sldChg>
      <pc:sldChg chg="modSp mod">
        <pc:chgData name="Mukhtar Abubakar Yusuf" userId="2d96bfad653b6d40" providerId="LiveId" clId="{C3409613-5C49-45AE-8BAF-2542DF47BC7B}" dt="2021-11-29T17:11:40.136" v="74" actId="1076"/>
        <pc:sldMkLst>
          <pc:docMk/>
          <pc:sldMk cId="303189230" sldId="3368"/>
        </pc:sldMkLst>
        <pc:spChg chg="mod">
          <ac:chgData name="Mukhtar Abubakar Yusuf" userId="2d96bfad653b6d40" providerId="LiveId" clId="{C3409613-5C49-45AE-8BAF-2542DF47BC7B}" dt="2021-11-29T17:11:40.136" v="74" actId="1076"/>
          <ac:spMkLst>
            <pc:docMk/>
            <pc:sldMk cId="303189230" sldId="3368"/>
            <ac:spMk id="4" creationId="{7F5D33A3-5F21-C44D-9664-86221C7969F6}"/>
          </ac:spMkLst>
        </pc:spChg>
        <pc:spChg chg="mod">
          <ac:chgData name="Mukhtar Abubakar Yusuf" userId="2d96bfad653b6d40" providerId="LiveId" clId="{C3409613-5C49-45AE-8BAF-2542DF47BC7B}" dt="2021-11-29T17:11:35.601" v="73" actId="20577"/>
          <ac:spMkLst>
            <pc:docMk/>
            <pc:sldMk cId="303189230" sldId="3368"/>
            <ac:spMk id="27" creationId="{203BBA6B-43BA-2242-835D-FD81E3156B12}"/>
          </ac:spMkLst>
        </pc:spChg>
      </pc:sldChg>
      <pc:sldChg chg="modSp del mod">
        <pc:chgData name="Mukhtar Abubakar Yusuf" userId="2d96bfad653b6d40" providerId="LiveId" clId="{C3409613-5C49-45AE-8BAF-2542DF47BC7B}" dt="2021-11-29T20:04:39.522" v="212" actId="2696"/>
        <pc:sldMkLst>
          <pc:docMk/>
          <pc:sldMk cId="1718018211" sldId="3376"/>
        </pc:sldMkLst>
        <pc:spChg chg="mod">
          <ac:chgData name="Mukhtar Abubakar Yusuf" userId="2d96bfad653b6d40" providerId="LiveId" clId="{C3409613-5C49-45AE-8BAF-2542DF47BC7B}" dt="2021-11-29T19:59:07.760" v="197" actId="14100"/>
          <ac:spMkLst>
            <pc:docMk/>
            <pc:sldMk cId="1718018211" sldId="3376"/>
            <ac:spMk id="4" creationId="{0CB1251B-0DA4-0446-B1C0-EFFB16143521}"/>
          </ac:spMkLst>
        </pc:spChg>
        <pc:spChg chg="mod">
          <ac:chgData name="Mukhtar Abubakar Yusuf" userId="2d96bfad653b6d40" providerId="LiveId" clId="{C3409613-5C49-45AE-8BAF-2542DF47BC7B}" dt="2021-11-29T19:59:07.760" v="197" actId="14100"/>
          <ac:spMkLst>
            <pc:docMk/>
            <pc:sldMk cId="1718018211" sldId="3376"/>
            <ac:spMk id="7" creationId="{45996958-600E-5343-BB29-2CF283C8C220}"/>
          </ac:spMkLst>
        </pc:spChg>
        <pc:spChg chg="mod">
          <ac:chgData name="Mukhtar Abubakar Yusuf" userId="2d96bfad653b6d40" providerId="LiveId" clId="{C3409613-5C49-45AE-8BAF-2542DF47BC7B}" dt="2021-11-29T19:59:07.760" v="197" actId="14100"/>
          <ac:spMkLst>
            <pc:docMk/>
            <pc:sldMk cId="1718018211" sldId="3376"/>
            <ac:spMk id="9" creationId="{3BB7A11C-4EFE-0F4A-9440-AB23587103D2}"/>
          </ac:spMkLst>
        </pc:spChg>
        <pc:spChg chg="mod">
          <ac:chgData name="Mukhtar Abubakar Yusuf" userId="2d96bfad653b6d40" providerId="LiveId" clId="{C3409613-5C49-45AE-8BAF-2542DF47BC7B}" dt="2021-11-29T19:59:07.760" v="197" actId="14100"/>
          <ac:spMkLst>
            <pc:docMk/>
            <pc:sldMk cId="1718018211" sldId="3376"/>
            <ac:spMk id="10" creationId="{73A16C9F-E417-3345-9677-B9CD0C14E0F7}"/>
          </ac:spMkLst>
        </pc:spChg>
        <pc:spChg chg="mod">
          <ac:chgData name="Mukhtar Abubakar Yusuf" userId="2d96bfad653b6d40" providerId="LiveId" clId="{C3409613-5C49-45AE-8BAF-2542DF47BC7B}" dt="2021-11-29T19:59:07.760" v="197" actId="14100"/>
          <ac:spMkLst>
            <pc:docMk/>
            <pc:sldMk cId="1718018211" sldId="3376"/>
            <ac:spMk id="38" creationId="{453CCD40-5E09-EE4A-8C7C-8DF927C0286B}"/>
          </ac:spMkLst>
        </pc:spChg>
        <pc:spChg chg="mod">
          <ac:chgData name="Mukhtar Abubakar Yusuf" userId="2d96bfad653b6d40" providerId="LiveId" clId="{C3409613-5C49-45AE-8BAF-2542DF47BC7B}" dt="2021-11-29T19:59:07.760" v="197" actId="14100"/>
          <ac:spMkLst>
            <pc:docMk/>
            <pc:sldMk cId="1718018211" sldId="3376"/>
            <ac:spMk id="47" creationId="{30D0B47A-BD39-1043-93A8-1005A0A9F5D6}"/>
          </ac:spMkLst>
        </pc:spChg>
        <pc:spChg chg="mod">
          <ac:chgData name="Mukhtar Abubakar Yusuf" userId="2d96bfad653b6d40" providerId="LiveId" clId="{C3409613-5C49-45AE-8BAF-2542DF47BC7B}" dt="2021-11-29T17:04:23.616" v="21" actId="20577"/>
          <ac:spMkLst>
            <pc:docMk/>
            <pc:sldMk cId="1718018211" sldId="3376"/>
            <ac:spMk id="55" creationId="{D92D3EBF-76C8-0C43-8FD8-5781BFFC2911}"/>
          </ac:spMkLst>
        </pc:spChg>
      </pc:sldChg>
      <pc:sldChg chg="modSp mod">
        <pc:chgData name="Mukhtar Abubakar Yusuf" userId="2d96bfad653b6d40" providerId="LiveId" clId="{C3409613-5C49-45AE-8BAF-2542DF47BC7B}" dt="2021-11-29T20:11:21.159" v="229" actId="14100"/>
        <pc:sldMkLst>
          <pc:docMk/>
          <pc:sldMk cId="1301273026" sldId="3377"/>
        </pc:sldMkLst>
        <pc:spChg chg="mod">
          <ac:chgData name="Mukhtar Abubakar Yusuf" userId="2d96bfad653b6d40" providerId="LiveId" clId="{C3409613-5C49-45AE-8BAF-2542DF47BC7B}" dt="2021-11-29T20:11:21.159" v="229" actId="14100"/>
          <ac:spMkLst>
            <pc:docMk/>
            <pc:sldMk cId="1301273026" sldId="3377"/>
            <ac:spMk id="17" creationId="{65E840AB-5DA6-734A-812E-01D2DDC7E6CA}"/>
          </ac:spMkLst>
        </pc:spChg>
      </pc:sldChg>
      <pc:sldChg chg="delSp add del mod">
        <pc:chgData name="Mukhtar Abubakar Yusuf" userId="2d96bfad653b6d40" providerId="LiveId" clId="{C3409613-5C49-45AE-8BAF-2542DF47BC7B}" dt="2021-11-29T16:53:05.383" v="11" actId="2696"/>
        <pc:sldMkLst>
          <pc:docMk/>
          <pc:sldMk cId="1551510326" sldId="3382"/>
        </pc:sldMkLst>
        <pc:spChg chg="del">
          <ac:chgData name="Mukhtar Abubakar Yusuf" userId="2d96bfad653b6d40" providerId="LiveId" clId="{C3409613-5C49-45AE-8BAF-2542DF47BC7B}" dt="2021-11-29T16:43:41.420" v="1" actId="21"/>
          <ac:spMkLst>
            <pc:docMk/>
            <pc:sldMk cId="1551510326" sldId="3382"/>
            <ac:spMk id="3" creationId="{82209CF8-EC47-3442-8AFD-E0D98EF39309}"/>
          </ac:spMkLst>
        </pc:spChg>
      </pc:sldChg>
      <pc:sldChg chg="addSp delSp modSp mod">
        <pc:chgData name="Mukhtar Abubakar Yusuf" userId="2d96bfad653b6d40" providerId="LiveId" clId="{C3409613-5C49-45AE-8BAF-2542DF47BC7B}" dt="2021-11-29T17:26:25.489" v="112" actId="13926"/>
        <pc:sldMkLst>
          <pc:docMk/>
          <pc:sldMk cId="3373301645" sldId="3383"/>
        </pc:sldMkLst>
        <pc:spChg chg="mod">
          <ac:chgData name="Mukhtar Abubakar Yusuf" userId="2d96bfad653b6d40" providerId="LiveId" clId="{C3409613-5C49-45AE-8BAF-2542DF47BC7B}" dt="2021-11-29T17:26:25.489" v="112" actId="13926"/>
          <ac:spMkLst>
            <pc:docMk/>
            <pc:sldMk cId="3373301645" sldId="3383"/>
            <ac:spMk id="3" creationId="{3468BE9E-1167-804C-A81A-70CF0A396787}"/>
          </ac:spMkLst>
        </pc:spChg>
        <pc:spChg chg="add del mod">
          <ac:chgData name="Mukhtar Abubakar Yusuf" userId="2d96bfad653b6d40" providerId="LiveId" clId="{C3409613-5C49-45AE-8BAF-2542DF47BC7B}" dt="2021-11-29T16:52:55.911" v="10"/>
          <ac:spMkLst>
            <pc:docMk/>
            <pc:sldMk cId="3373301645" sldId="3383"/>
            <ac:spMk id="4" creationId="{23FABFB9-A573-457E-AC96-BCF5DC1021BA}"/>
          </ac:spMkLst>
        </pc:spChg>
        <pc:spChg chg="add mod">
          <ac:chgData name="Mukhtar Abubakar Yusuf" userId="2d96bfad653b6d40" providerId="LiveId" clId="{C3409613-5C49-45AE-8BAF-2542DF47BC7B}" dt="2021-11-29T17:25:16.598" v="103" actId="13926"/>
          <ac:spMkLst>
            <pc:docMk/>
            <pc:sldMk cId="3373301645" sldId="3383"/>
            <ac:spMk id="5" creationId="{45C8BF84-AC48-4B2B-A37D-4FA9AC276BA0}"/>
          </ac:spMkLst>
        </pc:spChg>
        <pc:picChg chg="add del mod">
          <ac:chgData name="Mukhtar Abubakar Yusuf" userId="2d96bfad653b6d40" providerId="LiveId" clId="{C3409613-5C49-45AE-8BAF-2542DF47BC7B}" dt="2021-11-29T17:19:39.809" v="78" actId="21"/>
          <ac:picMkLst>
            <pc:docMk/>
            <pc:sldMk cId="3373301645" sldId="3383"/>
            <ac:picMk id="4" creationId="{5BD28126-DA8B-4DEC-A9E0-C011323C32A5}"/>
          </ac:picMkLst>
        </pc:picChg>
        <pc:inkChg chg="add del">
          <ac:chgData name="Mukhtar Abubakar Yusuf" userId="2d96bfad653b6d40" providerId="LiveId" clId="{C3409613-5C49-45AE-8BAF-2542DF47BC7B}" dt="2021-11-29T17:23:16.898" v="87" actId="9405"/>
          <ac:inkMkLst>
            <pc:docMk/>
            <pc:sldMk cId="3373301645" sldId="3383"/>
            <ac:inkMk id="2" creationId="{E5FA6840-C134-4FB6-B5ED-B7D5C3721B46}"/>
          </ac:inkMkLst>
        </pc:inkChg>
        <pc:inkChg chg="add del">
          <ac:chgData name="Mukhtar Abubakar Yusuf" userId="2d96bfad653b6d40" providerId="LiveId" clId="{C3409613-5C49-45AE-8BAF-2542DF47BC7B}" dt="2021-11-29T17:23:16.112" v="86" actId="9405"/>
          <ac:inkMkLst>
            <pc:docMk/>
            <pc:sldMk cId="3373301645" sldId="3383"/>
            <ac:inkMk id="6" creationId="{642A40E6-76C8-41E8-9477-65EED43701A6}"/>
          </ac:inkMkLst>
        </pc:inkChg>
        <pc:inkChg chg="add del">
          <ac:chgData name="Mukhtar Abubakar Yusuf" userId="2d96bfad653b6d40" providerId="LiveId" clId="{C3409613-5C49-45AE-8BAF-2542DF47BC7B}" dt="2021-11-29T17:23:15.147" v="85" actId="9405"/>
          <ac:inkMkLst>
            <pc:docMk/>
            <pc:sldMk cId="3373301645" sldId="3383"/>
            <ac:inkMk id="7" creationId="{4116F571-BC3A-4D39-9C2B-86CE1F088BF7}"/>
          </ac:inkMkLst>
        </pc:inkChg>
        <pc:inkChg chg="add del">
          <ac:chgData name="Mukhtar Abubakar Yusuf" userId="2d96bfad653b6d40" providerId="LiveId" clId="{C3409613-5C49-45AE-8BAF-2542DF47BC7B}" dt="2021-11-29T17:23:22.640" v="89" actId="9405"/>
          <ac:inkMkLst>
            <pc:docMk/>
            <pc:sldMk cId="3373301645" sldId="3383"/>
            <ac:inkMk id="8" creationId="{718E1A0B-6B8E-4A1A-A1C3-9E064C6DCBF6}"/>
          </ac:inkMkLst>
        </pc:inkChg>
        <pc:inkChg chg="add del">
          <ac:chgData name="Mukhtar Abubakar Yusuf" userId="2d96bfad653b6d40" providerId="LiveId" clId="{C3409613-5C49-45AE-8BAF-2542DF47BC7B}" dt="2021-11-29T17:23:48.974" v="95" actId="9405"/>
          <ac:inkMkLst>
            <pc:docMk/>
            <pc:sldMk cId="3373301645" sldId="3383"/>
            <ac:inkMk id="9" creationId="{A1EEEF0A-3378-41B4-98E1-E7E403ADF115}"/>
          </ac:inkMkLst>
        </pc:inkChg>
        <pc:inkChg chg="add del">
          <ac:chgData name="Mukhtar Abubakar Yusuf" userId="2d96bfad653b6d40" providerId="LiveId" clId="{C3409613-5C49-45AE-8BAF-2542DF47BC7B}" dt="2021-11-29T17:23:46.123" v="94" actId="9405"/>
          <ac:inkMkLst>
            <pc:docMk/>
            <pc:sldMk cId="3373301645" sldId="3383"/>
            <ac:inkMk id="10" creationId="{926A981E-E2DF-468D-A1E6-D992C7C90E33}"/>
          </ac:inkMkLst>
        </pc:inkChg>
        <pc:inkChg chg="add del">
          <ac:chgData name="Mukhtar Abubakar Yusuf" userId="2d96bfad653b6d40" providerId="LiveId" clId="{C3409613-5C49-45AE-8BAF-2542DF47BC7B}" dt="2021-11-29T17:23:43.310" v="93" actId="9405"/>
          <ac:inkMkLst>
            <pc:docMk/>
            <pc:sldMk cId="3373301645" sldId="3383"/>
            <ac:inkMk id="11" creationId="{142903D5-55EE-44CF-A969-3F664633EC40}"/>
          </ac:inkMkLst>
        </pc:inkChg>
        <pc:inkChg chg="add del">
          <ac:chgData name="Mukhtar Abubakar Yusuf" userId="2d96bfad653b6d40" providerId="LiveId" clId="{C3409613-5C49-45AE-8BAF-2542DF47BC7B}" dt="2021-11-29T17:24:18.950" v="101" actId="9405"/>
          <ac:inkMkLst>
            <pc:docMk/>
            <pc:sldMk cId="3373301645" sldId="3383"/>
            <ac:inkMk id="12" creationId="{0426C7D1-D8BC-45B8-B67B-23A36F611782}"/>
          </ac:inkMkLst>
        </pc:inkChg>
        <pc:inkChg chg="add del">
          <ac:chgData name="Mukhtar Abubakar Yusuf" userId="2d96bfad653b6d40" providerId="LiveId" clId="{C3409613-5C49-45AE-8BAF-2542DF47BC7B}" dt="2021-11-29T17:24:06.802" v="98" actId="9405"/>
          <ac:inkMkLst>
            <pc:docMk/>
            <pc:sldMk cId="3373301645" sldId="3383"/>
            <ac:inkMk id="13" creationId="{893DF7E0-797B-4142-855A-3E4FC6B44ED3}"/>
          </ac:inkMkLst>
        </pc:inkChg>
        <pc:inkChg chg="add del">
          <ac:chgData name="Mukhtar Abubakar Yusuf" userId="2d96bfad653b6d40" providerId="LiveId" clId="{C3409613-5C49-45AE-8BAF-2542DF47BC7B}" dt="2021-11-29T17:24:17.073" v="100" actId="9405"/>
          <ac:inkMkLst>
            <pc:docMk/>
            <pc:sldMk cId="3373301645" sldId="3383"/>
            <ac:inkMk id="14" creationId="{81BFC8FC-8005-41A9-8DC7-E4C3481080F6}"/>
          </ac:inkMkLst>
        </pc:inkChg>
      </pc:sldChg>
      <pc:sldChg chg="ord">
        <pc:chgData name="Mukhtar Abubakar Yusuf" userId="2d96bfad653b6d40" providerId="LiveId" clId="{C3409613-5C49-45AE-8BAF-2542DF47BC7B}" dt="2021-11-29T20:13:04.685" v="245"/>
        <pc:sldMkLst>
          <pc:docMk/>
          <pc:sldMk cId="3005718540" sldId="3389"/>
        </pc:sldMkLst>
      </pc:sldChg>
      <pc:sldChg chg="addSp delSp modSp new mod">
        <pc:chgData name="Mukhtar Abubakar Yusuf" userId="2d96bfad653b6d40" providerId="LiveId" clId="{C3409613-5C49-45AE-8BAF-2542DF47BC7B}" dt="2021-11-29T19:53:30.621" v="194"/>
        <pc:sldMkLst>
          <pc:docMk/>
          <pc:sldMk cId="1237904577" sldId="3390"/>
        </pc:sldMkLst>
        <pc:spChg chg="add del">
          <ac:chgData name="Mukhtar Abubakar Yusuf" userId="2d96bfad653b6d40" providerId="LiveId" clId="{C3409613-5C49-45AE-8BAF-2542DF47BC7B}" dt="2021-11-29T19:42:25.348" v="148" actId="21"/>
          <ac:spMkLst>
            <pc:docMk/>
            <pc:sldMk cId="1237904577" sldId="3390"/>
            <ac:spMk id="2" creationId="{447A9127-2759-4739-AB44-A25AD8467BE2}"/>
          </ac:spMkLst>
        </pc:spChg>
        <pc:spChg chg="add del mod">
          <ac:chgData name="Mukhtar Abubakar Yusuf" userId="2d96bfad653b6d40" providerId="LiveId" clId="{C3409613-5C49-45AE-8BAF-2542DF47BC7B}" dt="2021-11-29T19:42:09.475" v="141" actId="21"/>
          <ac:spMkLst>
            <pc:docMk/>
            <pc:sldMk cId="1237904577" sldId="3390"/>
            <ac:spMk id="8" creationId="{0A917F4D-8860-4A2A-B5C4-E6EFDD866C0A}"/>
          </ac:spMkLst>
        </pc:spChg>
        <pc:picChg chg="add mod">
          <ac:chgData name="Mukhtar Abubakar Yusuf" userId="2d96bfad653b6d40" providerId="LiveId" clId="{C3409613-5C49-45AE-8BAF-2542DF47BC7B}" dt="2021-11-29T19:52:17.825" v="188" actId="1076"/>
          <ac:picMkLst>
            <pc:docMk/>
            <pc:sldMk cId="1237904577" sldId="3390"/>
            <ac:picMk id="4" creationId="{8727D0F5-9A46-42CD-A0AE-EAAE2A38F417}"/>
          </ac:picMkLst>
        </pc:picChg>
        <pc:picChg chg="add del mod ord modCrop">
          <ac:chgData name="Mukhtar Abubakar Yusuf" userId="2d96bfad653b6d40" providerId="LiveId" clId="{C3409613-5C49-45AE-8BAF-2542DF47BC7B}" dt="2021-11-29T19:42:11.321" v="145" actId="22"/>
          <ac:picMkLst>
            <pc:docMk/>
            <pc:sldMk cId="1237904577" sldId="3390"/>
            <ac:picMk id="6" creationId="{95CC69A0-70D4-442E-B497-F53CF10652F4}"/>
          </ac:picMkLst>
        </pc:picChg>
        <pc:picChg chg="add del mod">
          <ac:chgData name="Mukhtar Abubakar Yusuf" userId="2d96bfad653b6d40" providerId="LiveId" clId="{C3409613-5C49-45AE-8BAF-2542DF47BC7B}" dt="2021-11-29T19:49:45.132" v="178" actId="21"/>
          <ac:picMkLst>
            <pc:docMk/>
            <pc:sldMk cId="1237904577" sldId="3390"/>
            <ac:picMk id="10" creationId="{DB925441-B886-4530-AAED-2A9FA421E42E}"/>
          </ac:picMkLst>
        </pc:picChg>
        <pc:picChg chg="add mod">
          <ac:chgData name="Mukhtar Abubakar Yusuf" userId="2d96bfad653b6d40" providerId="LiveId" clId="{C3409613-5C49-45AE-8BAF-2542DF47BC7B}" dt="2021-11-29T19:50:14.259" v="182" actId="1076"/>
          <ac:picMkLst>
            <pc:docMk/>
            <pc:sldMk cId="1237904577" sldId="3390"/>
            <ac:picMk id="12" creationId="{F7FC9894-EFF5-44C9-95D4-05A33389F95B}"/>
          </ac:picMkLst>
        </pc:picChg>
        <pc:picChg chg="add mod">
          <ac:chgData name="Mukhtar Abubakar Yusuf" userId="2d96bfad653b6d40" providerId="LiveId" clId="{C3409613-5C49-45AE-8BAF-2542DF47BC7B}" dt="2021-11-29T19:49:53.303" v="179" actId="1076"/>
          <ac:picMkLst>
            <pc:docMk/>
            <pc:sldMk cId="1237904577" sldId="3390"/>
            <ac:picMk id="14" creationId="{FDE1E7E2-125A-4579-90AF-38E5616F55E9}"/>
          </ac:picMkLst>
        </pc:picChg>
        <pc:picChg chg="add mod">
          <ac:chgData name="Mukhtar Abubakar Yusuf" userId="2d96bfad653b6d40" providerId="LiveId" clId="{C3409613-5C49-45AE-8BAF-2542DF47BC7B}" dt="2021-11-29T19:52:06.554" v="186" actId="1076"/>
          <ac:picMkLst>
            <pc:docMk/>
            <pc:sldMk cId="1237904577" sldId="3390"/>
            <ac:picMk id="23" creationId="{6D41B1B5-D190-49CD-82F0-7EFE0FBACF24}"/>
          </ac:picMkLst>
        </pc:picChg>
        <pc:inkChg chg="add">
          <ac:chgData name="Mukhtar Abubakar Yusuf" userId="2d96bfad653b6d40" providerId="LiveId" clId="{C3409613-5C49-45AE-8BAF-2542DF47BC7B}" dt="2021-11-29T19:48:15.493" v="169" actId="9405"/>
          <ac:inkMkLst>
            <pc:docMk/>
            <pc:sldMk cId="1237904577" sldId="3390"/>
            <ac:inkMk id="15" creationId="{AEE72E58-3789-4362-A0EE-0B5991DB062C}"/>
          </ac:inkMkLst>
        </pc:inkChg>
        <pc:inkChg chg="add del">
          <ac:chgData name="Mukhtar Abubakar Yusuf" userId="2d96bfad653b6d40" providerId="LiveId" clId="{C3409613-5C49-45AE-8BAF-2542DF47BC7B}" dt="2021-11-29T19:48:26.803" v="171" actId="9405"/>
          <ac:inkMkLst>
            <pc:docMk/>
            <pc:sldMk cId="1237904577" sldId="3390"/>
            <ac:inkMk id="16" creationId="{C6B51C5F-FD8B-4A8B-8EC0-301032A064F5}"/>
          </ac:inkMkLst>
        </pc:inkChg>
        <pc:inkChg chg="add">
          <ac:chgData name="Mukhtar Abubakar Yusuf" userId="2d96bfad653b6d40" providerId="LiveId" clId="{C3409613-5C49-45AE-8BAF-2542DF47BC7B}" dt="2021-11-29T19:48:30.441" v="172" actId="9405"/>
          <ac:inkMkLst>
            <pc:docMk/>
            <pc:sldMk cId="1237904577" sldId="3390"/>
            <ac:inkMk id="17" creationId="{C8C70195-94F2-432B-9050-2AF9C64B298B}"/>
          </ac:inkMkLst>
        </pc:inkChg>
        <pc:inkChg chg="add">
          <ac:chgData name="Mukhtar Abubakar Yusuf" userId="2d96bfad653b6d40" providerId="LiveId" clId="{C3409613-5C49-45AE-8BAF-2542DF47BC7B}" dt="2021-11-29T19:48:58.672" v="173" actId="9405"/>
          <ac:inkMkLst>
            <pc:docMk/>
            <pc:sldMk cId="1237904577" sldId="3390"/>
            <ac:inkMk id="18" creationId="{A38AFADF-1DD4-4FF2-B743-4C2DA4B9399A}"/>
          </ac:inkMkLst>
        </pc:inkChg>
        <pc:inkChg chg="add">
          <ac:chgData name="Mukhtar Abubakar Yusuf" userId="2d96bfad653b6d40" providerId="LiveId" clId="{C3409613-5C49-45AE-8BAF-2542DF47BC7B}" dt="2021-11-29T19:49:01.274" v="174" actId="9405"/>
          <ac:inkMkLst>
            <pc:docMk/>
            <pc:sldMk cId="1237904577" sldId="3390"/>
            <ac:inkMk id="19" creationId="{40E92C5B-43AD-4C49-8AA1-45366C0D2F44}"/>
          </ac:inkMkLst>
        </pc:inkChg>
        <pc:inkChg chg="add del">
          <ac:chgData name="Mukhtar Abubakar Yusuf" userId="2d96bfad653b6d40" providerId="LiveId" clId="{C3409613-5C49-45AE-8BAF-2542DF47BC7B}" dt="2021-11-29T19:52:59.467" v="190"/>
          <ac:inkMkLst>
            <pc:docMk/>
            <pc:sldMk cId="1237904577" sldId="3390"/>
            <ac:inkMk id="20" creationId="{23657630-D79F-46B3-AE9A-63DF49EF2DCB}"/>
          </ac:inkMkLst>
        </pc:inkChg>
        <pc:inkChg chg="add del">
          <ac:chgData name="Mukhtar Abubakar Yusuf" userId="2d96bfad653b6d40" providerId="LiveId" clId="{C3409613-5C49-45AE-8BAF-2542DF47BC7B}" dt="2021-11-29T19:52:59.466" v="189"/>
          <ac:inkMkLst>
            <pc:docMk/>
            <pc:sldMk cId="1237904577" sldId="3390"/>
            <ac:inkMk id="21" creationId="{01F4838E-8906-4274-AA8D-4B8161C4AB51}"/>
          </ac:inkMkLst>
        </pc:inkChg>
        <pc:inkChg chg="add">
          <ac:chgData name="Mukhtar Abubakar Yusuf" userId="2d96bfad653b6d40" providerId="LiveId" clId="{C3409613-5C49-45AE-8BAF-2542DF47BC7B}" dt="2021-11-29T19:53:05.340" v="191" actId="9405"/>
          <ac:inkMkLst>
            <pc:docMk/>
            <pc:sldMk cId="1237904577" sldId="3390"/>
            <ac:inkMk id="24" creationId="{C4185FAF-38B0-418E-B7B5-CD503DEDE5B8}"/>
          </ac:inkMkLst>
        </pc:inkChg>
        <pc:inkChg chg="add">
          <ac:chgData name="Mukhtar Abubakar Yusuf" userId="2d96bfad653b6d40" providerId="LiveId" clId="{C3409613-5C49-45AE-8BAF-2542DF47BC7B}" dt="2021-11-29T19:53:07.865" v="192" actId="9405"/>
          <ac:inkMkLst>
            <pc:docMk/>
            <pc:sldMk cId="1237904577" sldId="3390"/>
            <ac:inkMk id="25" creationId="{D3B1D74B-1DF8-4F07-A141-F4A92A227A23}"/>
          </ac:inkMkLst>
        </pc:inkChg>
        <pc:inkChg chg="add del">
          <ac:chgData name="Mukhtar Abubakar Yusuf" userId="2d96bfad653b6d40" providerId="LiveId" clId="{C3409613-5C49-45AE-8BAF-2542DF47BC7B}" dt="2021-11-29T19:53:30.621" v="194"/>
          <ac:inkMkLst>
            <pc:docMk/>
            <pc:sldMk cId="1237904577" sldId="3390"/>
            <ac:inkMk id="26" creationId="{E5C4D79C-4ABD-400D-A1D7-4C31AE61058A}"/>
          </ac:inkMkLst>
        </pc:inkChg>
      </pc:sldChg>
      <pc:sldChg chg="addSp delSp modSp new mod">
        <pc:chgData name="Mukhtar Abubakar Yusuf" userId="2d96bfad653b6d40" providerId="LiveId" clId="{C3409613-5C49-45AE-8BAF-2542DF47BC7B}" dt="2021-11-29T20:12:35.774" v="243" actId="1076"/>
        <pc:sldMkLst>
          <pc:docMk/>
          <pc:sldMk cId="108674660" sldId="3391"/>
        </pc:sldMkLst>
        <pc:spChg chg="del">
          <ac:chgData name="Mukhtar Abubakar Yusuf" userId="2d96bfad653b6d40" providerId="LiveId" clId="{C3409613-5C49-45AE-8BAF-2542DF47BC7B}" dt="2021-11-29T20:05:11.397" v="216" actId="21"/>
          <ac:spMkLst>
            <pc:docMk/>
            <pc:sldMk cId="108674660" sldId="3391"/>
            <ac:spMk id="2" creationId="{02617574-1D72-41EA-ACAC-5AE89CF5B29B}"/>
          </ac:spMkLst>
        </pc:spChg>
        <pc:spChg chg="add mod">
          <ac:chgData name="Mukhtar Abubakar Yusuf" userId="2d96bfad653b6d40" providerId="LiveId" clId="{C3409613-5C49-45AE-8BAF-2542DF47BC7B}" dt="2021-11-29T20:12:26.483" v="242" actId="2711"/>
          <ac:spMkLst>
            <pc:docMk/>
            <pc:sldMk cId="108674660" sldId="3391"/>
            <ac:spMk id="11" creationId="{E068B4C8-9776-424D-89F3-A1013C76D8FE}"/>
          </ac:spMkLst>
        </pc:spChg>
        <pc:picChg chg="add mod">
          <ac:chgData name="Mukhtar Abubakar Yusuf" userId="2d96bfad653b6d40" providerId="LiveId" clId="{C3409613-5C49-45AE-8BAF-2542DF47BC7B}" dt="2021-11-29T20:06:26.643" v="218" actId="1076"/>
          <ac:picMkLst>
            <pc:docMk/>
            <pc:sldMk cId="108674660" sldId="3391"/>
            <ac:picMk id="4" creationId="{71A1144D-223E-4909-BDA6-AB8248F48A90}"/>
          </ac:picMkLst>
        </pc:picChg>
        <pc:picChg chg="add mod">
          <ac:chgData name="Mukhtar Abubakar Yusuf" userId="2d96bfad653b6d40" providerId="LiveId" clId="{C3409613-5C49-45AE-8BAF-2542DF47BC7B}" dt="2021-11-29T20:12:35.774" v="243" actId="1076"/>
          <ac:picMkLst>
            <pc:docMk/>
            <pc:sldMk cId="108674660" sldId="3391"/>
            <ac:picMk id="6" creationId="{E51F3AE2-1B41-412C-BD5F-3D2E0C30292A}"/>
          </ac:picMkLst>
        </pc:picChg>
        <pc:picChg chg="add mod">
          <ac:chgData name="Mukhtar Abubakar Yusuf" userId="2d96bfad653b6d40" providerId="LiveId" clId="{C3409613-5C49-45AE-8BAF-2542DF47BC7B}" dt="2021-11-29T20:10:56.487" v="226" actId="14100"/>
          <ac:picMkLst>
            <pc:docMk/>
            <pc:sldMk cId="108674660" sldId="3391"/>
            <ac:picMk id="8" creationId="{ACA84223-98F2-42FE-B51B-905EDB34F379}"/>
          </ac:picMkLst>
        </pc:picChg>
        <pc:picChg chg="add mod">
          <ac:chgData name="Mukhtar Abubakar Yusuf" userId="2d96bfad653b6d40" providerId="LiveId" clId="{C3409613-5C49-45AE-8BAF-2542DF47BC7B}" dt="2021-11-29T20:10:47.540" v="225" actId="1076"/>
          <ac:picMkLst>
            <pc:docMk/>
            <pc:sldMk cId="108674660" sldId="3391"/>
            <ac:picMk id="10" creationId="{AEBC7870-DFE5-49F1-AD08-F4AB9449E059}"/>
          </ac:picMkLst>
        </pc:picChg>
      </pc:sldChg>
      <pc:sldChg chg="new del">
        <pc:chgData name="Mukhtar Abubakar Yusuf" userId="2d96bfad653b6d40" providerId="LiveId" clId="{C3409613-5C49-45AE-8BAF-2542DF47BC7B}" dt="2021-11-29T20:05:03.621" v="214" actId="680"/>
        <pc:sldMkLst>
          <pc:docMk/>
          <pc:sldMk cId="1710079037" sldId="3391"/>
        </pc:sldMkLst>
      </pc:sldChg>
      <pc:sldChg chg="addSp delSp modSp new mod">
        <pc:chgData name="Mukhtar Abubakar Yusuf" userId="2d96bfad653b6d40" providerId="LiveId" clId="{C3409613-5C49-45AE-8BAF-2542DF47BC7B}" dt="2021-11-29T20:29:40.576" v="328"/>
        <pc:sldMkLst>
          <pc:docMk/>
          <pc:sldMk cId="552977674" sldId="3392"/>
        </pc:sldMkLst>
        <pc:spChg chg="del">
          <ac:chgData name="Mukhtar Abubakar Yusuf" userId="2d96bfad653b6d40" providerId="LiveId" clId="{C3409613-5C49-45AE-8BAF-2542DF47BC7B}" dt="2021-11-29T20:21:48.226" v="255" actId="21"/>
          <ac:spMkLst>
            <pc:docMk/>
            <pc:sldMk cId="552977674" sldId="3392"/>
            <ac:spMk id="2" creationId="{23D3ECA5-40F3-4A0A-B86E-0C43CF7A2EFB}"/>
          </ac:spMkLst>
        </pc:spChg>
        <pc:spChg chg="add mod">
          <ac:chgData name="Mukhtar Abubakar Yusuf" userId="2d96bfad653b6d40" providerId="LiveId" clId="{C3409613-5C49-45AE-8BAF-2542DF47BC7B}" dt="2021-11-29T20:25:50.293" v="307" actId="20577"/>
          <ac:spMkLst>
            <pc:docMk/>
            <pc:sldMk cId="552977674" sldId="3392"/>
            <ac:spMk id="11" creationId="{48EB67B8-9056-4D8F-BD78-89DA0E7E7970}"/>
          </ac:spMkLst>
        </pc:spChg>
        <pc:grpChg chg="mod">
          <ac:chgData name="Mukhtar Abubakar Yusuf" userId="2d96bfad653b6d40" providerId="LiveId" clId="{C3409613-5C49-45AE-8BAF-2542DF47BC7B}" dt="2021-11-29T20:29:40.576" v="328"/>
          <ac:grpSpMkLst>
            <pc:docMk/>
            <pc:sldMk cId="552977674" sldId="3392"/>
            <ac:grpSpMk id="20" creationId="{2AA80344-0F6B-45C1-94D3-4381E7623DF9}"/>
          </ac:grpSpMkLst>
        </pc:grpChg>
        <pc:picChg chg="add mod">
          <ac:chgData name="Mukhtar Abubakar Yusuf" userId="2d96bfad653b6d40" providerId="LiveId" clId="{C3409613-5C49-45AE-8BAF-2542DF47BC7B}" dt="2021-11-29T20:28:43.010" v="314" actId="1076"/>
          <ac:picMkLst>
            <pc:docMk/>
            <pc:sldMk cId="552977674" sldId="3392"/>
            <ac:picMk id="4" creationId="{825F86B4-C96A-4933-BA33-3CEA0145E03F}"/>
          </ac:picMkLst>
        </pc:picChg>
        <pc:picChg chg="add mod">
          <ac:chgData name="Mukhtar Abubakar Yusuf" userId="2d96bfad653b6d40" providerId="LiveId" clId="{C3409613-5C49-45AE-8BAF-2542DF47BC7B}" dt="2021-11-29T20:29:08.590" v="320" actId="14100"/>
          <ac:picMkLst>
            <pc:docMk/>
            <pc:sldMk cId="552977674" sldId="3392"/>
            <ac:picMk id="6" creationId="{058DED8C-0998-4766-A624-99A2ABD8B537}"/>
          </ac:picMkLst>
        </pc:picChg>
        <pc:picChg chg="add mod">
          <ac:chgData name="Mukhtar Abubakar Yusuf" userId="2d96bfad653b6d40" providerId="LiveId" clId="{C3409613-5C49-45AE-8BAF-2542DF47BC7B}" dt="2021-11-29T20:29:11.616" v="321" actId="1076"/>
          <ac:picMkLst>
            <pc:docMk/>
            <pc:sldMk cId="552977674" sldId="3392"/>
            <ac:picMk id="8" creationId="{41EAF238-0FE7-450C-907D-42714561E620}"/>
          </ac:picMkLst>
        </pc:picChg>
        <pc:picChg chg="add mod">
          <ac:chgData name="Mukhtar Abubakar Yusuf" userId="2d96bfad653b6d40" providerId="LiveId" clId="{C3409613-5C49-45AE-8BAF-2542DF47BC7B}" dt="2021-11-29T20:26:13.665" v="311" actId="1076"/>
          <ac:picMkLst>
            <pc:docMk/>
            <pc:sldMk cId="552977674" sldId="3392"/>
            <ac:picMk id="10" creationId="{EA70A89B-F198-4939-B620-16CF21B3344C}"/>
          </ac:picMkLst>
        </pc:picChg>
        <pc:picChg chg="add mod">
          <ac:chgData name="Mukhtar Abubakar Yusuf" userId="2d96bfad653b6d40" providerId="LiveId" clId="{C3409613-5C49-45AE-8BAF-2542DF47BC7B}" dt="2021-11-29T20:28:56.365" v="317" actId="14100"/>
          <ac:picMkLst>
            <pc:docMk/>
            <pc:sldMk cId="552977674" sldId="3392"/>
            <ac:picMk id="13" creationId="{32C55B56-5D9E-4CB3-8040-41F6173EDEDD}"/>
          </ac:picMkLst>
        </pc:picChg>
        <pc:inkChg chg="add">
          <ac:chgData name="Mukhtar Abubakar Yusuf" userId="2d96bfad653b6d40" providerId="LiveId" clId="{C3409613-5C49-45AE-8BAF-2542DF47BC7B}" dt="2021-11-29T20:29:23.097" v="322" actId="9405"/>
          <ac:inkMkLst>
            <pc:docMk/>
            <pc:sldMk cId="552977674" sldId="3392"/>
            <ac:inkMk id="14" creationId="{53A06827-C2EE-49A4-A3D0-FC0572B1388C}"/>
          </ac:inkMkLst>
        </pc:inkChg>
        <pc:inkChg chg="add">
          <ac:chgData name="Mukhtar Abubakar Yusuf" userId="2d96bfad653b6d40" providerId="LiveId" clId="{C3409613-5C49-45AE-8BAF-2542DF47BC7B}" dt="2021-11-29T20:29:26.161" v="323" actId="9405"/>
          <ac:inkMkLst>
            <pc:docMk/>
            <pc:sldMk cId="552977674" sldId="3392"/>
            <ac:inkMk id="15" creationId="{6C278656-C1CC-4831-9F85-6369B444992C}"/>
          </ac:inkMkLst>
        </pc:inkChg>
        <pc:inkChg chg="add">
          <ac:chgData name="Mukhtar Abubakar Yusuf" userId="2d96bfad653b6d40" providerId="LiveId" clId="{C3409613-5C49-45AE-8BAF-2542DF47BC7B}" dt="2021-11-29T20:29:30.143" v="324" actId="9405"/>
          <ac:inkMkLst>
            <pc:docMk/>
            <pc:sldMk cId="552977674" sldId="3392"/>
            <ac:inkMk id="16" creationId="{60E677CC-ADD1-4DED-A8FC-7B8C92DBB465}"/>
          </ac:inkMkLst>
        </pc:inkChg>
        <pc:inkChg chg="add mod">
          <ac:chgData name="Mukhtar Abubakar Yusuf" userId="2d96bfad653b6d40" providerId="LiveId" clId="{C3409613-5C49-45AE-8BAF-2542DF47BC7B}" dt="2021-11-29T20:29:40.576" v="328"/>
          <ac:inkMkLst>
            <pc:docMk/>
            <pc:sldMk cId="552977674" sldId="3392"/>
            <ac:inkMk id="17" creationId="{FA933CDA-7DFF-46F7-B42C-5D9384D1B27A}"/>
          </ac:inkMkLst>
        </pc:inkChg>
        <pc:inkChg chg="add mod">
          <ac:chgData name="Mukhtar Abubakar Yusuf" userId="2d96bfad653b6d40" providerId="LiveId" clId="{C3409613-5C49-45AE-8BAF-2542DF47BC7B}" dt="2021-11-29T20:29:40.576" v="328"/>
          <ac:inkMkLst>
            <pc:docMk/>
            <pc:sldMk cId="552977674" sldId="3392"/>
            <ac:inkMk id="18" creationId="{72EDE13D-D9C6-4E24-92DA-FEABD987EF1B}"/>
          </ac:inkMkLst>
        </pc:inkChg>
        <pc:inkChg chg="add mod">
          <ac:chgData name="Mukhtar Abubakar Yusuf" userId="2d96bfad653b6d40" providerId="LiveId" clId="{C3409613-5C49-45AE-8BAF-2542DF47BC7B}" dt="2021-11-29T20:29:40.576" v="328"/>
          <ac:inkMkLst>
            <pc:docMk/>
            <pc:sldMk cId="552977674" sldId="3392"/>
            <ac:inkMk id="19" creationId="{53D1E35A-2286-46D4-AB45-4784B8E6F91D}"/>
          </ac:inkMkLst>
        </pc:inkChg>
      </pc:sldChg>
      <pc:sldChg chg="addSp delSp modSp new mod">
        <pc:chgData name="Mukhtar Abubakar Yusuf" userId="2d96bfad653b6d40" providerId="LiveId" clId="{C3409613-5C49-45AE-8BAF-2542DF47BC7B}" dt="2021-11-29T20:58:05.652" v="395" actId="1076"/>
        <pc:sldMkLst>
          <pc:docMk/>
          <pc:sldMk cId="1091229544" sldId="3393"/>
        </pc:sldMkLst>
        <pc:spChg chg="del mod">
          <ac:chgData name="Mukhtar Abubakar Yusuf" userId="2d96bfad653b6d40" providerId="LiveId" clId="{C3409613-5C49-45AE-8BAF-2542DF47BC7B}" dt="2021-11-29T20:55:20.114" v="390" actId="21"/>
          <ac:spMkLst>
            <pc:docMk/>
            <pc:sldMk cId="1091229544" sldId="3393"/>
            <ac:spMk id="2" creationId="{E9EBB000-13AE-4E4A-AFC6-D59107786320}"/>
          </ac:spMkLst>
        </pc:spChg>
        <pc:picChg chg="add mod">
          <ac:chgData name="Mukhtar Abubakar Yusuf" userId="2d96bfad653b6d40" providerId="LiveId" clId="{C3409613-5C49-45AE-8BAF-2542DF47BC7B}" dt="2021-11-29T20:55:25.268" v="393" actId="1076"/>
          <ac:picMkLst>
            <pc:docMk/>
            <pc:sldMk cId="1091229544" sldId="3393"/>
            <ac:picMk id="4" creationId="{04360D74-76F0-47E0-AF44-96DFC136076A}"/>
          </ac:picMkLst>
        </pc:picChg>
        <pc:picChg chg="add mod">
          <ac:chgData name="Mukhtar Abubakar Yusuf" userId="2d96bfad653b6d40" providerId="LiveId" clId="{C3409613-5C49-45AE-8BAF-2542DF47BC7B}" dt="2021-11-29T20:58:05.652" v="395" actId="1076"/>
          <ac:picMkLst>
            <pc:docMk/>
            <pc:sldMk cId="1091229544" sldId="3393"/>
            <ac:picMk id="6" creationId="{44DD9E56-BE0A-490D-91CA-55202C400038}"/>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897348-4127-4F9A-95D2-BBB9039C811A}" type="doc">
      <dgm:prSet loTypeId="urn:microsoft.com/office/officeart/2005/8/layout/chevron2" loCatId="list" qsTypeId="urn:microsoft.com/office/officeart/2005/8/quickstyle/simple1" qsCatId="simple" csTypeId="urn:microsoft.com/office/officeart/2005/8/colors/colorful4" csCatId="colorful" phldr="1"/>
      <dgm:spPr/>
      <dgm:t>
        <a:bodyPr/>
        <a:lstStyle/>
        <a:p>
          <a:endParaRPr lang="en-US"/>
        </a:p>
      </dgm:t>
    </dgm:pt>
    <dgm:pt modelId="{EFCE785C-412D-4931-8FD5-94A463BC0CD6}">
      <dgm:prSet phldrT="[Text]" custT="1"/>
      <dgm:spPr/>
      <dgm:t>
        <a:bodyPr/>
        <a:lstStyle/>
        <a:p>
          <a:r>
            <a:rPr lang="en-US" sz="2200">
              <a:latin typeface="Arial" panose="020B0604020202020204" pitchFamily="34" charset="0"/>
              <a:cs typeface="Arial" panose="020B0604020202020204" pitchFamily="34" charset="0"/>
            </a:rPr>
            <a:t>2</a:t>
          </a:r>
        </a:p>
      </dgm:t>
    </dgm:pt>
    <dgm:pt modelId="{2F5A60C6-C77E-4B6F-8266-842F9FA0804B}" type="parTrans" cxnId="{A87BBF4B-E5CE-4388-B1FC-9C829082E627}">
      <dgm:prSet/>
      <dgm:spPr/>
      <dgm:t>
        <a:bodyPr/>
        <a:lstStyle/>
        <a:p>
          <a:endParaRPr lang="en-US"/>
        </a:p>
      </dgm:t>
    </dgm:pt>
    <dgm:pt modelId="{FBA85514-055D-42FD-A910-665B3C2B6101}" type="sibTrans" cxnId="{A87BBF4B-E5CE-4388-B1FC-9C829082E627}">
      <dgm:prSet/>
      <dgm:spPr/>
      <dgm:t>
        <a:bodyPr/>
        <a:lstStyle/>
        <a:p>
          <a:endParaRPr lang="en-US"/>
        </a:p>
      </dgm:t>
    </dgm:pt>
    <dgm:pt modelId="{F258579D-D7C3-414A-B1E3-3DDEB81EFBAB}">
      <dgm:prSet phldrT="[Text]" custT="1"/>
      <dgm:spPr>
        <a:solidFill>
          <a:schemeClr val="accent5">
            <a:lumMod val="20000"/>
            <a:lumOff val="80000"/>
          </a:schemeClr>
        </a:solidFill>
      </dgm:spPr>
      <dgm:t>
        <a:bodyPr/>
        <a:lstStyle/>
        <a:p>
          <a:pPr>
            <a:buFont typeface="Arial" panose="020B0604020202020204" pitchFamily="34" charset="0"/>
            <a:buChar char="•"/>
          </a:pPr>
          <a:r>
            <a:rPr lang="en-US" sz="4400" i="0">
              <a:solidFill>
                <a:srgbClr val="002060"/>
              </a:solidFill>
              <a:latin typeface="Times New Roman" panose="02020603050405020304" pitchFamily="18" charset="0"/>
              <a:cs typeface="Times New Roman" panose="02020603050405020304" pitchFamily="18" charset="0"/>
            </a:rPr>
            <a:t>Introduction- Meaning of Acronyms</a:t>
          </a:r>
          <a:endParaRPr lang="en-US" sz="4400">
            <a:solidFill>
              <a:srgbClr val="002060"/>
            </a:solidFill>
            <a:latin typeface="Times New Roman" panose="02020603050405020304" pitchFamily="18" charset="0"/>
            <a:cs typeface="Times New Roman" panose="02020603050405020304" pitchFamily="18" charset="0"/>
          </a:endParaRPr>
        </a:p>
      </dgm:t>
    </dgm:pt>
    <dgm:pt modelId="{9236DBFE-BBAC-4CAC-946B-E0E074326B63}" type="parTrans" cxnId="{E1A021CE-B800-428D-B47B-4D2B565CD735}">
      <dgm:prSet/>
      <dgm:spPr/>
      <dgm:t>
        <a:bodyPr/>
        <a:lstStyle/>
        <a:p>
          <a:endParaRPr lang="en-US"/>
        </a:p>
      </dgm:t>
    </dgm:pt>
    <dgm:pt modelId="{7E7B1558-E554-4C29-AE68-81B935A42568}" type="sibTrans" cxnId="{E1A021CE-B800-428D-B47B-4D2B565CD735}">
      <dgm:prSet/>
      <dgm:spPr/>
      <dgm:t>
        <a:bodyPr/>
        <a:lstStyle/>
        <a:p>
          <a:endParaRPr lang="en-US"/>
        </a:p>
      </dgm:t>
    </dgm:pt>
    <dgm:pt modelId="{FF81ED7C-996C-48A4-AAC4-3A0A9AA6701B}">
      <dgm:prSet phldrT="[Text]" custT="1"/>
      <dgm:spPr/>
      <dgm:t>
        <a:bodyPr/>
        <a:lstStyle/>
        <a:p>
          <a:r>
            <a:rPr lang="en-US" sz="2200">
              <a:latin typeface="Arial" panose="020B0604020202020204" pitchFamily="34" charset="0"/>
              <a:cs typeface="Arial" panose="020B0604020202020204" pitchFamily="34" charset="0"/>
            </a:rPr>
            <a:t>3</a:t>
          </a:r>
        </a:p>
      </dgm:t>
    </dgm:pt>
    <dgm:pt modelId="{E97194DF-69FD-44B6-87A2-227791F8B65E}" type="parTrans" cxnId="{710243F3-DA78-4A72-87BD-4B776ACEAC2E}">
      <dgm:prSet/>
      <dgm:spPr/>
      <dgm:t>
        <a:bodyPr/>
        <a:lstStyle/>
        <a:p>
          <a:endParaRPr lang="en-US"/>
        </a:p>
      </dgm:t>
    </dgm:pt>
    <dgm:pt modelId="{6CD46C88-EB36-4699-B799-901BF3A65A53}" type="sibTrans" cxnId="{710243F3-DA78-4A72-87BD-4B776ACEAC2E}">
      <dgm:prSet/>
      <dgm:spPr/>
      <dgm:t>
        <a:bodyPr/>
        <a:lstStyle/>
        <a:p>
          <a:endParaRPr lang="en-US"/>
        </a:p>
      </dgm:t>
    </dgm:pt>
    <dgm:pt modelId="{9DB775B1-44DA-4903-9ECA-EA739982B2F1}">
      <dgm:prSet phldrT="[Text]" custT="1"/>
      <dgm:spPr/>
      <dgm:t>
        <a:bodyPr/>
        <a:lstStyle/>
        <a:p>
          <a:pPr>
            <a:buFont typeface="Arial" panose="020B0604020202020204" pitchFamily="34" charset="0"/>
            <a:buChar char="•"/>
          </a:pPr>
          <a:r>
            <a:rPr lang="en-US" sz="4400" i="0">
              <a:solidFill>
                <a:srgbClr val="002060"/>
              </a:solidFill>
              <a:latin typeface="Times New Roman" panose="02020603050405020304" pitchFamily="18" charset="0"/>
              <a:cs typeface="Times New Roman" panose="02020603050405020304" pitchFamily="18" charset="0"/>
            </a:rPr>
            <a:t>Project Motivation and Goals</a:t>
          </a:r>
          <a:endParaRPr lang="en-US" sz="4400">
            <a:solidFill>
              <a:srgbClr val="002060"/>
            </a:solidFill>
            <a:latin typeface="Times New Roman" panose="02020603050405020304" pitchFamily="18" charset="0"/>
            <a:cs typeface="Times New Roman" panose="02020603050405020304" pitchFamily="18" charset="0"/>
          </a:endParaRPr>
        </a:p>
      </dgm:t>
    </dgm:pt>
    <dgm:pt modelId="{4A57149F-E8A6-4BFD-B8EE-849BBA0D2A53}" type="parTrans" cxnId="{7C3D6073-2C7E-4B4D-9FE4-D450F1D3508F}">
      <dgm:prSet/>
      <dgm:spPr/>
      <dgm:t>
        <a:bodyPr/>
        <a:lstStyle/>
        <a:p>
          <a:endParaRPr lang="en-US"/>
        </a:p>
      </dgm:t>
    </dgm:pt>
    <dgm:pt modelId="{874BD009-2AB0-4DAC-9FBF-6D386C27F912}" type="sibTrans" cxnId="{7C3D6073-2C7E-4B4D-9FE4-D450F1D3508F}">
      <dgm:prSet/>
      <dgm:spPr/>
      <dgm:t>
        <a:bodyPr/>
        <a:lstStyle/>
        <a:p>
          <a:endParaRPr lang="en-US"/>
        </a:p>
      </dgm:t>
    </dgm:pt>
    <dgm:pt modelId="{B255C47C-46B7-47B6-A045-48B0D6F7262B}">
      <dgm:prSet phldrT="[Text]" custT="1"/>
      <dgm:spPr/>
      <dgm:t>
        <a:bodyPr/>
        <a:lstStyle/>
        <a:p>
          <a:r>
            <a:rPr lang="en-US" sz="2200">
              <a:latin typeface="Arial" panose="020B0604020202020204" pitchFamily="34" charset="0"/>
              <a:cs typeface="Arial" panose="020B0604020202020204" pitchFamily="34" charset="0"/>
            </a:rPr>
            <a:t>4</a:t>
          </a:r>
        </a:p>
      </dgm:t>
    </dgm:pt>
    <dgm:pt modelId="{83EC6043-3788-4A68-9B55-2C910402CAC7}" type="parTrans" cxnId="{4ABB8591-0024-4196-A9EF-0890DBA835D7}">
      <dgm:prSet/>
      <dgm:spPr/>
      <dgm:t>
        <a:bodyPr/>
        <a:lstStyle/>
        <a:p>
          <a:endParaRPr lang="en-US"/>
        </a:p>
      </dgm:t>
    </dgm:pt>
    <dgm:pt modelId="{8831D41D-1C70-413E-8FBA-9A423D6D84DB}" type="sibTrans" cxnId="{4ABB8591-0024-4196-A9EF-0890DBA835D7}">
      <dgm:prSet/>
      <dgm:spPr/>
      <dgm:t>
        <a:bodyPr/>
        <a:lstStyle/>
        <a:p>
          <a:endParaRPr lang="en-US"/>
        </a:p>
      </dgm:t>
    </dgm:pt>
    <dgm:pt modelId="{EB9CD859-2120-4F39-B78F-D3F354D5AC4F}">
      <dgm:prSet phldrT="[Text]" custT="1"/>
      <dgm:spPr>
        <a:solidFill>
          <a:schemeClr val="bg2">
            <a:lumMod val="90000"/>
          </a:schemeClr>
        </a:solidFill>
      </dgm:spPr>
      <dgm:t>
        <a:bodyPr/>
        <a:lstStyle/>
        <a:p>
          <a:pPr>
            <a:buFont typeface="Arial" panose="020B0604020202020204" pitchFamily="34" charset="0"/>
            <a:buChar char="•"/>
          </a:pPr>
          <a:r>
            <a:rPr lang="en-US" sz="4400" i="0">
              <a:solidFill>
                <a:srgbClr val="002060"/>
              </a:solidFill>
              <a:latin typeface="Times New Roman" panose="02020603050405020304" pitchFamily="18" charset="0"/>
              <a:cs typeface="Times New Roman" panose="02020603050405020304" pitchFamily="18" charset="0"/>
            </a:rPr>
            <a:t>Details of Solution</a:t>
          </a:r>
          <a:endParaRPr lang="en-US" sz="4400">
            <a:solidFill>
              <a:srgbClr val="002060"/>
            </a:solidFill>
            <a:latin typeface="Times New Roman" panose="02020603050405020304" pitchFamily="18" charset="0"/>
            <a:cs typeface="Times New Roman" panose="02020603050405020304" pitchFamily="18" charset="0"/>
          </a:endParaRPr>
        </a:p>
      </dgm:t>
    </dgm:pt>
    <dgm:pt modelId="{4987FDB1-2232-411D-B8CB-5B3202C953D0}" type="parTrans" cxnId="{A3F71F7F-7195-4364-BD41-439E8978466C}">
      <dgm:prSet/>
      <dgm:spPr/>
      <dgm:t>
        <a:bodyPr/>
        <a:lstStyle/>
        <a:p>
          <a:endParaRPr lang="en-US"/>
        </a:p>
      </dgm:t>
    </dgm:pt>
    <dgm:pt modelId="{6D087756-35B7-44E8-8F33-FE6B4A68419C}" type="sibTrans" cxnId="{A3F71F7F-7195-4364-BD41-439E8978466C}">
      <dgm:prSet/>
      <dgm:spPr/>
      <dgm:t>
        <a:bodyPr/>
        <a:lstStyle/>
        <a:p>
          <a:endParaRPr lang="en-US"/>
        </a:p>
      </dgm:t>
    </dgm:pt>
    <dgm:pt modelId="{07238D91-EE75-4BC8-995B-F64C1118A461}">
      <dgm:prSet phldrT="[Text]" custT="1"/>
      <dgm:spPr/>
      <dgm:t>
        <a:bodyPr/>
        <a:lstStyle/>
        <a:p>
          <a:r>
            <a:rPr lang="en-US" sz="2200">
              <a:latin typeface="Arial" panose="020B0604020202020204" pitchFamily="34" charset="0"/>
              <a:cs typeface="Arial" panose="020B0604020202020204" pitchFamily="34" charset="0"/>
            </a:rPr>
            <a:t>5</a:t>
          </a:r>
        </a:p>
      </dgm:t>
    </dgm:pt>
    <dgm:pt modelId="{26A8E7D1-8C7C-4A36-9742-566F13FE2A9D}" type="parTrans" cxnId="{0D34F5CF-E573-4E57-99CC-12460A771185}">
      <dgm:prSet/>
      <dgm:spPr/>
      <dgm:t>
        <a:bodyPr/>
        <a:lstStyle/>
        <a:p>
          <a:endParaRPr lang="en-US"/>
        </a:p>
      </dgm:t>
    </dgm:pt>
    <dgm:pt modelId="{70F36CA0-099C-477C-A221-58A41665DB38}" type="sibTrans" cxnId="{0D34F5CF-E573-4E57-99CC-12460A771185}">
      <dgm:prSet/>
      <dgm:spPr/>
      <dgm:t>
        <a:bodyPr/>
        <a:lstStyle/>
        <a:p>
          <a:endParaRPr lang="en-US"/>
        </a:p>
      </dgm:t>
    </dgm:pt>
    <dgm:pt modelId="{23D741A9-9B48-4C03-8F0A-9DD00E8F3F1F}">
      <dgm:prSet phldrT="[Text]" custT="1"/>
      <dgm:spPr>
        <a:solidFill>
          <a:schemeClr val="accent3">
            <a:lumMod val="40000"/>
            <a:lumOff val="60000"/>
            <a:alpha val="90000"/>
          </a:schemeClr>
        </a:solidFill>
      </dgm:spPr>
      <dgm:t>
        <a:bodyPr/>
        <a:lstStyle/>
        <a:p>
          <a:pPr>
            <a:buFont typeface="Arial" panose="020B0604020202020204" pitchFamily="34" charset="0"/>
            <a:buChar char="•"/>
          </a:pPr>
          <a:r>
            <a:rPr lang="en-US" sz="4400" i="0">
              <a:solidFill>
                <a:srgbClr val="002060"/>
              </a:solidFill>
              <a:latin typeface="Times New Roman" panose="02020603050405020304" pitchFamily="18" charset="0"/>
              <a:cs typeface="Times New Roman" panose="02020603050405020304" pitchFamily="18" charset="0"/>
            </a:rPr>
            <a:t>Models</a:t>
          </a:r>
          <a:endParaRPr lang="en-US" sz="4400">
            <a:solidFill>
              <a:srgbClr val="002060"/>
            </a:solidFill>
            <a:latin typeface="Times New Roman" panose="02020603050405020304" pitchFamily="18" charset="0"/>
            <a:cs typeface="Times New Roman" panose="02020603050405020304" pitchFamily="18" charset="0"/>
          </a:endParaRPr>
        </a:p>
      </dgm:t>
    </dgm:pt>
    <dgm:pt modelId="{86E08C2F-9E2E-42CC-970D-887BAF767501}" type="parTrans" cxnId="{B3D08A96-71A1-466C-A120-47A551C9E77A}">
      <dgm:prSet/>
      <dgm:spPr/>
      <dgm:t>
        <a:bodyPr/>
        <a:lstStyle/>
        <a:p>
          <a:endParaRPr lang="en-US"/>
        </a:p>
      </dgm:t>
    </dgm:pt>
    <dgm:pt modelId="{30DCE95E-A5F0-4E02-A554-9E7605D4ADA4}" type="sibTrans" cxnId="{B3D08A96-71A1-466C-A120-47A551C9E77A}">
      <dgm:prSet/>
      <dgm:spPr/>
      <dgm:t>
        <a:bodyPr/>
        <a:lstStyle/>
        <a:p>
          <a:endParaRPr lang="en-US"/>
        </a:p>
      </dgm:t>
    </dgm:pt>
    <dgm:pt modelId="{9D45BD76-D473-41C6-9346-EDB72F4AD19A}">
      <dgm:prSet phldrT="[Text]" custT="1"/>
      <dgm:spPr/>
      <dgm:t>
        <a:bodyPr/>
        <a:lstStyle/>
        <a:p>
          <a:r>
            <a:rPr lang="en-US" sz="2200">
              <a:latin typeface="Arial" panose="020B0604020202020204" pitchFamily="34" charset="0"/>
              <a:cs typeface="Arial" panose="020B0604020202020204" pitchFamily="34" charset="0"/>
            </a:rPr>
            <a:t>6</a:t>
          </a:r>
        </a:p>
      </dgm:t>
    </dgm:pt>
    <dgm:pt modelId="{92B9279B-FBF1-4F40-BBF7-8A99FFE3D823}" type="parTrans" cxnId="{2E854D89-8CDA-4BA3-BC1F-FB3D11278630}">
      <dgm:prSet/>
      <dgm:spPr/>
      <dgm:t>
        <a:bodyPr/>
        <a:lstStyle/>
        <a:p>
          <a:endParaRPr lang="en-US"/>
        </a:p>
      </dgm:t>
    </dgm:pt>
    <dgm:pt modelId="{531262AA-6F1F-409D-B7DF-E0FECAF4464B}" type="sibTrans" cxnId="{2E854D89-8CDA-4BA3-BC1F-FB3D11278630}">
      <dgm:prSet/>
      <dgm:spPr/>
      <dgm:t>
        <a:bodyPr/>
        <a:lstStyle/>
        <a:p>
          <a:endParaRPr lang="en-US"/>
        </a:p>
      </dgm:t>
    </dgm:pt>
    <dgm:pt modelId="{935502A5-050E-42B1-952D-2DE147136BB3}">
      <dgm:prSet phldrT="[Text]" custT="1"/>
      <dgm:spPr/>
      <dgm:t>
        <a:bodyPr/>
        <a:lstStyle/>
        <a:p>
          <a:pPr>
            <a:buFont typeface="Arial" panose="020B0604020202020204" pitchFamily="34" charset="0"/>
            <a:buChar char="•"/>
          </a:pPr>
          <a:r>
            <a:rPr lang="en-US" sz="4400" i="0" dirty="0">
              <a:solidFill>
                <a:srgbClr val="002060"/>
              </a:solidFill>
              <a:latin typeface="Times New Roman" panose="02020603050405020304" pitchFamily="18" charset="0"/>
              <a:cs typeface="Times New Roman" panose="02020603050405020304" pitchFamily="18" charset="0"/>
            </a:rPr>
            <a:t>Findings Summary</a:t>
          </a:r>
          <a:endParaRPr lang="en-US" sz="4400" dirty="0">
            <a:solidFill>
              <a:srgbClr val="002060"/>
            </a:solidFill>
            <a:latin typeface="Times New Roman" panose="02020603050405020304" pitchFamily="18" charset="0"/>
            <a:cs typeface="Times New Roman" panose="02020603050405020304" pitchFamily="18" charset="0"/>
          </a:endParaRPr>
        </a:p>
      </dgm:t>
    </dgm:pt>
    <dgm:pt modelId="{A1206718-F047-4153-AC91-4A41F50064CA}" type="parTrans" cxnId="{118295E5-1491-4FF8-A2A5-079C1EAB719C}">
      <dgm:prSet/>
      <dgm:spPr/>
      <dgm:t>
        <a:bodyPr/>
        <a:lstStyle/>
        <a:p>
          <a:endParaRPr lang="en-US"/>
        </a:p>
      </dgm:t>
    </dgm:pt>
    <dgm:pt modelId="{18AE0E4A-1070-4882-B543-C5942EE10747}" type="sibTrans" cxnId="{118295E5-1491-4FF8-A2A5-079C1EAB719C}">
      <dgm:prSet/>
      <dgm:spPr/>
      <dgm:t>
        <a:bodyPr/>
        <a:lstStyle/>
        <a:p>
          <a:endParaRPr lang="en-US"/>
        </a:p>
      </dgm:t>
    </dgm:pt>
    <dgm:pt modelId="{2602B6DB-9CEB-489E-AB5B-23ECA3309111}">
      <dgm:prSet phldrT="[Text]" custT="1"/>
      <dgm:spPr/>
      <dgm:t>
        <a:bodyPr/>
        <a:lstStyle/>
        <a:p>
          <a:r>
            <a:rPr lang="en-US" sz="2200">
              <a:latin typeface="Arial" panose="020B0604020202020204" pitchFamily="34" charset="0"/>
              <a:cs typeface="Arial" panose="020B0604020202020204" pitchFamily="34" charset="0"/>
            </a:rPr>
            <a:t>1</a:t>
          </a:r>
        </a:p>
      </dgm:t>
    </dgm:pt>
    <dgm:pt modelId="{353A563F-CCEC-4214-8AEE-E17DD692A580}" type="sibTrans" cxnId="{97777159-D380-45ED-95FE-934374B733D2}">
      <dgm:prSet/>
      <dgm:spPr/>
      <dgm:t>
        <a:bodyPr/>
        <a:lstStyle/>
        <a:p>
          <a:endParaRPr lang="en-US"/>
        </a:p>
      </dgm:t>
    </dgm:pt>
    <dgm:pt modelId="{50147E39-F00B-4172-93AF-46678A6A085A}" type="parTrans" cxnId="{97777159-D380-45ED-95FE-934374B733D2}">
      <dgm:prSet/>
      <dgm:spPr/>
      <dgm:t>
        <a:bodyPr/>
        <a:lstStyle/>
        <a:p>
          <a:endParaRPr lang="en-US"/>
        </a:p>
      </dgm:t>
    </dgm:pt>
    <dgm:pt modelId="{950ADB28-731F-41D1-8D38-0D39C953CD3F}">
      <dgm:prSet phldrT="[Text]"/>
      <dgm:spPr>
        <a:solidFill>
          <a:schemeClr val="accent5">
            <a:lumMod val="20000"/>
            <a:lumOff val="80000"/>
          </a:schemeClr>
        </a:solidFill>
      </dgm:spPr>
      <dgm:t>
        <a:bodyPr/>
        <a:lstStyle/>
        <a:p>
          <a:pPr>
            <a:buFont typeface="Arial" panose="020B0604020202020204" pitchFamily="34" charset="0"/>
            <a:buChar char="•"/>
          </a:pPr>
          <a:r>
            <a:rPr lang="en-US">
              <a:solidFill>
                <a:srgbClr val="000000"/>
              </a:solidFill>
            </a:rPr>
            <a:t>Project Overview</a:t>
          </a:r>
        </a:p>
      </dgm:t>
    </dgm:pt>
    <dgm:pt modelId="{ECDAE77F-DD6B-47FD-950C-69A6E8C1C050}" type="parTrans" cxnId="{8F9318E9-9C28-42F0-A479-05D7AF60A8FC}">
      <dgm:prSet/>
      <dgm:spPr/>
      <dgm:t>
        <a:bodyPr/>
        <a:lstStyle/>
        <a:p>
          <a:endParaRPr lang="en-US"/>
        </a:p>
      </dgm:t>
    </dgm:pt>
    <dgm:pt modelId="{A2276BC5-2577-4FCE-97AE-BAEB64E23523}" type="sibTrans" cxnId="{8F9318E9-9C28-42F0-A479-05D7AF60A8FC}">
      <dgm:prSet/>
      <dgm:spPr/>
      <dgm:t>
        <a:bodyPr/>
        <a:lstStyle/>
        <a:p>
          <a:endParaRPr lang="en-US"/>
        </a:p>
      </dgm:t>
    </dgm:pt>
    <dgm:pt modelId="{6CB609C4-A38E-43A9-B346-AA9D6C19F01B}" type="pres">
      <dgm:prSet presAssocID="{2B897348-4127-4F9A-95D2-BBB9039C811A}" presName="linearFlow" presStyleCnt="0">
        <dgm:presLayoutVars>
          <dgm:dir/>
          <dgm:animLvl val="lvl"/>
          <dgm:resizeHandles val="exact"/>
        </dgm:presLayoutVars>
      </dgm:prSet>
      <dgm:spPr/>
    </dgm:pt>
    <dgm:pt modelId="{7F20A069-CCFD-482C-8D4F-DFA27121D22F}" type="pres">
      <dgm:prSet presAssocID="{2602B6DB-9CEB-489E-AB5B-23ECA3309111}" presName="composite" presStyleCnt="0"/>
      <dgm:spPr/>
    </dgm:pt>
    <dgm:pt modelId="{1D2C2BA5-F0F7-4D2A-879A-67BA8FEB02A3}" type="pres">
      <dgm:prSet presAssocID="{2602B6DB-9CEB-489E-AB5B-23ECA3309111}" presName="parentText" presStyleLbl="alignNode1" presStyleIdx="0" presStyleCnt="6" custLinFactNeighborY="0">
        <dgm:presLayoutVars>
          <dgm:chMax val="1"/>
          <dgm:bulletEnabled val="1"/>
        </dgm:presLayoutVars>
      </dgm:prSet>
      <dgm:spPr/>
    </dgm:pt>
    <dgm:pt modelId="{5D7E32F0-4108-4619-8D81-569B82B137D7}" type="pres">
      <dgm:prSet presAssocID="{2602B6DB-9CEB-489E-AB5B-23ECA3309111}" presName="descendantText" presStyleLbl="alignAcc1" presStyleIdx="0" presStyleCnt="6" custLinFactNeighborX="475">
        <dgm:presLayoutVars>
          <dgm:bulletEnabled val="1"/>
        </dgm:presLayoutVars>
      </dgm:prSet>
      <dgm:spPr/>
    </dgm:pt>
    <dgm:pt modelId="{B1BCCE58-B8A7-4BD3-8638-1ABFA834D3B1}" type="pres">
      <dgm:prSet presAssocID="{353A563F-CCEC-4214-8AEE-E17DD692A580}" presName="sp" presStyleCnt="0"/>
      <dgm:spPr/>
    </dgm:pt>
    <dgm:pt modelId="{988B2B47-7C0A-476A-B1E0-C69C42ACA10A}" type="pres">
      <dgm:prSet presAssocID="{EFCE785C-412D-4931-8FD5-94A463BC0CD6}" presName="composite" presStyleCnt="0"/>
      <dgm:spPr/>
    </dgm:pt>
    <dgm:pt modelId="{D1E3A93B-FF16-4FD2-BABC-33761D84A147}" type="pres">
      <dgm:prSet presAssocID="{EFCE785C-412D-4931-8FD5-94A463BC0CD6}" presName="parentText" presStyleLbl="alignNode1" presStyleIdx="1" presStyleCnt="6" custLinFactNeighborY="0">
        <dgm:presLayoutVars>
          <dgm:chMax val="1"/>
          <dgm:bulletEnabled val="1"/>
        </dgm:presLayoutVars>
      </dgm:prSet>
      <dgm:spPr/>
    </dgm:pt>
    <dgm:pt modelId="{724F221C-77AB-4F80-BCEC-3FA811045787}" type="pres">
      <dgm:prSet presAssocID="{EFCE785C-412D-4931-8FD5-94A463BC0CD6}" presName="descendantText" presStyleLbl="alignAcc1" presStyleIdx="1" presStyleCnt="6" custLinFactNeighborX="475">
        <dgm:presLayoutVars>
          <dgm:bulletEnabled val="1"/>
        </dgm:presLayoutVars>
      </dgm:prSet>
      <dgm:spPr/>
    </dgm:pt>
    <dgm:pt modelId="{1A74A8DA-37B9-4E7A-9239-592555803B8C}" type="pres">
      <dgm:prSet presAssocID="{FBA85514-055D-42FD-A910-665B3C2B6101}" presName="sp" presStyleCnt="0"/>
      <dgm:spPr/>
    </dgm:pt>
    <dgm:pt modelId="{0F982D9D-314A-4B68-80EE-99252F10B120}" type="pres">
      <dgm:prSet presAssocID="{FF81ED7C-996C-48A4-AAC4-3A0A9AA6701B}" presName="composite" presStyleCnt="0"/>
      <dgm:spPr/>
    </dgm:pt>
    <dgm:pt modelId="{D3658406-9928-4C18-9F4E-5AAA7370E882}" type="pres">
      <dgm:prSet presAssocID="{FF81ED7C-996C-48A4-AAC4-3A0A9AA6701B}" presName="parentText" presStyleLbl="alignNode1" presStyleIdx="2" presStyleCnt="6" custLinFactNeighborY="0">
        <dgm:presLayoutVars>
          <dgm:chMax val="1"/>
          <dgm:bulletEnabled val="1"/>
        </dgm:presLayoutVars>
      </dgm:prSet>
      <dgm:spPr/>
    </dgm:pt>
    <dgm:pt modelId="{3BD3E061-8C44-4B37-B83C-612CDDDEDA34}" type="pres">
      <dgm:prSet presAssocID="{FF81ED7C-996C-48A4-AAC4-3A0A9AA6701B}" presName="descendantText" presStyleLbl="alignAcc1" presStyleIdx="2" presStyleCnt="6" custLinFactNeighborX="475">
        <dgm:presLayoutVars>
          <dgm:bulletEnabled val="1"/>
        </dgm:presLayoutVars>
      </dgm:prSet>
      <dgm:spPr/>
    </dgm:pt>
    <dgm:pt modelId="{D278AE48-B0B3-49D8-A0D2-94C49CCCAE02}" type="pres">
      <dgm:prSet presAssocID="{6CD46C88-EB36-4699-B799-901BF3A65A53}" presName="sp" presStyleCnt="0"/>
      <dgm:spPr/>
    </dgm:pt>
    <dgm:pt modelId="{D84FCE73-9F98-42DC-8F1E-D6638B1FBF43}" type="pres">
      <dgm:prSet presAssocID="{B255C47C-46B7-47B6-A045-48B0D6F7262B}" presName="composite" presStyleCnt="0"/>
      <dgm:spPr/>
    </dgm:pt>
    <dgm:pt modelId="{C909D762-5CA4-4DEB-8C9A-6882437D162B}" type="pres">
      <dgm:prSet presAssocID="{B255C47C-46B7-47B6-A045-48B0D6F7262B}" presName="parentText" presStyleLbl="alignNode1" presStyleIdx="3" presStyleCnt="6" custLinFactNeighborY="0">
        <dgm:presLayoutVars>
          <dgm:chMax val="1"/>
          <dgm:bulletEnabled val="1"/>
        </dgm:presLayoutVars>
      </dgm:prSet>
      <dgm:spPr/>
    </dgm:pt>
    <dgm:pt modelId="{68560F5D-E653-457C-A828-483AC13D42AC}" type="pres">
      <dgm:prSet presAssocID="{B255C47C-46B7-47B6-A045-48B0D6F7262B}" presName="descendantText" presStyleLbl="alignAcc1" presStyleIdx="3" presStyleCnt="6" custLinFactNeighborX="475">
        <dgm:presLayoutVars>
          <dgm:bulletEnabled val="1"/>
        </dgm:presLayoutVars>
      </dgm:prSet>
      <dgm:spPr/>
    </dgm:pt>
    <dgm:pt modelId="{4DDEC74D-239E-4BF5-8880-4AC73A1E5334}" type="pres">
      <dgm:prSet presAssocID="{8831D41D-1C70-413E-8FBA-9A423D6D84DB}" presName="sp" presStyleCnt="0"/>
      <dgm:spPr/>
    </dgm:pt>
    <dgm:pt modelId="{D4F1C69F-F7CD-45F6-9FE6-245821421B48}" type="pres">
      <dgm:prSet presAssocID="{07238D91-EE75-4BC8-995B-F64C1118A461}" presName="composite" presStyleCnt="0"/>
      <dgm:spPr/>
    </dgm:pt>
    <dgm:pt modelId="{45DB95B5-E5A4-4229-A0E0-9D9CEB233F79}" type="pres">
      <dgm:prSet presAssocID="{07238D91-EE75-4BC8-995B-F64C1118A461}" presName="parentText" presStyleLbl="alignNode1" presStyleIdx="4" presStyleCnt="6" custLinFactNeighborY="0">
        <dgm:presLayoutVars>
          <dgm:chMax val="1"/>
          <dgm:bulletEnabled val="1"/>
        </dgm:presLayoutVars>
      </dgm:prSet>
      <dgm:spPr/>
    </dgm:pt>
    <dgm:pt modelId="{0AD8B1B2-BC0F-473D-BCC8-25C99B7D9E84}" type="pres">
      <dgm:prSet presAssocID="{07238D91-EE75-4BC8-995B-F64C1118A461}" presName="descendantText" presStyleLbl="alignAcc1" presStyleIdx="4" presStyleCnt="6" custLinFactNeighborX="1835" custLinFactNeighborY="9051">
        <dgm:presLayoutVars>
          <dgm:bulletEnabled val="1"/>
        </dgm:presLayoutVars>
      </dgm:prSet>
      <dgm:spPr/>
    </dgm:pt>
    <dgm:pt modelId="{97DE34F1-4ABB-40AE-BF32-6C548C805AA3}" type="pres">
      <dgm:prSet presAssocID="{70F36CA0-099C-477C-A221-58A41665DB38}" presName="sp" presStyleCnt="0"/>
      <dgm:spPr/>
    </dgm:pt>
    <dgm:pt modelId="{16711AD2-328A-494B-AE57-0941E1667E9E}" type="pres">
      <dgm:prSet presAssocID="{9D45BD76-D473-41C6-9346-EDB72F4AD19A}" presName="composite" presStyleCnt="0"/>
      <dgm:spPr/>
    </dgm:pt>
    <dgm:pt modelId="{AD5CD805-08F3-4171-91A2-506B82599D9E}" type="pres">
      <dgm:prSet presAssocID="{9D45BD76-D473-41C6-9346-EDB72F4AD19A}" presName="parentText" presStyleLbl="alignNode1" presStyleIdx="5" presStyleCnt="6" custLinFactNeighborY="400">
        <dgm:presLayoutVars>
          <dgm:chMax val="1"/>
          <dgm:bulletEnabled val="1"/>
        </dgm:presLayoutVars>
      </dgm:prSet>
      <dgm:spPr/>
    </dgm:pt>
    <dgm:pt modelId="{1C179F42-3D3E-435B-90EE-B0E86F9ED035}" type="pres">
      <dgm:prSet presAssocID="{9D45BD76-D473-41C6-9346-EDB72F4AD19A}" presName="descendantText" presStyleLbl="alignAcc1" presStyleIdx="5" presStyleCnt="6" custLinFactNeighborX="2937" custLinFactNeighborY="2904">
        <dgm:presLayoutVars>
          <dgm:bulletEnabled val="1"/>
        </dgm:presLayoutVars>
      </dgm:prSet>
      <dgm:spPr/>
    </dgm:pt>
  </dgm:ptLst>
  <dgm:cxnLst>
    <dgm:cxn modelId="{C38E7F00-CB08-42F5-BB06-E3F14CDABB5A}" type="presOf" srcId="{07238D91-EE75-4BC8-995B-F64C1118A461}" destId="{45DB95B5-E5A4-4229-A0E0-9D9CEB233F79}" srcOrd="0" destOrd="0" presId="urn:microsoft.com/office/officeart/2005/8/layout/chevron2"/>
    <dgm:cxn modelId="{C97DA500-1386-4E0C-AB61-B0E3124F0193}" type="presOf" srcId="{EFCE785C-412D-4931-8FD5-94A463BC0CD6}" destId="{D1E3A93B-FF16-4FD2-BABC-33761D84A147}" srcOrd="0" destOrd="0" presId="urn:microsoft.com/office/officeart/2005/8/layout/chevron2"/>
    <dgm:cxn modelId="{83757E2B-CC70-439F-8BE8-2EA0C63B28AA}" type="presOf" srcId="{B255C47C-46B7-47B6-A045-48B0D6F7262B}" destId="{C909D762-5CA4-4DEB-8C9A-6882437D162B}" srcOrd="0" destOrd="0" presId="urn:microsoft.com/office/officeart/2005/8/layout/chevron2"/>
    <dgm:cxn modelId="{9C7B7864-A498-4CC6-B867-256ED3DEEB7B}" type="presOf" srcId="{EB9CD859-2120-4F39-B78F-D3F354D5AC4F}" destId="{68560F5D-E653-457C-A828-483AC13D42AC}" srcOrd="0" destOrd="0" presId="urn:microsoft.com/office/officeart/2005/8/layout/chevron2"/>
    <dgm:cxn modelId="{1C53E448-88A5-4429-9536-6245B4FD5C90}" type="presOf" srcId="{23D741A9-9B48-4C03-8F0A-9DD00E8F3F1F}" destId="{0AD8B1B2-BC0F-473D-BCC8-25C99B7D9E84}" srcOrd="0" destOrd="0" presId="urn:microsoft.com/office/officeart/2005/8/layout/chevron2"/>
    <dgm:cxn modelId="{A87BBF4B-E5CE-4388-B1FC-9C829082E627}" srcId="{2B897348-4127-4F9A-95D2-BBB9039C811A}" destId="{EFCE785C-412D-4931-8FD5-94A463BC0CD6}" srcOrd="1" destOrd="0" parTransId="{2F5A60C6-C77E-4B6F-8266-842F9FA0804B}" sibTransId="{FBA85514-055D-42FD-A910-665B3C2B6101}"/>
    <dgm:cxn modelId="{1D246E71-068C-46AA-B94A-601728A14F6C}" type="presOf" srcId="{F258579D-D7C3-414A-B1E3-3DDEB81EFBAB}" destId="{724F221C-77AB-4F80-BCEC-3FA811045787}" srcOrd="0" destOrd="0" presId="urn:microsoft.com/office/officeart/2005/8/layout/chevron2"/>
    <dgm:cxn modelId="{7C3D6073-2C7E-4B4D-9FE4-D450F1D3508F}" srcId="{FF81ED7C-996C-48A4-AAC4-3A0A9AA6701B}" destId="{9DB775B1-44DA-4903-9ECA-EA739982B2F1}" srcOrd="0" destOrd="0" parTransId="{4A57149F-E8A6-4BFD-B8EE-849BBA0D2A53}" sibTransId="{874BD009-2AB0-4DAC-9FBF-6D386C27F912}"/>
    <dgm:cxn modelId="{5C99EC77-202B-4B45-AD50-EDCF9CFF3DE2}" type="presOf" srcId="{FF81ED7C-996C-48A4-AAC4-3A0A9AA6701B}" destId="{D3658406-9928-4C18-9F4E-5AAA7370E882}" srcOrd="0" destOrd="0" presId="urn:microsoft.com/office/officeart/2005/8/layout/chevron2"/>
    <dgm:cxn modelId="{97777159-D380-45ED-95FE-934374B733D2}" srcId="{2B897348-4127-4F9A-95D2-BBB9039C811A}" destId="{2602B6DB-9CEB-489E-AB5B-23ECA3309111}" srcOrd="0" destOrd="0" parTransId="{50147E39-F00B-4172-93AF-46678A6A085A}" sibTransId="{353A563F-CCEC-4214-8AEE-E17DD692A580}"/>
    <dgm:cxn modelId="{A3F71F7F-7195-4364-BD41-439E8978466C}" srcId="{B255C47C-46B7-47B6-A045-48B0D6F7262B}" destId="{EB9CD859-2120-4F39-B78F-D3F354D5AC4F}" srcOrd="0" destOrd="0" parTransId="{4987FDB1-2232-411D-B8CB-5B3202C953D0}" sibTransId="{6D087756-35B7-44E8-8F33-FE6B4A68419C}"/>
    <dgm:cxn modelId="{8E13C682-F1FE-4B34-B3B0-1786DBE104C0}" type="presOf" srcId="{9D45BD76-D473-41C6-9346-EDB72F4AD19A}" destId="{AD5CD805-08F3-4171-91A2-506B82599D9E}" srcOrd="0" destOrd="0" presId="urn:microsoft.com/office/officeart/2005/8/layout/chevron2"/>
    <dgm:cxn modelId="{2E854D89-8CDA-4BA3-BC1F-FB3D11278630}" srcId="{2B897348-4127-4F9A-95D2-BBB9039C811A}" destId="{9D45BD76-D473-41C6-9346-EDB72F4AD19A}" srcOrd="5" destOrd="0" parTransId="{92B9279B-FBF1-4F40-BBF7-8A99FFE3D823}" sibTransId="{531262AA-6F1F-409D-B7DF-E0FECAF4464B}"/>
    <dgm:cxn modelId="{CDA7418E-05EF-4F4A-986E-8CF5B91E82D8}" type="presOf" srcId="{9DB775B1-44DA-4903-9ECA-EA739982B2F1}" destId="{3BD3E061-8C44-4B37-B83C-612CDDDEDA34}" srcOrd="0" destOrd="0" presId="urn:microsoft.com/office/officeart/2005/8/layout/chevron2"/>
    <dgm:cxn modelId="{A1BB7090-C6C2-440A-B713-94A1487FB108}" type="presOf" srcId="{950ADB28-731F-41D1-8D38-0D39C953CD3F}" destId="{5D7E32F0-4108-4619-8D81-569B82B137D7}" srcOrd="0" destOrd="0" presId="urn:microsoft.com/office/officeart/2005/8/layout/chevron2"/>
    <dgm:cxn modelId="{4ABB8591-0024-4196-A9EF-0890DBA835D7}" srcId="{2B897348-4127-4F9A-95D2-BBB9039C811A}" destId="{B255C47C-46B7-47B6-A045-48B0D6F7262B}" srcOrd="3" destOrd="0" parTransId="{83EC6043-3788-4A68-9B55-2C910402CAC7}" sibTransId="{8831D41D-1C70-413E-8FBA-9A423D6D84DB}"/>
    <dgm:cxn modelId="{B3D08A96-71A1-466C-A120-47A551C9E77A}" srcId="{07238D91-EE75-4BC8-995B-F64C1118A461}" destId="{23D741A9-9B48-4C03-8F0A-9DD00E8F3F1F}" srcOrd="0" destOrd="0" parTransId="{86E08C2F-9E2E-42CC-970D-887BAF767501}" sibTransId="{30DCE95E-A5F0-4E02-A554-9E7605D4ADA4}"/>
    <dgm:cxn modelId="{98BE6E9C-9A0C-4C95-BD56-756B0D956AB8}" type="presOf" srcId="{2B897348-4127-4F9A-95D2-BBB9039C811A}" destId="{6CB609C4-A38E-43A9-B346-AA9D6C19F01B}" srcOrd="0" destOrd="0" presId="urn:microsoft.com/office/officeart/2005/8/layout/chevron2"/>
    <dgm:cxn modelId="{2CA72EB3-2987-4854-80D2-93E33B6F2612}" type="presOf" srcId="{935502A5-050E-42B1-952D-2DE147136BB3}" destId="{1C179F42-3D3E-435B-90EE-B0E86F9ED035}" srcOrd="0" destOrd="0" presId="urn:microsoft.com/office/officeart/2005/8/layout/chevron2"/>
    <dgm:cxn modelId="{E1A021CE-B800-428D-B47B-4D2B565CD735}" srcId="{EFCE785C-412D-4931-8FD5-94A463BC0CD6}" destId="{F258579D-D7C3-414A-B1E3-3DDEB81EFBAB}" srcOrd="0" destOrd="0" parTransId="{9236DBFE-BBAC-4CAC-946B-E0E074326B63}" sibTransId="{7E7B1558-E554-4C29-AE68-81B935A42568}"/>
    <dgm:cxn modelId="{0D34F5CF-E573-4E57-99CC-12460A771185}" srcId="{2B897348-4127-4F9A-95D2-BBB9039C811A}" destId="{07238D91-EE75-4BC8-995B-F64C1118A461}" srcOrd="4" destOrd="0" parTransId="{26A8E7D1-8C7C-4A36-9742-566F13FE2A9D}" sibTransId="{70F36CA0-099C-477C-A221-58A41665DB38}"/>
    <dgm:cxn modelId="{118295E5-1491-4FF8-A2A5-079C1EAB719C}" srcId="{9D45BD76-D473-41C6-9346-EDB72F4AD19A}" destId="{935502A5-050E-42B1-952D-2DE147136BB3}" srcOrd="0" destOrd="0" parTransId="{A1206718-F047-4153-AC91-4A41F50064CA}" sibTransId="{18AE0E4A-1070-4882-B543-C5942EE10747}"/>
    <dgm:cxn modelId="{8F9318E9-9C28-42F0-A479-05D7AF60A8FC}" srcId="{2602B6DB-9CEB-489E-AB5B-23ECA3309111}" destId="{950ADB28-731F-41D1-8D38-0D39C953CD3F}" srcOrd="0" destOrd="0" parTransId="{ECDAE77F-DD6B-47FD-950C-69A6E8C1C050}" sibTransId="{A2276BC5-2577-4FCE-97AE-BAEB64E23523}"/>
    <dgm:cxn modelId="{A50BC0EB-E617-4124-BE07-126BE3852A7E}" type="presOf" srcId="{2602B6DB-9CEB-489E-AB5B-23ECA3309111}" destId="{1D2C2BA5-F0F7-4D2A-879A-67BA8FEB02A3}" srcOrd="0" destOrd="0" presId="urn:microsoft.com/office/officeart/2005/8/layout/chevron2"/>
    <dgm:cxn modelId="{710243F3-DA78-4A72-87BD-4B776ACEAC2E}" srcId="{2B897348-4127-4F9A-95D2-BBB9039C811A}" destId="{FF81ED7C-996C-48A4-AAC4-3A0A9AA6701B}" srcOrd="2" destOrd="0" parTransId="{E97194DF-69FD-44B6-87A2-227791F8B65E}" sibTransId="{6CD46C88-EB36-4699-B799-901BF3A65A53}"/>
    <dgm:cxn modelId="{32108543-718C-4E62-A2A3-77F804C38BE5}" type="presParOf" srcId="{6CB609C4-A38E-43A9-B346-AA9D6C19F01B}" destId="{7F20A069-CCFD-482C-8D4F-DFA27121D22F}" srcOrd="0" destOrd="0" presId="urn:microsoft.com/office/officeart/2005/8/layout/chevron2"/>
    <dgm:cxn modelId="{9C9E90A6-0225-4C20-B6AA-DB6CE7CFCED3}" type="presParOf" srcId="{7F20A069-CCFD-482C-8D4F-DFA27121D22F}" destId="{1D2C2BA5-F0F7-4D2A-879A-67BA8FEB02A3}" srcOrd="0" destOrd="0" presId="urn:microsoft.com/office/officeart/2005/8/layout/chevron2"/>
    <dgm:cxn modelId="{F703AB77-BD0B-495A-9696-82CC23157F69}" type="presParOf" srcId="{7F20A069-CCFD-482C-8D4F-DFA27121D22F}" destId="{5D7E32F0-4108-4619-8D81-569B82B137D7}" srcOrd="1" destOrd="0" presId="urn:microsoft.com/office/officeart/2005/8/layout/chevron2"/>
    <dgm:cxn modelId="{2C394F78-3DDA-4E31-A49A-E6805902D72A}" type="presParOf" srcId="{6CB609C4-A38E-43A9-B346-AA9D6C19F01B}" destId="{B1BCCE58-B8A7-4BD3-8638-1ABFA834D3B1}" srcOrd="1" destOrd="0" presId="urn:microsoft.com/office/officeart/2005/8/layout/chevron2"/>
    <dgm:cxn modelId="{830C693A-0E02-4851-8AF3-2CA3608329E7}" type="presParOf" srcId="{6CB609C4-A38E-43A9-B346-AA9D6C19F01B}" destId="{988B2B47-7C0A-476A-B1E0-C69C42ACA10A}" srcOrd="2" destOrd="0" presId="urn:microsoft.com/office/officeart/2005/8/layout/chevron2"/>
    <dgm:cxn modelId="{50B532A7-CDF6-4164-828C-A9D1B69E6E74}" type="presParOf" srcId="{988B2B47-7C0A-476A-B1E0-C69C42ACA10A}" destId="{D1E3A93B-FF16-4FD2-BABC-33761D84A147}" srcOrd="0" destOrd="0" presId="urn:microsoft.com/office/officeart/2005/8/layout/chevron2"/>
    <dgm:cxn modelId="{CB962C24-F498-4CFD-993F-68B1B0F1EBE6}" type="presParOf" srcId="{988B2B47-7C0A-476A-B1E0-C69C42ACA10A}" destId="{724F221C-77AB-4F80-BCEC-3FA811045787}" srcOrd="1" destOrd="0" presId="urn:microsoft.com/office/officeart/2005/8/layout/chevron2"/>
    <dgm:cxn modelId="{DA726648-C326-45B9-99C4-A267E710D9F7}" type="presParOf" srcId="{6CB609C4-A38E-43A9-B346-AA9D6C19F01B}" destId="{1A74A8DA-37B9-4E7A-9239-592555803B8C}" srcOrd="3" destOrd="0" presId="urn:microsoft.com/office/officeart/2005/8/layout/chevron2"/>
    <dgm:cxn modelId="{CDB6DC9F-5BEB-441B-BA63-112AFE651EEE}" type="presParOf" srcId="{6CB609C4-A38E-43A9-B346-AA9D6C19F01B}" destId="{0F982D9D-314A-4B68-80EE-99252F10B120}" srcOrd="4" destOrd="0" presId="urn:microsoft.com/office/officeart/2005/8/layout/chevron2"/>
    <dgm:cxn modelId="{4CC9D505-6520-49C1-AEDB-E8717E194337}" type="presParOf" srcId="{0F982D9D-314A-4B68-80EE-99252F10B120}" destId="{D3658406-9928-4C18-9F4E-5AAA7370E882}" srcOrd="0" destOrd="0" presId="urn:microsoft.com/office/officeart/2005/8/layout/chevron2"/>
    <dgm:cxn modelId="{919401B0-2F26-43A1-91D0-D0C303644E90}" type="presParOf" srcId="{0F982D9D-314A-4B68-80EE-99252F10B120}" destId="{3BD3E061-8C44-4B37-B83C-612CDDDEDA34}" srcOrd="1" destOrd="0" presId="urn:microsoft.com/office/officeart/2005/8/layout/chevron2"/>
    <dgm:cxn modelId="{2BB4F591-D9D5-41A6-B512-90DC54B4F77C}" type="presParOf" srcId="{6CB609C4-A38E-43A9-B346-AA9D6C19F01B}" destId="{D278AE48-B0B3-49D8-A0D2-94C49CCCAE02}" srcOrd="5" destOrd="0" presId="urn:microsoft.com/office/officeart/2005/8/layout/chevron2"/>
    <dgm:cxn modelId="{FBB6C372-D8F0-4593-B40A-7D0C49B44C7E}" type="presParOf" srcId="{6CB609C4-A38E-43A9-B346-AA9D6C19F01B}" destId="{D84FCE73-9F98-42DC-8F1E-D6638B1FBF43}" srcOrd="6" destOrd="0" presId="urn:microsoft.com/office/officeart/2005/8/layout/chevron2"/>
    <dgm:cxn modelId="{11EF2561-13E8-4556-8C79-AFC09F592958}" type="presParOf" srcId="{D84FCE73-9F98-42DC-8F1E-D6638B1FBF43}" destId="{C909D762-5CA4-4DEB-8C9A-6882437D162B}" srcOrd="0" destOrd="0" presId="urn:microsoft.com/office/officeart/2005/8/layout/chevron2"/>
    <dgm:cxn modelId="{6EAEA6D4-50E6-4667-966B-B695E1C639E4}" type="presParOf" srcId="{D84FCE73-9F98-42DC-8F1E-D6638B1FBF43}" destId="{68560F5D-E653-457C-A828-483AC13D42AC}" srcOrd="1" destOrd="0" presId="urn:microsoft.com/office/officeart/2005/8/layout/chevron2"/>
    <dgm:cxn modelId="{6CF97C1A-441E-47B5-BA46-2B6C26B63B66}" type="presParOf" srcId="{6CB609C4-A38E-43A9-B346-AA9D6C19F01B}" destId="{4DDEC74D-239E-4BF5-8880-4AC73A1E5334}" srcOrd="7" destOrd="0" presId="urn:microsoft.com/office/officeart/2005/8/layout/chevron2"/>
    <dgm:cxn modelId="{0235111D-D0D1-45F2-9644-C6F110E5B88E}" type="presParOf" srcId="{6CB609C4-A38E-43A9-B346-AA9D6C19F01B}" destId="{D4F1C69F-F7CD-45F6-9FE6-245821421B48}" srcOrd="8" destOrd="0" presId="urn:microsoft.com/office/officeart/2005/8/layout/chevron2"/>
    <dgm:cxn modelId="{D5C67409-E32D-4CF0-8D0C-3B1759254B04}" type="presParOf" srcId="{D4F1C69F-F7CD-45F6-9FE6-245821421B48}" destId="{45DB95B5-E5A4-4229-A0E0-9D9CEB233F79}" srcOrd="0" destOrd="0" presId="urn:microsoft.com/office/officeart/2005/8/layout/chevron2"/>
    <dgm:cxn modelId="{66E3EDF3-ECB6-4477-BE94-1644D307AB6B}" type="presParOf" srcId="{D4F1C69F-F7CD-45F6-9FE6-245821421B48}" destId="{0AD8B1B2-BC0F-473D-BCC8-25C99B7D9E84}" srcOrd="1" destOrd="0" presId="urn:microsoft.com/office/officeart/2005/8/layout/chevron2"/>
    <dgm:cxn modelId="{72742754-73DB-404F-9B2D-FABCA70A8B91}" type="presParOf" srcId="{6CB609C4-A38E-43A9-B346-AA9D6C19F01B}" destId="{97DE34F1-4ABB-40AE-BF32-6C548C805AA3}" srcOrd="9" destOrd="0" presId="urn:microsoft.com/office/officeart/2005/8/layout/chevron2"/>
    <dgm:cxn modelId="{595CCEF5-3BF8-45E0-AD83-2CCF82055ABC}" type="presParOf" srcId="{6CB609C4-A38E-43A9-B346-AA9D6C19F01B}" destId="{16711AD2-328A-494B-AE57-0941E1667E9E}" srcOrd="10" destOrd="0" presId="urn:microsoft.com/office/officeart/2005/8/layout/chevron2"/>
    <dgm:cxn modelId="{DDFAE356-9500-4B55-9BB9-A7D415FDDE5E}" type="presParOf" srcId="{16711AD2-328A-494B-AE57-0941E1667E9E}" destId="{AD5CD805-08F3-4171-91A2-506B82599D9E}" srcOrd="0" destOrd="0" presId="urn:microsoft.com/office/officeart/2005/8/layout/chevron2"/>
    <dgm:cxn modelId="{18B76F0B-C354-44D5-A27C-E17DE45F933A}" type="presParOf" srcId="{16711AD2-328A-494B-AE57-0941E1667E9E}" destId="{1C179F42-3D3E-435B-90EE-B0E86F9ED035}"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2C2BA5-F0F7-4D2A-879A-67BA8FEB02A3}">
      <dsp:nvSpPr>
        <dsp:cNvPr id="0" name=""/>
        <dsp:cNvSpPr/>
      </dsp:nvSpPr>
      <dsp:spPr>
        <a:xfrm rot="5400000">
          <a:off x="-191385" y="195662"/>
          <a:ext cx="1275903" cy="893132"/>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a:latin typeface="Arial" panose="020B0604020202020204" pitchFamily="34" charset="0"/>
              <a:cs typeface="Arial" panose="020B0604020202020204" pitchFamily="34" charset="0"/>
            </a:rPr>
            <a:t>1</a:t>
          </a:r>
        </a:p>
      </dsp:txBody>
      <dsp:txXfrm rot="-5400000">
        <a:off x="1" y="450842"/>
        <a:ext cx="893132" cy="382771"/>
      </dsp:txXfrm>
    </dsp:sp>
    <dsp:sp modelId="{5D7E32F0-4108-4619-8D81-569B82B137D7}">
      <dsp:nvSpPr>
        <dsp:cNvPr id="0" name=""/>
        <dsp:cNvSpPr/>
      </dsp:nvSpPr>
      <dsp:spPr>
        <a:xfrm rot="5400000">
          <a:off x="6901505" y="-6004096"/>
          <a:ext cx="829337" cy="12846083"/>
        </a:xfrm>
        <a:prstGeom prst="round2SameRect">
          <a:avLst/>
        </a:prstGeom>
        <a:solidFill>
          <a:schemeClr val="accent5">
            <a:lumMod val="20000"/>
            <a:lumOff val="8000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8488" tIns="31115" rIns="31115" bIns="31115" numCol="1" spcCol="1270" anchor="ctr" anchorCtr="0">
          <a:noAutofit/>
        </a:bodyPr>
        <a:lstStyle/>
        <a:p>
          <a:pPr marL="285750" lvl="1" indent="-285750" algn="l" defTabSz="2178050">
            <a:lnSpc>
              <a:spcPct val="90000"/>
            </a:lnSpc>
            <a:spcBef>
              <a:spcPct val="0"/>
            </a:spcBef>
            <a:spcAft>
              <a:spcPct val="15000"/>
            </a:spcAft>
            <a:buFont typeface="Arial" panose="020B0604020202020204" pitchFamily="34" charset="0"/>
            <a:buChar char="•"/>
          </a:pPr>
          <a:r>
            <a:rPr lang="en-US" sz="4900" kern="1200">
              <a:solidFill>
                <a:srgbClr val="000000"/>
              </a:solidFill>
            </a:rPr>
            <a:t>Project Overview</a:t>
          </a:r>
        </a:p>
      </dsp:txBody>
      <dsp:txXfrm rot="-5400000">
        <a:off x="893133" y="44761"/>
        <a:ext cx="12805598" cy="748367"/>
      </dsp:txXfrm>
    </dsp:sp>
    <dsp:sp modelId="{D1E3A93B-FF16-4FD2-BABC-33761D84A147}">
      <dsp:nvSpPr>
        <dsp:cNvPr id="0" name=""/>
        <dsp:cNvSpPr/>
      </dsp:nvSpPr>
      <dsp:spPr>
        <a:xfrm rot="5400000">
          <a:off x="-191385" y="1376488"/>
          <a:ext cx="1275903" cy="893132"/>
        </a:xfrm>
        <a:prstGeom prst="chevron">
          <a:avLst/>
        </a:prstGeom>
        <a:solidFill>
          <a:schemeClr val="accent4">
            <a:hueOff val="38933"/>
            <a:satOff val="616"/>
            <a:lumOff val="5098"/>
            <a:alphaOff val="0"/>
          </a:schemeClr>
        </a:solidFill>
        <a:ln w="12700" cap="flat" cmpd="sng" algn="ctr">
          <a:solidFill>
            <a:schemeClr val="accent4">
              <a:hueOff val="38933"/>
              <a:satOff val="616"/>
              <a:lumOff val="509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a:latin typeface="Arial" panose="020B0604020202020204" pitchFamily="34" charset="0"/>
              <a:cs typeface="Arial" panose="020B0604020202020204" pitchFamily="34" charset="0"/>
            </a:rPr>
            <a:t>2</a:t>
          </a:r>
        </a:p>
      </dsp:txBody>
      <dsp:txXfrm rot="-5400000">
        <a:off x="1" y="1631668"/>
        <a:ext cx="893132" cy="382771"/>
      </dsp:txXfrm>
    </dsp:sp>
    <dsp:sp modelId="{724F221C-77AB-4F80-BCEC-3FA811045787}">
      <dsp:nvSpPr>
        <dsp:cNvPr id="0" name=""/>
        <dsp:cNvSpPr/>
      </dsp:nvSpPr>
      <dsp:spPr>
        <a:xfrm rot="5400000">
          <a:off x="6901505" y="-4823270"/>
          <a:ext cx="829337" cy="12846083"/>
        </a:xfrm>
        <a:prstGeom prst="round2SameRect">
          <a:avLst/>
        </a:prstGeom>
        <a:solidFill>
          <a:schemeClr val="accent5">
            <a:lumMod val="20000"/>
            <a:lumOff val="80000"/>
          </a:schemeClr>
        </a:solidFill>
        <a:ln w="12700" cap="flat" cmpd="sng" algn="ctr">
          <a:solidFill>
            <a:schemeClr val="accent4">
              <a:hueOff val="38933"/>
              <a:satOff val="616"/>
              <a:lumOff val="50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2928" tIns="27940" rIns="27940" bIns="27940" numCol="1" spcCol="1270" anchor="ctr" anchorCtr="0">
          <a:noAutofit/>
        </a:bodyPr>
        <a:lstStyle/>
        <a:p>
          <a:pPr marL="285750" lvl="1" indent="-285750" algn="l" defTabSz="1955800">
            <a:lnSpc>
              <a:spcPct val="90000"/>
            </a:lnSpc>
            <a:spcBef>
              <a:spcPct val="0"/>
            </a:spcBef>
            <a:spcAft>
              <a:spcPct val="15000"/>
            </a:spcAft>
            <a:buFont typeface="Arial" panose="020B0604020202020204" pitchFamily="34" charset="0"/>
            <a:buChar char="•"/>
          </a:pPr>
          <a:r>
            <a:rPr lang="en-US" sz="4400" i="0" kern="1200">
              <a:solidFill>
                <a:srgbClr val="002060"/>
              </a:solidFill>
              <a:latin typeface="Times New Roman" panose="02020603050405020304" pitchFamily="18" charset="0"/>
              <a:cs typeface="Times New Roman" panose="02020603050405020304" pitchFamily="18" charset="0"/>
            </a:rPr>
            <a:t>Introduction- Meaning of Acronyms</a:t>
          </a:r>
          <a:endParaRPr lang="en-US" sz="4400" kern="1200">
            <a:solidFill>
              <a:srgbClr val="002060"/>
            </a:solidFill>
            <a:latin typeface="Times New Roman" panose="02020603050405020304" pitchFamily="18" charset="0"/>
            <a:cs typeface="Times New Roman" panose="02020603050405020304" pitchFamily="18" charset="0"/>
          </a:endParaRPr>
        </a:p>
      </dsp:txBody>
      <dsp:txXfrm rot="-5400000">
        <a:off x="893133" y="1225587"/>
        <a:ext cx="12805598" cy="748367"/>
      </dsp:txXfrm>
    </dsp:sp>
    <dsp:sp modelId="{D3658406-9928-4C18-9F4E-5AAA7370E882}">
      <dsp:nvSpPr>
        <dsp:cNvPr id="0" name=""/>
        <dsp:cNvSpPr/>
      </dsp:nvSpPr>
      <dsp:spPr>
        <a:xfrm rot="5400000">
          <a:off x="-191385" y="2557314"/>
          <a:ext cx="1275903" cy="893132"/>
        </a:xfrm>
        <a:prstGeom prst="chevron">
          <a:avLst/>
        </a:prstGeom>
        <a:solidFill>
          <a:schemeClr val="accent4">
            <a:hueOff val="77866"/>
            <a:satOff val="1233"/>
            <a:lumOff val="10196"/>
            <a:alphaOff val="0"/>
          </a:schemeClr>
        </a:solidFill>
        <a:ln w="12700" cap="flat" cmpd="sng" algn="ctr">
          <a:solidFill>
            <a:schemeClr val="accent4">
              <a:hueOff val="77866"/>
              <a:satOff val="1233"/>
              <a:lumOff val="1019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a:latin typeface="Arial" panose="020B0604020202020204" pitchFamily="34" charset="0"/>
              <a:cs typeface="Arial" panose="020B0604020202020204" pitchFamily="34" charset="0"/>
            </a:rPr>
            <a:t>3</a:t>
          </a:r>
        </a:p>
      </dsp:txBody>
      <dsp:txXfrm rot="-5400000">
        <a:off x="1" y="2812494"/>
        <a:ext cx="893132" cy="382771"/>
      </dsp:txXfrm>
    </dsp:sp>
    <dsp:sp modelId="{3BD3E061-8C44-4B37-B83C-612CDDDEDA34}">
      <dsp:nvSpPr>
        <dsp:cNvPr id="0" name=""/>
        <dsp:cNvSpPr/>
      </dsp:nvSpPr>
      <dsp:spPr>
        <a:xfrm rot="5400000">
          <a:off x="6901505" y="-3642444"/>
          <a:ext cx="829337" cy="12846083"/>
        </a:xfrm>
        <a:prstGeom prst="round2SameRect">
          <a:avLst/>
        </a:prstGeom>
        <a:solidFill>
          <a:schemeClr val="lt1">
            <a:alpha val="90000"/>
            <a:hueOff val="0"/>
            <a:satOff val="0"/>
            <a:lumOff val="0"/>
            <a:alphaOff val="0"/>
          </a:schemeClr>
        </a:solidFill>
        <a:ln w="12700" cap="flat" cmpd="sng" algn="ctr">
          <a:solidFill>
            <a:schemeClr val="accent4">
              <a:hueOff val="77866"/>
              <a:satOff val="1233"/>
              <a:lumOff val="101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2928" tIns="27940" rIns="27940" bIns="27940" numCol="1" spcCol="1270" anchor="ctr" anchorCtr="0">
          <a:noAutofit/>
        </a:bodyPr>
        <a:lstStyle/>
        <a:p>
          <a:pPr marL="285750" lvl="1" indent="-285750" algn="l" defTabSz="1955800">
            <a:lnSpc>
              <a:spcPct val="90000"/>
            </a:lnSpc>
            <a:spcBef>
              <a:spcPct val="0"/>
            </a:spcBef>
            <a:spcAft>
              <a:spcPct val="15000"/>
            </a:spcAft>
            <a:buFont typeface="Arial" panose="020B0604020202020204" pitchFamily="34" charset="0"/>
            <a:buChar char="•"/>
          </a:pPr>
          <a:r>
            <a:rPr lang="en-US" sz="4400" i="0" kern="1200">
              <a:solidFill>
                <a:srgbClr val="002060"/>
              </a:solidFill>
              <a:latin typeface="Times New Roman" panose="02020603050405020304" pitchFamily="18" charset="0"/>
              <a:cs typeface="Times New Roman" panose="02020603050405020304" pitchFamily="18" charset="0"/>
            </a:rPr>
            <a:t>Project Motivation and Goals</a:t>
          </a:r>
          <a:endParaRPr lang="en-US" sz="4400" kern="1200">
            <a:solidFill>
              <a:srgbClr val="002060"/>
            </a:solidFill>
            <a:latin typeface="Times New Roman" panose="02020603050405020304" pitchFamily="18" charset="0"/>
            <a:cs typeface="Times New Roman" panose="02020603050405020304" pitchFamily="18" charset="0"/>
          </a:endParaRPr>
        </a:p>
      </dsp:txBody>
      <dsp:txXfrm rot="-5400000">
        <a:off x="893133" y="2406413"/>
        <a:ext cx="12805598" cy="748367"/>
      </dsp:txXfrm>
    </dsp:sp>
    <dsp:sp modelId="{C909D762-5CA4-4DEB-8C9A-6882437D162B}">
      <dsp:nvSpPr>
        <dsp:cNvPr id="0" name=""/>
        <dsp:cNvSpPr/>
      </dsp:nvSpPr>
      <dsp:spPr>
        <a:xfrm rot="5400000">
          <a:off x="-191385" y="3738140"/>
          <a:ext cx="1275903" cy="893132"/>
        </a:xfrm>
        <a:prstGeom prst="chevron">
          <a:avLst/>
        </a:prstGeom>
        <a:solidFill>
          <a:schemeClr val="accent4">
            <a:hueOff val="116800"/>
            <a:satOff val="1849"/>
            <a:lumOff val="15294"/>
            <a:alphaOff val="0"/>
          </a:schemeClr>
        </a:solidFill>
        <a:ln w="12700" cap="flat" cmpd="sng" algn="ctr">
          <a:solidFill>
            <a:schemeClr val="accent4">
              <a:hueOff val="116800"/>
              <a:satOff val="1849"/>
              <a:lumOff val="152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a:latin typeface="Arial" panose="020B0604020202020204" pitchFamily="34" charset="0"/>
              <a:cs typeface="Arial" panose="020B0604020202020204" pitchFamily="34" charset="0"/>
            </a:rPr>
            <a:t>4</a:t>
          </a:r>
        </a:p>
      </dsp:txBody>
      <dsp:txXfrm rot="-5400000">
        <a:off x="1" y="3993320"/>
        <a:ext cx="893132" cy="382771"/>
      </dsp:txXfrm>
    </dsp:sp>
    <dsp:sp modelId="{68560F5D-E653-457C-A828-483AC13D42AC}">
      <dsp:nvSpPr>
        <dsp:cNvPr id="0" name=""/>
        <dsp:cNvSpPr/>
      </dsp:nvSpPr>
      <dsp:spPr>
        <a:xfrm rot="5400000">
          <a:off x="6901505" y="-2461618"/>
          <a:ext cx="829337" cy="12846083"/>
        </a:xfrm>
        <a:prstGeom prst="round2SameRect">
          <a:avLst/>
        </a:prstGeom>
        <a:solidFill>
          <a:schemeClr val="bg2">
            <a:lumMod val="90000"/>
          </a:schemeClr>
        </a:solidFill>
        <a:ln w="12700" cap="flat" cmpd="sng" algn="ctr">
          <a:solidFill>
            <a:schemeClr val="accent4">
              <a:hueOff val="116800"/>
              <a:satOff val="1849"/>
              <a:lumOff val="1529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2928" tIns="27940" rIns="27940" bIns="27940" numCol="1" spcCol="1270" anchor="ctr" anchorCtr="0">
          <a:noAutofit/>
        </a:bodyPr>
        <a:lstStyle/>
        <a:p>
          <a:pPr marL="285750" lvl="1" indent="-285750" algn="l" defTabSz="1955800">
            <a:lnSpc>
              <a:spcPct val="90000"/>
            </a:lnSpc>
            <a:spcBef>
              <a:spcPct val="0"/>
            </a:spcBef>
            <a:spcAft>
              <a:spcPct val="15000"/>
            </a:spcAft>
            <a:buFont typeface="Arial" panose="020B0604020202020204" pitchFamily="34" charset="0"/>
            <a:buChar char="•"/>
          </a:pPr>
          <a:r>
            <a:rPr lang="en-US" sz="4400" i="0" kern="1200">
              <a:solidFill>
                <a:srgbClr val="002060"/>
              </a:solidFill>
              <a:latin typeface="Times New Roman" panose="02020603050405020304" pitchFamily="18" charset="0"/>
              <a:cs typeface="Times New Roman" panose="02020603050405020304" pitchFamily="18" charset="0"/>
            </a:rPr>
            <a:t>Details of Solution</a:t>
          </a:r>
          <a:endParaRPr lang="en-US" sz="4400" kern="1200">
            <a:solidFill>
              <a:srgbClr val="002060"/>
            </a:solidFill>
            <a:latin typeface="Times New Roman" panose="02020603050405020304" pitchFamily="18" charset="0"/>
            <a:cs typeface="Times New Roman" panose="02020603050405020304" pitchFamily="18" charset="0"/>
          </a:endParaRPr>
        </a:p>
      </dsp:txBody>
      <dsp:txXfrm rot="-5400000">
        <a:off x="893133" y="3587239"/>
        <a:ext cx="12805598" cy="748367"/>
      </dsp:txXfrm>
    </dsp:sp>
    <dsp:sp modelId="{45DB95B5-E5A4-4229-A0E0-9D9CEB233F79}">
      <dsp:nvSpPr>
        <dsp:cNvPr id="0" name=""/>
        <dsp:cNvSpPr/>
      </dsp:nvSpPr>
      <dsp:spPr>
        <a:xfrm rot="5400000">
          <a:off x="-191385" y="4918966"/>
          <a:ext cx="1275903" cy="893132"/>
        </a:xfrm>
        <a:prstGeom prst="chevron">
          <a:avLst/>
        </a:prstGeom>
        <a:solidFill>
          <a:schemeClr val="accent4">
            <a:hueOff val="155733"/>
            <a:satOff val="2466"/>
            <a:lumOff val="20392"/>
            <a:alphaOff val="0"/>
          </a:schemeClr>
        </a:solidFill>
        <a:ln w="12700" cap="flat" cmpd="sng" algn="ctr">
          <a:solidFill>
            <a:schemeClr val="accent4">
              <a:hueOff val="155733"/>
              <a:satOff val="2466"/>
              <a:lumOff val="2039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a:latin typeface="Arial" panose="020B0604020202020204" pitchFamily="34" charset="0"/>
              <a:cs typeface="Arial" panose="020B0604020202020204" pitchFamily="34" charset="0"/>
            </a:rPr>
            <a:t>5</a:t>
          </a:r>
        </a:p>
      </dsp:txBody>
      <dsp:txXfrm rot="-5400000">
        <a:off x="1" y="5174146"/>
        <a:ext cx="893132" cy="382771"/>
      </dsp:txXfrm>
    </dsp:sp>
    <dsp:sp modelId="{0AD8B1B2-BC0F-473D-BCC8-25C99B7D9E84}">
      <dsp:nvSpPr>
        <dsp:cNvPr id="0" name=""/>
        <dsp:cNvSpPr/>
      </dsp:nvSpPr>
      <dsp:spPr>
        <a:xfrm rot="5400000">
          <a:off x="6901505" y="-1205728"/>
          <a:ext cx="829337" cy="12846083"/>
        </a:xfrm>
        <a:prstGeom prst="round2SameRect">
          <a:avLst/>
        </a:prstGeom>
        <a:solidFill>
          <a:schemeClr val="accent3">
            <a:lumMod val="40000"/>
            <a:lumOff val="60000"/>
            <a:alpha val="90000"/>
          </a:schemeClr>
        </a:solidFill>
        <a:ln w="12700" cap="flat" cmpd="sng" algn="ctr">
          <a:solidFill>
            <a:schemeClr val="accent4">
              <a:hueOff val="155733"/>
              <a:satOff val="2466"/>
              <a:lumOff val="203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2928" tIns="27940" rIns="27940" bIns="27940" numCol="1" spcCol="1270" anchor="ctr" anchorCtr="0">
          <a:noAutofit/>
        </a:bodyPr>
        <a:lstStyle/>
        <a:p>
          <a:pPr marL="285750" lvl="1" indent="-285750" algn="l" defTabSz="1955800">
            <a:lnSpc>
              <a:spcPct val="90000"/>
            </a:lnSpc>
            <a:spcBef>
              <a:spcPct val="0"/>
            </a:spcBef>
            <a:spcAft>
              <a:spcPct val="15000"/>
            </a:spcAft>
            <a:buFont typeface="Arial" panose="020B0604020202020204" pitchFamily="34" charset="0"/>
            <a:buChar char="•"/>
          </a:pPr>
          <a:r>
            <a:rPr lang="en-US" sz="4400" i="0" kern="1200">
              <a:solidFill>
                <a:srgbClr val="002060"/>
              </a:solidFill>
              <a:latin typeface="Times New Roman" panose="02020603050405020304" pitchFamily="18" charset="0"/>
              <a:cs typeface="Times New Roman" panose="02020603050405020304" pitchFamily="18" charset="0"/>
            </a:rPr>
            <a:t>Models</a:t>
          </a:r>
          <a:endParaRPr lang="en-US" sz="4400" kern="1200">
            <a:solidFill>
              <a:srgbClr val="002060"/>
            </a:solidFill>
            <a:latin typeface="Times New Roman" panose="02020603050405020304" pitchFamily="18" charset="0"/>
            <a:cs typeface="Times New Roman" panose="02020603050405020304" pitchFamily="18" charset="0"/>
          </a:endParaRPr>
        </a:p>
      </dsp:txBody>
      <dsp:txXfrm rot="-5400000">
        <a:off x="893133" y="4843129"/>
        <a:ext cx="12805598" cy="748367"/>
      </dsp:txXfrm>
    </dsp:sp>
    <dsp:sp modelId="{AD5CD805-08F3-4171-91A2-506B82599D9E}">
      <dsp:nvSpPr>
        <dsp:cNvPr id="0" name=""/>
        <dsp:cNvSpPr/>
      </dsp:nvSpPr>
      <dsp:spPr>
        <a:xfrm rot="5400000">
          <a:off x="-191385" y="6104068"/>
          <a:ext cx="1275903" cy="893132"/>
        </a:xfrm>
        <a:prstGeom prst="chevron">
          <a:avLst/>
        </a:prstGeom>
        <a:solidFill>
          <a:schemeClr val="accent4">
            <a:hueOff val="194666"/>
            <a:satOff val="3082"/>
            <a:lumOff val="25490"/>
            <a:alphaOff val="0"/>
          </a:schemeClr>
        </a:solidFill>
        <a:ln w="12700" cap="flat" cmpd="sng" algn="ctr">
          <a:solidFill>
            <a:schemeClr val="accent4">
              <a:hueOff val="194666"/>
              <a:satOff val="3082"/>
              <a:lumOff val="25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a:latin typeface="Arial" panose="020B0604020202020204" pitchFamily="34" charset="0"/>
              <a:cs typeface="Arial" panose="020B0604020202020204" pitchFamily="34" charset="0"/>
            </a:rPr>
            <a:t>6</a:t>
          </a:r>
        </a:p>
      </dsp:txBody>
      <dsp:txXfrm rot="-5400000">
        <a:off x="1" y="6359248"/>
        <a:ext cx="893132" cy="382771"/>
      </dsp:txXfrm>
    </dsp:sp>
    <dsp:sp modelId="{1C179F42-3D3E-435B-90EE-B0E86F9ED035}">
      <dsp:nvSpPr>
        <dsp:cNvPr id="0" name=""/>
        <dsp:cNvSpPr/>
      </dsp:nvSpPr>
      <dsp:spPr>
        <a:xfrm rot="5400000">
          <a:off x="6901505" y="-75882"/>
          <a:ext cx="829337" cy="12846083"/>
        </a:xfrm>
        <a:prstGeom prst="round2SameRect">
          <a:avLst/>
        </a:prstGeom>
        <a:solidFill>
          <a:schemeClr val="lt1">
            <a:alpha val="90000"/>
            <a:hueOff val="0"/>
            <a:satOff val="0"/>
            <a:lumOff val="0"/>
            <a:alphaOff val="0"/>
          </a:schemeClr>
        </a:solidFill>
        <a:ln w="12700" cap="flat" cmpd="sng" algn="ctr">
          <a:solidFill>
            <a:schemeClr val="accent4">
              <a:hueOff val="194666"/>
              <a:satOff val="3082"/>
              <a:lumOff val="254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2928" tIns="27940" rIns="27940" bIns="27940" numCol="1" spcCol="1270" anchor="ctr" anchorCtr="0">
          <a:noAutofit/>
        </a:bodyPr>
        <a:lstStyle/>
        <a:p>
          <a:pPr marL="285750" lvl="1" indent="-285750" algn="l" defTabSz="1955800">
            <a:lnSpc>
              <a:spcPct val="90000"/>
            </a:lnSpc>
            <a:spcBef>
              <a:spcPct val="0"/>
            </a:spcBef>
            <a:spcAft>
              <a:spcPct val="15000"/>
            </a:spcAft>
            <a:buFont typeface="Arial" panose="020B0604020202020204" pitchFamily="34" charset="0"/>
            <a:buChar char="•"/>
          </a:pPr>
          <a:r>
            <a:rPr lang="en-US" sz="4400" i="0" kern="1200" dirty="0">
              <a:solidFill>
                <a:srgbClr val="002060"/>
              </a:solidFill>
              <a:latin typeface="Times New Roman" panose="02020603050405020304" pitchFamily="18" charset="0"/>
              <a:cs typeface="Times New Roman" panose="02020603050405020304" pitchFamily="18" charset="0"/>
            </a:rPr>
            <a:t>Findings Summary</a:t>
          </a:r>
          <a:endParaRPr lang="en-US" sz="4400" kern="1200" dirty="0">
            <a:solidFill>
              <a:srgbClr val="002060"/>
            </a:solidFill>
            <a:latin typeface="Times New Roman" panose="02020603050405020304" pitchFamily="18" charset="0"/>
            <a:cs typeface="Times New Roman" panose="02020603050405020304" pitchFamily="18" charset="0"/>
          </a:endParaRPr>
        </a:p>
      </dsp:txBody>
      <dsp:txXfrm rot="-5400000">
        <a:off x="893133" y="5972975"/>
        <a:ext cx="12805598" cy="74836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9T19:48:15.492"/>
    </inkml:context>
    <inkml:brush xml:id="br0">
      <inkml:brushProperty name="width" value="0.35" units="cm"/>
      <inkml:brushProperty name="height" value="0.35" units="cm"/>
      <inkml:brushProperty name="color" value="#F6630D"/>
    </inkml:brush>
  </inkml:definitions>
  <inkml:trace contextRef="#ctx0" brushRef="#br0">1 0 24575,'918'0'-1365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9T20:29:36.540"/>
    </inkml:context>
    <inkml:brush xml:id="br0">
      <inkml:brushProperty name="width" value="0.35" units="cm"/>
      <inkml:brushProperty name="height" value="0.35" units="cm"/>
      <inkml:brushProperty name="color" value="#F6630D"/>
    </inkml:brush>
  </inkml:definitions>
  <inkml:trace contextRef="#ctx0" brushRef="#br0">1425 0 24575,'2'0'0,"-1"0"0,0 1 0,1-1 0,-1 0 0,1 0 0,-1 1 0,0-1 0,1 1 0,-1-1 0,0 1 0,0-1 0,1 1 0,-1 0 0,0 0 0,0-1 0,0 1 0,0 0 0,0 0 0,0 0 0,0 0 0,0 0 0,0 1 0,-1-1 0,1 0 0,0 0 0,-1 1 0,1-1 0,-1 0 0,1 0 0,-1 1 0,0-1 0,1 1 0,-1-1 0,0 2 0,1 6 0,-1 1 0,0-1 0,0 0 0,-2 11 0,0-8 0,-1 15 0,-2-1 0,-1 1 0,-1-1 0,-1-1 0,-18 38 0,4-18 0,-2-1 0,-33 45 0,12-29 0,-3-2 0,-2-3 0,-79 68 0,71-75 0,-125 81 0,-78 14 0,206-117 0,-84 27 0,131-50 0,1 0 0,-1 1 0,1 0 0,-1 0 0,1 1 0,-11 9 0,1 1 0,-16 20 0,18-18 0,-125 143 0,121-137 0,12-15 0,0-1 0,1 1 0,-8 11 0,13-17 0,0 0 0,0-1 0,1 1 0,-1 0 0,0 0 0,1 0 0,-1-1 0,1 1 0,-1 0 0,1 0 0,0 0 0,0 0 0,0 0 0,0 0 0,0 0 0,0 0 0,1 3 0,0-3 0,0 0 0,0-1 0,0 1 0,0-1 0,0 1 0,0-1 0,0 0 0,0 1 0,1-1 0,-1 0 0,1 0 0,-1 0 0,1 0 0,-1 0 0,1 0 0,-1 0 0,1-1 0,0 1 0,2 0 0,6 2 0,-1-1 0,17 1 0,-22-3 0,92 6 0,108-8 0,-152 0 0,1288-93-608,-1319 92 608,33-4 0,78 0 0,-115 6 142,0-1-1,0-1 1,0 0-1,27-9 1,13-3-1607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9T20:29:38.258"/>
    </inkml:context>
    <inkml:brush xml:id="br0">
      <inkml:brushProperty name="width" value="0.35" units="cm"/>
      <inkml:brushProperty name="height" value="0.35" units="cm"/>
      <inkml:brushProperty name="color" value="#F6630D"/>
    </inkml:brush>
  </inkml:definitions>
  <inkml:trace contextRef="#ctx0" brushRef="#br0">1 1 24575,'1'0'0,"0"0"0,1 0 0,-1 1 0,0-1 0,0 1 0,0-1 0,0 1 0,1-1 0,-1 1 0,0-1 0,0 1 0,0 0 0,0 0 0,0 0 0,0 0 0,-1-1 0,3 3 0,-1 0 0,10 10 0,-2 1 0,0-1 0,-1 2 0,0-1 0,12 28 0,24 82 0,-33-77 0,-2-1 0,-2 1 0,-2 1 0,-1 81 0,-5-87 0,2 0 0,13 76 0,1-47 0,-2-13 0,-2 0 0,3 66 0,-4-24 212,-4-49-1789</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9T20:29:39.666"/>
    </inkml:context>
    <inkml:brush xml:id="br0">
      <inkml:brushProperty name="width" value="0.35" units="cm"/>
      <inkml:brushProperty name="height" value="0.35" units="cm"/>
      <inkml:brushProperty name="color" value="#F6630D"/>
    </inkml:brush>
  </inkml:definitions>
  <inkml:trace contextRef="#ctx0" brushRef="#br0">1 0 24575,'1'0'0,"0"1"0,0-1 0,0 1 0,0-1 0,0 1 0,0 0 0,0-1 0,0 1 0,0 0 0,0 0 0,0-1 0,0 1 0,-1 0 0,1 0 0,0 0 0,-1 0 0,1 0 0,-1 0 0,1 0 0,-1 0 0,1 0 0,-1 1 0,1 0 0,0 1 0,7 20 0,-1 0 0,-1 0 0,-1 1 0,3 24 0,0 6 0,-1-10 0,0 90 0,-6-116 0,2 0 0,0 0 0,0 0 0,11 28 0,-6-21 0,5 32 0,-10-43 0,-1 0 0,-1 0 0,-1 27 0,-2-36 0,0-9 0,-4-15 0,-17-63 0,8 30 0,-16-68-1365,2-9-5461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9T19:48:30.440"/>
    </inkml:context>
    <inkml:brush xml:id="br0">
      <inkml:brushProperty name="width" value="0.35" units="cm"/>
      <inkml:brushProperty name="height" value="0.35" units="cm"/>
      <inkml:brushProperty name="color" value="#F6630D"/>
    </inkml:brush>
  </inkml:definitions>
  <inkml:trace contextRef="#ctx0" brushRef="#br0">1 103 24575,'89'-1'0,"414"-46"0,-383 33 0,161-16 0,2 19 0,116 13 0,-320-2 0,-57 1 0,0 0 0,0 1 0,0 1 0,0 1 0,-1 1 0,0 1 0,40 16 0,-18-1 0,69 46 0,-92-53 114,1-2 0,24 12 0,-33-19-399,-1-1 1,1 0-1,0-1 1,0 0-1,24 3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9T19:48:58.671"/>
    </inkml:context>
    <inkml:brush xml:id="br0">
      <inkml:brushProperty name="width" value="0.35" units="cm"/>
      <inkml:brushProperty name="height" value="0.35" units="cm"/>
      <inkml:brushProperty name="color" value="#F6630D"/>
    </inkml:brush>
  </inkml:definitions>
  <inkml:trace contextRef="#ctx0" brushRef="#br0">0 177 24575,'120'1'0,"143"-3"0,-105-10 0,26-1 0,255 14 0,-73 1 0,-6-14 0,113-26 0,-272 21 0,197 6 0,178 12 0,-321-1 0,-226-1 0,1 0 0,0-2 0,-1-1 0,1-1 0,-1-2 0,44-16 0,2-2 342,-67 23-556,0 0 1,0 0 0,-1 1-1,1 1 1,0-1 0,0 1-1,15 2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9T19:49:01.274"/>
    </inkml:context>
    <inkml:brush xml:id="br0">
      <inkml:brushProperty name="width" value="0.35" units="cm"/>
      <inkml:brushProperty name="height" value="0.35" units="cm"/>
      <inkml:brushProperty name="color" value="#F6630D"/>
    </inkml:brush>
  </inkml:definitions>
  <inkml:trace contextRef="#ctx0" brushRef="#br0">0 0 24575,'1009'0'0,"-989"0"0,30 1 0,-46 0 0,0-1 0,1 1 0,-1 0 0,0 0 0,0 0 0,0 1 0,0 0 0,7 3 0,-10-4-47,0-1 0,-1 1 0,1-1 0,0 1 0,0 0 0,-1-1 0,1 1 0,-1 0 0,1-1-1,0 1 1,-1 0 0,1 0 0,-1 0 0,0-1 0,1 1 0,-1 0 0,0 0 0,1 0 0,-1 0 0,0 0 0,0 0 0,0 0-1,0 0 1,0 0 0,0 0 0,0 0 0,0-1 0,-1 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9T19:53:05.340"/>
    </inkml:context>
    <inkml:brush xml:id="br0">
      <inkml:brushProperty name="width" value="0.35" units="cm"/>
      <inkml:brushProperty name="height" value="0.35" units="cm"/>
      <inkml:brushProperty name="color" value="#F6630D"/>
    </inkml:brush>
  </inkml:definitions>
  <inkml:trace contextRef="#ctx0" brushRef="#br0">0 1 24575,'1294'0'-1365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9T19:53:07.864"/>
    </inkml:context>
    <inkml:brush xml:id="br0">
      <inkml:brushProperty name="width" value="0.35" units="cm"/>
      <inkml:brushProperty name="height" value="0.35" units="cm"/>
      <inkml:brushProperty name="color" value="#F6630D"/>
    </inkml:brush>
  </inkml:definitions>
  <inkml:trace contextRef="#ctx0" brushRef="#br0">0 51 24575,'1734'0'0,"-1718"-2"0,1 0 0,-1 0 0,0-2 0,0 0 0,19-7 0,-12 3 0,33-6 0,-27 10-1365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9T20:29:23.096"/>
    </inkml:context>
    <inkml:brush xml:id="br0">
      <inkml:brushProperty name="width" value="0.35" units="cm"/>
      <inkml:brushProperty name="height" value="0.35" units="cm"/>
      <inkml:brushProperty name="color" value="#F6630D"/>
    </inkml:brush>
  </inkml:definitions>
  <inkml:trace contextRef="#ctx0" brushRef="#br0">0 0 24575,'0'30'0,"9"267"0,-7-277 0,10 134 0,-9-128 0,0 0 0,15 49 0,-11-48 0,-1-1 0,4 37 0,-11-33 0,-3-16 0,4-13 0,0-1 0,0 0 0,-1 1 0,1-1 0,0 0 0,0 1 0,-1-1 0,1 0 0,0 0 0,-1 1 0,1-1 0,0 0 0,0 0 0,-1 0 0,1 0 0,-1 1 0,1-1 0,0 0 0,-1 0 0,1 0 0,0 0 0,-1 0 0,1 0 0,0 0 0,-1 0 0,1 0 0,-1 0 0,-1-1-114,0 0 1,0 0-1,0 0 0,0-1 0,0 1 1,1 0-1,-1-1 0,0 0 0,1 1 1,0-1-1,-3-3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9T20:29:26.161"/>
    </inkml:context>
    <inkml:brush xml:id="br0">
      <inkml:brushProperty name="width" value="0.35" units="cm"/>
      <inkml:brushProperty name="height" value="0.35" units="cm"/>
      <inkml:brushProperty name="color" value="#F6630D"/>
    </inkml:brush>
  </inkml:definitions>
  <inkml:trace contextRef="#ctx0" brushRef="#br0">359 360 24575,'0'-1'0,"0"-1"0,0 1 0,1 0 0,-1 0 0,0 0 0,1 0 0,-1 0 0,1 0 0,-1 0 0,1 0 0,0 0 0,-1 0 0,1 0 0,0 0 0,0-1 0,4-4 0,41-62 0,48-75 0,-86 128 0,1 1 0,1 0 0,16-17 0,-22 27 0,1-1 0,0 1 0,0 0 0,0 1 0,0-1 0,1 1 0,-1 0 0,1 1 0,0-1 0,0 1 0,0 0 0,7-1 0,19-1 0,0 1 0,0 2 0,45 4 0,-29-1 0,-15-2 0,-13 0 0,0 0 0,0 2 0,20 4 0,-37-6 0,1 2 0,-1-1 0,1 0 0,-1 1 0,0-1 0,0 1 0,0 0 0,0 0 0,0 0 0,0 1 0,0-1 0,0 1 0,-1 0 0,0-1 0,1 1 0,-1 0 0,0 0 0,0 0 0,-1 1 0,1-1 0,-1 0 0,1 1 0,0 5 0,2 5 0,-2 1 0,1 1 0,-2-1 0,0 18 0,-1-29 0,-3 245 0,-1-85 0,5-154 0,-2 0 0,1-1 0,-1 1 0,-1 0 0,0-1 0,0 1 0,-1-1 0,-6 14 0,-6 10 0,-44 88 0,-30 41 0,-19 36 0,-12 18 0,106-193 0,-1-2 0,-1 0 0,0-1 0,-2 0 0,0-2 0,-25 20 0,34-32 0,0 0 0,1-1 0,-2 0 0,1-1 0,-1 0 0,1-1 0,-1 0 0,0 0 0,0-1 0,-19 2 0,-8-2 0,-63-6 0,37 1 0,54 3 0,-6 0 0,0-1 0,0 0 0,0-1 0,-23-5 0,34 5 0,-1 1 0,1-1 0,0 0 0,1 0 0,-1 0 0,0 0 0,0-1 0,1 1 0,0-1 0,-1 0 0,1 0 0,0 0 0,0-1 0,1 1 0,-1-1 0,1 1 0,0-1 0,0 0 0,0 0 0,-2-6 0,0-4 0,1 0 0,0 0 0,1 0 0,1-1 0,0 1 0,1 0 0,2-17 0,-2 28 0,0 0 0,1 0 0,-1 1 0,1-1 0,-1 0 0,1 1 0,0-1 0,0 0 0,0 1 0,1-1 0,-1 1 0,1-1 0,-1 1 0,1 0 0,0 0 0,2-3 0,-2 4 0,0 0 0,0 0 0,0 0 0,0 0 0,0 0 0,0 0 0,0 1 0,0-1 0,0 0 0,1 1 0,-1 0 0,0 0 0,0 0 0,1 0 0,-1 0 0,0 0 0,0 0 0,0 1 0,1-1 0,2 2 0,7 2 0,0 1 0,0 0 0,17 12 0,0-2 0,126 75 0,-124-68 0,0 1 0,45 46 0,-63-56 0,57 56 0,-55-56 0,1-1 0,0 0 0,17 9 0,-18-13 0,1-1 0,-1 0 0,1-1 0,0-1 0,1-1 0,-1 0 0,1-1 0,0 0 0,0-2 0,18 0 0,206-4-1365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9T20:29:30.142"/>
    </inkml:context>
    <inkml:brush xml:id="br0">
      <inkml:brushProperty name="width" value="0.35" units="cm"/>
      <inkml:brushProperty name="height" value="0.35" units="cm"/>
      <inkml:brushProperty name="color" value="#F6630D"/>
    </inkml:brush>
  </inkml:definitions>
  <inkml:trace contextRef="#ctx0" brushRef="#br0">689 287 24575,'-1'-60'0,"3"-71"0,-2 126 0,0-1 0,1 1 0,0 0 0,0-1 0,0 1 0,1 0 0,2-6 0,-3 9 0,0 0 0,1-1 0,-1 1 0,1 0 0,0 0 0,0 0 0,0 0 0,0 0 0,0 0 0,0 0 0,0 1 0,1-1 0,-1 1 0,0-1 0,5 0 0,4-2 0,0 1 0,0 0 0,1 1 0,-1 0 0,21 0 0,63 4 0,-64 0 0,-31-2 0,80 7 0,-68-5 0,0 0 0,-1 1 0,1 1 0,19 9 0,105 62 0,-55-28 0,-63-37 0,-1 0 0,0 2 0,-1 0 0,0 0 0,21 24 0,-29-27 0,0 0 0,-1 1 0,0 0 0,0 1 0,-1-1 0,-1 1 0,0 0 0,0 1 0,-1-1 0,3 18 0,-2-1 0,-2 1 0,1 36 0,-8 60 0,1-41 0,2-62 0,-1 1 0,-1-1 0,-1 0 0,-2 0 0,0 0 0,-1-1 0,-1 0 0,-13 25 0,7-19 0,-1-2 0,-2 1 0,0-2 0,-2 0 0,-35 34 0,22-26 0,-74 65 0,91-87 0,-1-1 0,0 0 0,0-1 0,-35 12 0,49-19 0,-1 0 0,1 0 0,0 0 0,-1 0 0,1 0 0,-3 3 0,5-4 0,-1 0 0,1 1 0,0-1 0,0 0 0,0 0 0,-1 1 0,1-1 0,0 0 0,0 0 0,0 1 0,0-1 0,0 0 0,-1 0 0,1 1 0,0-1 0,0 0 0,0 1 0,0-1 0,0 0 0,0 0 0,0 1 0,0-1 0,0 0 0,0 1 0,1 0 0,-1-1 0,0 1 0,1-1 0,-1 1 0,1-1 0,-1 1 0,1-1 0,-1 1 0,1-1 0,-1 1 0,1-1 0,-1 1 0,1-1 0,0 0 0,0 1 0,13 6 0,4 2 0,18 12 0,-31-18 0,0 1 0,0 0 0,0 0 0,-1 0 0,1 1 0,-1-1 0,0 1 0,3 6 0,1 3 0,-2 0 0,1 1 0,4 18 0,11 50 0,8 23 0,-18-72 0,-5-14 0,16 34 0,-20-48 0,0-1 0,1 1 0,-1-1 0,1 0 0,1 0 0,-1 0 0,1 0 0,0-1 0,0 0 0,6 4 0,1-1 0,19 7 0,-18-8 0,18 11 0,-27-15 0,0 1 0,0 0 0,0 1 0,0-1 0,-1 0 0,1 1 0,-1 0 0,3 4 0,-1 2 0,0 0 0,-1 0 0,0 0 0,-1 0 0,3 16 0,2 6 0,4 13 0,-2 0 0,-3 1 0,-1 0 0,-2 0 0,-3 0 0,-4 55 0,0-74 0,-2 0 0,-1-1 0,-1 0 0,-19 47 0,18-55 0,0-1 0,-2 0 0,0-1 0,0 0 0,-2-1 0,0 0 0,-1 0 0,-15 12 0,-1-1 0,-1-2 0,-65 40 0,81-56 0,-1 0 0,0-1 0,0 0 0,0-2 0,-1 1 0,0-2 0,0 0 0,0-1 0,0-1 0,-23 1 0,-1-2 0,0-1 0,-1-3 0,1-1 0,-68-16 0,48 6 0,-87-8 0,53 9 0,81 11 0,0-1 0,0 0 0,1-1 0,-1 0 0,1-1 0,0-1 0,-12-7 0,9 3 0,0-1 0,1 0 0,0-1 0,-18-21 0,13 12 0,2-1 0,1-1 0,1-1 0,1 0 0,1-1 0,-19-51 0,-36-167 0,61 210 0,4 16 0,-9-30 0,-7-6-682,-13-65-1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Light" panose="020F0502020204030203"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Light" panose="020F0502020204030203" pitchFamily="34" charset="0"/>
              </a:defRPr>
            </a:lvl1pPr>
          </a:lstStyle>
          <a:p>
            <a:fld id="{EFC10EE1-B198-C942-8235-326C972CBB30}" type="datetimeFigureOut">
              <a:rPr lang="en-US" smtClean="0"/>
              <a:pPr/>
              <a:t>11/29/2021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Light" panose="020F0502020204030203"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Light" panose="020F0502020204030203" pitchFamily="34" charset="0"/>
              </a:defRPr>
            </a:lvl1pPr>
          </a:lstStyle>
          <a:p>
            <a:fld id="{006BE02D-20C0-F840-AFAC-BEA99C74FDC2}" type="slidenum">
              <a:rPr lang="en-US" smtClean="0"/>
              <a:pPr/>
              <a:t>‹#›</a:t>
            </a:fld>
            <a:endParaRPr lang="en-US"/>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Light" panose="020F0502020204030203" pitchFamily="34" charset="0"/>
        <a:ea typeface="+mn-ea"/>
        <a:cs typeface="+mn-cs"/>
      </a:defRPr>
    </a:lvl1pPr>
    <a:lvl2pPr marL="914217" algn="l" defTabSz="914217" rtl="0" eaLnBrk="1" latinLnBrk="0" hangingPunct="1">
      <a:defRPr sz="2400" b="0" i="0" kern="1200">
        <a:solidFill>
          <a:schemeClr val="tx1"/>
        </a:solidFill>
        <a:latin typeface="Lato Light" panose="020F0502020204030203" pitchFamily="34" charset="0"/>
        <a:ea typeface="+mn-ea"/>
        <a:cs typeface="+mn-cs"/>
      </a:defRPr>
    </a:lvl2pPr>
    <a:lvl3pPr marL="1828434" algn="l" defTabSz="914217" rtl="0" eaLnBrk="1" latinLnBrk="0" hangingPunct="1">
      <a:defRPr sz="2400" b="0" i="0" kern="1200">
        <a:solidFill>
          <a:schemeClr val="tx1"/>
        </a:solidFill>
        <a:latin typeface="Lato Light" panose="020F0502020204030203" pitchFamily="34" charset="0"/>
        <a:ea typeface="+mn-ea"/>
        <a:cs typeface="+mn-cs"/>
      </a:defRPr>
    </a:lvl3pPr>
    <a:lvl4pPr marL="2742651" algn="l" defTabSz="914217" rtl="0" eaLnBrk="1" latinLnBrk="0" hangingPunct="1">
      <a:defRPr sz="2400" b="0" i="0" kern="1200">
        <a:solidFill>
          <a:schemeClr val="tx1"/>
        </a:solidFill>
        <a:latin typeface="Lato Light" panose="020F0502020204030203" pitchFamily="34" charset="0"/>
        <a:ea typeface="+mn-ea"/>
        <a:cs typeface="+mn-cs"/>
      </a:defRPr>
    </a:lvl4pPr>
    <a:lvl5pPr marL="3656868" algn="l" defTabSz="914217" rtl="0" eaLnBrk="1" latinLnBrk="0" hangingPunct="1">
      <a:defRPr sz="2400" b="0" i="0" kern="1200">
        <a:solidFill>
          <a:schemeClr val="tx1"/>
        </a:solidFill>
        <a:latin typeface="Lato Light" panose="020F0502020204030203" pitchFamily="34"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pPr>
              <a:defRPr/>
            </a:pPr>
            <a:fld id="{1E7E0FF7-96ED-4267-89FB-EC1A87DAB68D}" type="slidenum">
              <a:rPr lang="en-US" smtClean="0"/>
              <a:pPr>
                <a:defRPr/>
              </a:pPr>
              <a:t>2</a:t>
            </a:fld>
            <a:endParaRPr lang="en-US"/>
          </a:p>
        </p:txBody>
      </p:sp>
      <p:sp>
        <p:nvSpPr>
          <p:cNvPr id="6" name="Notes Placeholder 5">
            <a:extLst>
              <a:ext uri="{FF2B5EF4-FFF2-40B4-BE49-F238E27FC236}">
                <a16:creationId xmlns:a16="http://schemas.microsoft.com/office/drawing/2014/main" id="{C64BF6B4-7436-4637-96F3-626997E3A675}"/>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321612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700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E9132D6-0004-C34B-A570-7AECE0027133}"/>
              </a:ext>
            </a:extLst>
          </p:cNvPr>
          <p:cNvSpPr>
            <a:spLocks noGrp="1"/>
          </p:cNvSpPr>
          <p:nvPr>
            <p:ph type="pic" sz="quarter" idx="10"/>
          </p:nvPr>
        </p:nvSpPr>
        <p:spPr>
          <a:xfrm>
            <a:off x="0" y="0"/>
            <a:ext cx="8106033" cy="13716000"/>
          </a:xfrm>
          <a:solidFill>
            <a:schemeClr val="bg1">
              <a:lumMod val="95000"/>
            </a:schemeClr>
          </a:solidFill>
        </p:spPr>
        <p:txBody>
          <a:bodyPr/>
          <a:lstStyle/>
          <a:p>
            <a:endParaRPr lang="en-US"/>
          </a:p>
        </p:txBody>
      </p:sp>
    </p:spTree>
    <p:extLst>
      <p:ext uri="{BB962C8B-B14F-4D97-AF65-F5344CB8AC3E}">
        <p14:creationId xmlns:p14="http://schemas.microsoft.com/office/powerpoint/2010/main" val="2660588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E9132D6-0004-C34B-A570-7AECE0027133}"/>
              </a:ext>
            </a:extLst>
          </p:cNvPr>
          <p:cNvSpPr>
            <a:spLocks noGrp="1"/>
          </p:cNvSpPr>
          <p:nvPr>
            <p:ph type="pic" sz="quarter" idx="10"/>
          </p:nvPr>
        </p:nvSpPr>
        <p:spPr>
          <a:xfrm>
            <a:off x="0" y="0"/>
            <a:ext cx="9934832" cy="13716000"/>
          </a:xfrm>
          <a:solidFill>
            <a:schemeClr val="bg1">
              <a:lumMod val="95000"/>
            </a:schemeClr>
          </a:solidFill>
        </p:spPr>
        <p:txBody>
          <a:bodyPr/>
          <a:lstStyle/>
          <a:p>
            <a:endParaRPr lang="en-US"/>
          </a:p>
        </p:txBody>
      </p:sp>
    </p:spTree>
    <p:extLst>
      <p:ext uri="{BB962C8B-B14F-4D97-AF65-F5344CB8AC3E}">
        <p14:creationId xmlns:p14="http://schemas.microsoft.com/office/powerpoint/2010/main" val="3770288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E9132D6-0004-C34B-A570-7AECE0027133}"/>
              </a:ext>
            </a:extLst>
          </p:cNvPr>
          <p:cNvSpPr>
            <a:spLocks noGrp="1"/>
          </p:cNvSpPr>
          <p:nvPr>
            <p:ph type="pic" sz="quarter" idx="10"/>
          </p:nvPr>
        </p:nvSpPr>
        <p:spPr>
          <a:xfrm>
            <a:off x="0" y="0"/>
            <a:ext cx="24377650" cy="6858000"/>
          </a:xfrm>
          <a:solidFill>
            <a:schemeClr val="bg1">
              <a:lumMod val="95000"/>
            </a:schemeClr>
          </a:solidFill>
        </p:spPr>
        <p:txBody>
          <a:bodyPr/>
          <a:lstStyle/>
          <a:p>
            <a:endParaRPr lang="en-US"/>
          </a:p>
        </p:txBody>
      </p:sp>
    </p:spTree>
    <p:extLst>
      <p:ext uri="{BB962C8B-B14F-4D97-AF65-F5344CB8AC3E}">
        <p14:creationId xmlns:p14="http://schemas.microsoft.com/office/powerpoint/2010/main" val="3434216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5725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4986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BBCCF403-77F5-E64B-B3A1-43CAED52C50B}"/>
              </a:ext>
            </a:extLst>
          </p:cNvPr>
          <p:cNvSpPr/>
          <p:nvPr userDrawn="1"/>
        </p:nvSpPr>
        <p:spPr>
          <a:xfrm>
            <a:off x="22302691" y="762000"/>
            <a:ext cx="554134" cy="554134"/>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Lato Light" panose="020F0502020204030203" pitchFamily="34" charset="0"/>
            </a:endParaRPr>
          </a:p>
        </p:txBody>
      </p:sp>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a:extLst>
              <a:ext uri="{FF2B5EF4-FFF2-40B4-BE49-F238E27FC236}">
                <a16:creationId xmlns:a16="http://schemas.microsoft.com/office/drawing/2014/main" id="{F4AFA0A0-434E-E340-A675-5E45B45DDFED}"/>
              </a:ext>
            </a:extLst>
          </p:cNvPr>
          <p:cNvSpPr txBox="1"/>
          <p:nvPr userDrawn="1"/>
        </p:nvSpPr>
        <p:spPr>
          <a:xfrm>
            <a:off x="22390604" y="885179"/>
            <a:ext cx="378309" cy="307777"/>
          </a:xfrm>
          <a:prstGeom prst="rect">
            <a:avLst/>
          </a:prstGeom>
          <a:noFill/>
        </p:spPr>
        <p:txBody>
          <a:bodyPr wrap="none" lIns="0" tIns="0" rIns="0" bIns="0" rtlCol="0" anchor="ctr">
            <a:spAutoFit/>
          </a:bodyPr>
          <a:lstStyle/>
          <a:p>
            <a:pPr algn="ctr"/>
            <a:fld id="{C2130A1F-96FE-9345-9E91-FD9BE4197128}" type="slidenum">
              <a:rPr lang="en-US" sz="2000" b="0" i="0" spc="0" smtClean="0">
                <a:solidFill>
                  <a:schemeClr val="bg1"/>
                </a:solidFill>
                <a:latin typeface="Poppins Medium" pitchFamily="2" charset="77"/>
                <a:cs typeface="Poppins Medium" pitchFamily="2" charset="77"/>
              </a:rPr>
              <a:pPr algn="ctr"/>
              <a:t>‹#›</a:t>
            </a:fld>
            <a:endParaRPr lang="en-US" sz="2800" b="0" i="0" spc="0">
              <a:solidFill>
                <a:schemeClr val="bg1"/>
              </a:solidFill>
              <a:latin typeface="Poppins Medium" pitchFamily="2" charset="77"/>
              <a:cs typeface="Poppins Medium" pitchFamily="2" charset="77"/>
            </a:endParaRP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1" r:id="rId3"/>
    <p:sldLayoutId id="2147483980" r:id="rId4"/>
  </p:sldLayoutIdLst>
  <p:hf hdr="0" ftr="0" dt="0"/>
  <p:txStyles>
    <p:titleStyle>
      <a:lvl1pPr algn="l" defTabSz="1828343" rtl="0" eaLnBrk="1" latinLnBrk="0" hangingPunct="1">
        <a:lnSpc>
          <a:spcPct val="90000"/>
        </a:lnSpc>
        <a:spcBef>
          <a:spcPct val="0"/>
        </a:spcBef>
        <a:buNone/>
        <a:defRPr sz="6600" b="1" i="0" kern="1200">
          <a:solidFill>
            <a:schemeClr val="tx2"/>
          </a:solidFill>
          <a:latin typeface="Poppins" pitchFamily="2" charset="77"/>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Lato Light" panose="020F0502020204030203" pitchFamily="34" charset="0"/>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Lato Light" panose="020F0502020204030203" pitchFamily="34" charset="0"/>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Lato Light" panose="020F0502020204030203" pitchFamily="34" charset="0"/>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9"/>
            <a:ext cx="21025723" cy="2651126"/>
          </a:xfrm>
          <a:prstGeom prst="rect">
            <a:avLst/>
          </a:prstGeom>
        </p:spPr>
        <p:txBody>
          <a:bodyPr vert="horz" lIns="182843" tIns="91422" rIns="182843" bIns="91422" rtlCol="0" anchor="ctr">
            <a:normAutofit/>
          </a:bodyPr>
          <a:lstStyle/>
          <a:p>
            <a:r>
              <a:rPr lang="en-US"/>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Oval 3">
            <a:extLst>
              <a:ext uri="{FF2B5EF4-FFF2-40B4-BE49-F238E27FC236}">
                <a16:creationId xmlns:a16="http://schemas.microsoft.com/office/drawing/2014/main" id="{3A87DDA4-93F2-7A45-9BB3-0ED68A4AA170}"/>
              </a:ext>
            </a:extLst>
          </p:cNvPr>
          <p:cNvSpPr/>
          <p:nvPr userDrawn="1"/>
        </p:nvSpPr>
        <p:spPr>
          <a:xfrm>
            <a:off x="22302691" y="762000"/>
            <a:ext cx="554134" cy="5541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Poppins Light" pitchFamily="2" charset="77"/>
              <a:ea typeface="+mn-ea"/>
              <a:cs typeface="+mn-cs"/>
            </a:endParaRPr>
          </a:p>
        </p:txBody>
      </p:sp>
      <p:sp>
        <p:nvSpPr>
          <p:cNvPr id="5" name="TextBox 4">
            <a:extLst>
              <a:ext uri="{FF2B5EF4-FFF2-40B4-BE49-F238E27FC236}">
                <a16:creationId xmlns:a16="http://schemas.microsoft.com/office/drawing/2014/main" id="{8AC132A2-AB80-A845-8566-11C55587F84F}"/>
              </a:ext>
            </a:extLst>
          </p:cNvPr>
          <p:cNvSpPr txBox="1"/>
          <p:nvPr userDrawn="1"/>
        </p:nvSpPr>
        <p:spPr>
          <a:xfrm>
            <a:off x="22400222" y="885179"/>
            <a:ext cx="359073" cy="307777"/>
          </a:xfrm>
          <a:prstGeom prst="rect">
            <a:avLst/>
          </a:prstGeom>
          <a:noFill/>
        </p:spPr>
        <p:txBody>
          <a:bodyPr wrap="none" lIns="0" tIns="0" rIns="0" bIns="0" rtlCol="0" anchor="ctr">
            <a:spAutoFit/>
          </a:bodyPr>
          <a:lstStyle/>
          <a:p>
            <a:pPr marL="0" marR="0" lvl="0" indent="0" algn="ctr" defTabSz="1828434" rtl="0" eaLnBrk="1" fontAlgn="auto" latinLnBrk="0" hangingPunct="1">
              <a:lnSpc>
                <a:spcPct val="100000"/>
              </a:lnSpc>
              <a:spcBef>
                <a:spcPts val="0"/>
              </a:spcBef>
              <a:spcAft>
                <a:spcPts val="0"/>
              </a:spcAft>
              <a:buClrTx/>
              <a:buSzTx/>
              <a:buFontTx/>
              <a:buNone/>
              <a:tabLst/>
              <a:defRPr/>
            </a:pPr>
            <a:fld id="{C2130A1F-96FE-9345-9E91-FD9BE4197128}" type="slidenum">
              <a:rPr kumimoji="0" lang="en-US" sz="2000" b="0" i="0" u="none" strike="noStrike" kern="1200" cap="none" spc="0" normalizeH="0" baseline="0" noProof="0" smtClean="0">
                <a:ln>
                  <a:noFill/>
                </a:ln>
                <a:solidFill>
                  <a:srgbClr val="FFFFFF"/>
                </a:solidFill>
                <a:effectLst/>
                <a:uLnTx/>
                <a:uFillTx/>
                <a:latin typeface="Poppins" pitchFamily="2" charset="77"/>
                <a:ea typeface="+mn-ea"/>
                <a:cs typeface="Poppins" pitchFamily="2" charset="77"/>
              </a:rPr>
              <a:pPr marL="0" marR="0" lvl="0" indent="0" algn="ctr" defTabSz="1828434"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a:ln>
                <a:noFill/>
              </a:ln>
              <a:solidFill>
                <a:srgbClr val="FFFFFF"/>
              </a:solidFill>
              <a:effectLst/>
              <a:uLnTx/>
              <a:uFillTx/>
              <a:latin typeface="Poppins" pitchFamily="2" charset="77"/>
              <a:ea typeface="+mn-ea"/>
              <a:cs typeface="Poppins" pitchFamily="2" charset="77"/>
            </a:endParaRPr>
          </a:p>
        </p:txBody>
      </p:sp>
    </p:spTree>
    <p:extLst>
      <p:ext uri="{BB962C8B-B14F-4D97-AF65-F5344CB8AC3E}">
        <p14:creationId xmlns:p14="http://schemas.microsoft.com/office/powerpoint/2010/main" val="3904126759"/>
      </p:ext>
    </p:extLst>
  </p:cSld>
  <p:clrMap bg1="lt1" tx1="dk1" bg2="lt2" tx2="dk2" accent1="accent1" accent2="accent2" accent3="accent3" accent4="accent4" accent5="accent5" accent6="accent6" hlink="hlink" folHlink="folHlink"/>
  <p:sldLayoutIdLst>
    <p:sldLayoutId id="2147483988" r:id="rId1"/>
    <p:sldLayoutId id="2147483989" r:id="rId2"/>
  </p:sldLayoutIdLst>
  <p:hf hdr="0" ftr="0" dt="0"/>
  <p:txStyles>
    <p:titleStyle>
      <a:lvl1pPr algn="l" defTabSz="1828434" rtl="0" eaLnBrk="1" latinLnBrk="0" hangingPunct="1">
        <a:lnSpc>
          <a:spcPct val="90000"/>
        </a:lnSpc>
        <a:spcBef>
          <a:spcPct val="0"/>
        </a:spcBef>
        <a:buNone/>
        <a:defRPr lang="en-US" sz="6000" b="1" i="0" kern="1200">
          <a:solidFill>
            <a:schemeClr val="tx2"/>
          </a:solidFill>
          <a:latin typeface="Poppins" pitchFamily="2" charset="77"/>
          <a:ea typeface="Open Sans Light" panose="020B0306030504020204" pitchFamily="34" charset="0"/>
          <a:cs typeface="Poppins" pitchFamily="2" charset="77"/>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800" b="0" i="0" kern="1200" dirty="0" smtClean="0">
          <a:solidFill>
            <a:schemeClr val="tx1"/>
          </a:solidFill>
          <a:effectLst/>
          <a:latin typeface="Poppins Light" pitchFamily="2" charset="77"/>
          <a:ea typeface="Open Sans Light" panose="020B0306030504020204" pitchFamily="34" charset="0"/>
          <a:cs typeface="Open Sans"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0" i="0" kern="1200" dirty="0" smtClean="0">
          <a:solidFill>
            <a:schemeClr val="tx1"/>
          </a:solidFill>
          <a:effectLst/>
          <a:latin typeface="Poppins Light" pitchFamily="2" charset="77"/>
          <a:ea typeface="Open Sans Light" panose="020B0306030504020204" pitchFamily="34" charset="0"/>
          <a:cs typeface="Open Sans"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0" i="0" kern="1200" dirty="0" smtClean="0">
          <a:solidFill>
            <a:schemeClr val="tx1"/>
          </a:solidFill>
          <a:effectLst/>
          <a:latin typeface="Poppins Light" pitchFamily="2" charset="77"/>
          <a:ea typeface="Open Sans Light" panose="020B0306030504020204" pitchFamily="34" charset="0"/>
          <a:cs typeface="Open Sans"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0" i="0" kern="1200" dirty="0" smtClean="0">
          <a:solidFill>
            <a:schemeClr val="tx1"/>
          </a:solidFill>
          <a:effectLst/>
          <a:latin typeface="Poppins Light" pitchFamily="2" charset="77"/>
          <a:ea typeface="Open Sans Light" panose="020B0306030504020204" pitchFamily="34" charset="0"/>
          <a:cs typeface="Open Sans"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0" i="0" kern="1200" dirty="0">
          <a:solidFill>
            <a:schemeClr val="tx1"/>
          </a:solidFill>
          <a:effectLst/>
          <a:latin typeface="Poppins Light" pitchFamily="2" charset="77"/>
          <a:ea typeface="Open Sans Light" panose="020B0306030504020204" pitchFamily="34" charset="0"/>
          <a:cs typeface="Open Sans"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A4A3A4"/>
          </p15:clr>
        </p15:guide>
        <p15:guide id="2" pos="7678">
          <p15:clr>
            <a:srgbClr val="A4A3A4"/>
          </p15:clr>
        </p15:guide>
        <p15:guide id="3" pos="14398">
          <p15:clr>
            <a:srgbClr val="A4A3A4"/>
          </p15:clr>
        </p15:guide>
        <p15:guide id="4" pos="958">
          <p15:clr>
            <a:srgbClr val="A4A3A4"/>
          </p15:clr>
        </p15:guide>
        <p15:guide id="5" orient="horz" pos="8160">
          <p15:clr>
            <a:srgbClr val="A4A3A4"/>
          </p15:clr>
        </p15:guide>
        <p15:guide id="6" orient="horz" pos="480">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customXml" Target="../ink/ink2.xml"/><Relationship Id="rId12" Type="http://schemas.openxmlformats.org/officeDocument/2006/relationships/image" Target="../media/image18.png"/><Relationship Id="rId17" Type="http://schemas.openxmlformats.org/officeDocument/2006/relationships/image" Target="../media/image21.png"/><Relationship Id="rId2" Type="http://schemas.openxmlformats.org/officeDocument/2006/relationships/image" Target="../media/image12.png"/><Relationship Id="rId16" Type="http://schemas.openxmlformats.org/officeDocument/2006/relationships/customXml" Target="../ink/ink6.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image" Target="../media/image20.png"/><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customXml" Target="../ink/ink3.xml"/><Relationship Id="rId14" Type="http://schemas.openxmlformats.org/officeDocument/2006/relationships/customXml" Target="../ink/ink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customXml" Target="../ink/ink10.xml"/><Relationship Id="rId18" Type="http://schemas.openxmlformats.org/officeDocument/2006/relationships/image" Target="../media/image36.png"/><Relationship Id="rId3" Type="http://schemas.openxmlformats.org/officeDocument/2006/relationships/image" Target="../media/image27.png"/><Relationship Id="rId7" Type="http://schemas.openxmlformats.org/officeDocument/2006/relationships/customXml" Target="../ink/ink7.xml"/><Relationship Id="rId12" Type="http://schemas.openxmlformats.org/officeDocument/2006/relationships/image" Target="../media/image33.png"/><Relationship Id="rId17" Type="http://schemas.openxmlformats.org/officeDocument/2006/relationships/customXml" Target="../ink/ink12.xml"/><Relationship Id="rId2" Type="http://schemas.openxmlformats.org/officeDocument/2006/relationships/image" Target="../media/image26.png"/><Relationship Id="rId16"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customXml" Target="../ink/ink9.xml"/><Relationship Id="rId5" Type="http://schemas.openxmlformats.org/officeDocument/2006/relationships/image" Target="../media/image29.png"/><Relationship Id="rId15" Type="http://schemas.openxmlformats.org/officeDocument/2006/relationships/customXml" Target="../ink/ink11.xml"/><Relationship Id="rId10" Type="http://schemas.openxmlformats.org/officeDocument/2006/relationships/image" Target="../media/image32.png"/><Relationship Id="rId4" Type="http://schemas.openxmlformats.org/officeDocument/2006/relationships/image" Target="../media/image28.png"/><Relationship Id="rId9" Type="http://schemas.openxmlformats.org/officeDocument/2006/relationships/customXml" Target="../ink/ink8.xml"/><Relationship Id="rId1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ubtitle 2">
            <a:extLst>
              <a:ext uri="{FF2B5EF4-FFF2-40B4-BE49-F238E27FC236}">
                <a16:creationId xmlns:a16="http://schemas.microsoft.com/office/drawing/2014/main" id="{58F07D01-4FDB-6B40-80A4-D55CC8B92827}"/>
              </a:ext>
            </a:extLst>
          </p:cNvPr>
          <p:cNvSpPr txBox="1">
            <a:spLocks/>
          </p:cNvSpPr>
          <p:nvPr/>
        </p:nvSpPr>
        <p:spPr>
          <a:xfrm>
            <a:off x="5231695" y="2186463"/>
            <a:ext cx="12940080" cy="2862322"/>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ctr" defTabSz="1087636" rtl="0" eaLnBrk="1" fontAlgn="auto" latinLnBrk="0" hangingPunct="1">
              <a:lnSpc>
                <a:spcPct val="100000"/>
              </a:lnSpc>
              <a:spcBef>
                <a:spcPct val="20000"/>
              </a:spcBef>
              <a:spcAft>
                <a:spcPts val="0"/>
              </a:spcAft>
              <a:buClrTx/>
              <a:buSzTx/>
              <a:buFont typeface="Arial"/>
              <a:buNone/>
              <a:tabLst/>
              <a:defRPr/>
            </a:pPr>
            <a:r>
              <a:rPr kumimoji="0" lang="en-US" sz="6000" b="1" i="0" u="none" strike="noStrike" kern="1200" cap="none" spc="0" normalizeH="0" baseline="0" noProof="0">
                <a:ln>
                  <a:noFill/>
                </a:ln>
                <a:solidFill>
                  <a:srgbClr val="08204C"/>
                </a:solidFill>
                <a:effectLst/>
                <a:uLnTx/>
                <a:uFillTx/>
                <a:latin typeface="Times New Roman" panose="02020603050405020304" pitchFamily="18" charset="0"/>
                <a:ea typeface="Lato Light" panose="020F0502020204030203" pitchFamily="34" charset="0"/>
                <a:cs typeface="Times New Roman" panose="02020603050405020304" pitchFamily="18" charset="0"/>
              </a:rPr>
              <a:t>Analysis of Individual </a:t>
            </a:r>
            <a:r>
              <a:rPr lang="en-US" sz="6000" b="1">
                <a:solidFill>
                  <a:srgbClr val="08204C"/>
                </a:solidFill>
                <a:latin typeface="Times New Roman" panose="02020603050405020304" pitchFamily="18" charset="0"/>
                <a:ea typeface="Lato Light" panose="020F0502020204030203" pitchFamily="34" charset="0"/>
                <a:cs typeface="Times New Roman" panose="02020603050405020304" pitchFamily="18" charset="0"/>
              </a:rPr>
              <a:t>and Interactive Effects</a:t>
            </a:r>
            <a:r>
              <a:rPr kumimoji="0" lang="en-US" sz="6000" b="1" i="0" u="none" strike="noStrike" kern="1200" cap="none" spc="0" normalizeH="0" baseline="0" noProof="0">
                <a:ln>
                  <a:noFill/>
                </a:ln>
                <a:solidFill>
                  <a:srgbClr val="08204C"/>
                </a:solidFill>
                <a:effectLst/>
                <a:uLnTx/>
                <a:uFillTx/>
                <a:latin typeface="Times New Roman" panose="02020603050405020304" pitchFamily="18" charset="0"/>
                <a:ea typeface="Lato Light" panose="020F0502020204030203" pitchFamily="34" charset="0"/>
                <a:cs typeface="Times New Roman" panose="02020603050405020304" pitchFamily="18" charset="0"/>
              </a:rPr>
              <a:t> of select decision variables on Foreign Direct Investment (FDI)  </a:t>
            </a:r>
          </a:p>
        </p:txBody>
      </p:sp>
      <p:sp>
        <p:nvSpPr>
          <p:cNvPr id="23" name="Title 1">
            <a:extLst>
              <a:ext uri="{FF2B5EF4-FFF2-40B4-BE49-F238E27FC236}">
                <a16:creationId xmlns:a16="http://schemas.microsoft.com/office/drawing/2014/main" id="{992565C7-A69B-44E8-A759-0EF4F12C6F01}"/>
              </a:ext>
            </a:extLst>
          </p:cNvPr>
          <p:cNvSpPr txBox="1">
            <a:spLocks/>
          </p:cNvSpPr>
          <p:nvPr/>
        </p:nvSpPr>
        <p:spPr>
          <a:xfrm>
            <a:off x="4246513" y="614728"/>
            <a:ext cx="15567708" cy="1569660"/>
          </a:xfrm>
          <a:prstGeom prst="rect">
            <a:avLst/>
          </a:prstGeom>
        </p:spPr>
        <p:txBody>
          <a:bodyPr/>
          <a:lstStyle>
            <a:lvl1pPr algn="l" rtl="0" eaLnBrk="0" fontAlgn="base" hangingPunct="0">
              <a:spcBef>
                <a:spcPct val="0"/>
              </a:spcBef>
              <a:spcAft>
                <a:spcPct val="0"/>
              </a:spcAft>
              <a:defRPr sz="2800" i="1">
                <a:solidFill>
                  <a:srgbClr val="FFFFFF"/>
                </a:solidFill>
                <a:latin typeface="+mj-lt"/>
                <a:ea typeface="+mj-ea"/>
                <a:cs typeface="+mj-cs"/>
              </a:defRPr>
            </a:lvl1pPr>
            <a:lvl2pPr algn="l" rtl="0" eaLnBrk="0" fontAlgn="base" hangingPunct="0">
              <a:spcBef>
                <a:spcPct val="0"/>
              </a:spcBef>
              <a:spcAft>
                <a:spcPct val="0"/>
              </a:spcAft>
              <a:defRPr sz="2800" i="1">
                <a:solidFill>
                  <a:srgbClr val="FFFFFF"/>
                </a:solidFill>
                <a:latin typeface="ITC Stone Sans Std Medium" pitchFamily="34" charset="0"/>
              </a:defRPr>
            </a:lvl2pPr>
            <a:lvl3pPr algn="l" rtl="0" eaLnBrk="0" fontAlgn="base" hangingPunct="0">
              <a:spcBef>
                <a:spcPct val="0"/>
              </a:spcBef>
              <a:spcAft>
                <a:spcPct val="0"/>
              </a:spcAft>
              <a:defRPr sz="2800" i="1">
                <a:solidFill>
                  <a:srgbClr val="FFFFFF"/>
                </a:solidFill>
                <a:latin typeface="ITC Stone Sans Std Medium" pitchFamily="34" charset="0"/>
              </a:defRPr>
            </a:lvl3pPr>
            <a:lvl4pPr algn="l" rtl="0" eaLnBrk="0" fontAlgn="base" hangingPunct="0">
              <a:spcBef>
                <a:spcPct val="0"/>
              </a:spcBef>
              <a:spcAft>
                <a:spcPct val="0"/>
              </a:spcAft>
              <a:defRPr sz="2800" i="1">
                <a:solidFill>
                  <a:srgbClr val="FFFFFF"/>
                </a:solidFill>
                <a:latin typeface="ITC Stone Sans Std Medium" pitchFamily="34" charset="0"/>
              </a:defRPr>
            </a:lvl4pPr>
            <a:lvl5pPr algn="l" rtl="0" eaLnBrk="0" fontAlgn="base" hangingPunct="0">
              <a:spcBef>
                <a:spcPct val="0"/>
              </a:spcBef>
              <a:spcAft>
                <a:spcPct val="0"/>
              </a:spcAft>
              <a:defRPr sz="2800" i="1">
                <a:solidFill>
                  <a:srgbClr val="FFFFFF"/>
                </a:solidFill>
                <a:latin typeface="ITC Stone Sans Std Medium" pitchFamily="34" charset="0"/>
              </a:defRPr>
            </a:lvl5pPr>
            <a:lvl6pPr marL="457200" algn="l" rtl="0" fontAlgn="base">
              <a:spcBef>
                <a:spcPct val="0"/>
              </a:spcBef>
              <a:spcAft>
                <a:spcPct val="0"/>
              </a:spcAft>
              <a:defRPr sz="2800" i="1">
                <a:solidFill>
                  <a:srgbClr val="FFFFFF"/>
                </a:solidFill>
                <a:latin typeface="ITC Stone Sans Std Medium" pitchFamily="34" charset="0"/>
              </a:defRPr>
            </a:lvl6pPr>
            <a:lvl7pPr marL="914400" algn="l" rtl="0" fontAlgn="base">
              <a:spcBef>
                <a:spcPct val="0"/>
              </a:spcBef>
              <a:spcAft>
                <a:spcPct val="0"/>
              </a:spcAft>
              <a:defRPr sz="2800" i="1">
                <a:solidFill>
                  <a:srgbClr val="FFFFFF"/>
                </a:solidFill>
                <a:latin typeface="ITC Stone Sans Std Medium" pitchFamily="34" charset="0"/>
              </a:defRPr>
            </a:lvl7pPr>
            <a:lvl8pPr marL="1371600" algn="l" rtl="0" fontAlgn="base">
              <a:spcBef>
                <a:spcPct val="0"/>
              </a:spcBef>
              <a:spcAft>
                <a:spcPct val="0"/>
              </a:spcAft>
              <a:defRPr sz="2800" i="1">
                <a:solidFill>
                  <a:srgbClr val="FFFFFF"/>
                </a:solidFill>
                <a:latin typeface="ITC Stone Sans Std Medium" pitchFamily="34" charset="0"/>
              </a:defRPr>
            </a:lvl8pPr>
            <a:lvl9pPr marL="1828800" algn="l" rtl="0" fontAlgn="base">
              <a:spcBef>
                <a:spcPct val="0"/>
              </a:spcBef>
              <a:spcAft>
                <a:spcPct val="0"/>
              </a:spcAft>
              <a:defRPr sz="2800" i="1">
                <a:solidFill>
                  <a:srgbClr val="FFFFFF"/>
                </a:solidFill>
                <a:latin typeface="ITC Stone Sans Std Medium" pitchFamily="34" charset="0"/>
              </a:defRPr>
            </a:lvl9pPr>
          </a:lstStyle>
          <a:p>
            <a:pPr defTabSz="457200">
              <a:lnSpc>
                <a:spcPts val="4875"/>
              </a:lnSpc>
              <a:defRPr/>
            </a:pPr>
            <a:r>
              <a:rPr lang="en-US" sz="6000" b="1" i="0" kern="0">
                <a:solidFill>
                  <a:prstClr val="black"/>
                </a:solidFill>
                <a:latin typeface="Arial" panose="020B0604020202020204" pitchFamily="34" charset="0"/>
                <a:cs typeface="Arial" panose="020B0604020202020204" pitchFamily="34" charset="0"/>
              </a:rPr>
              <a:t>Project Title and Outline  QMM_ Group 7</a:t>
            </a:r>
          </a:p>
        </p:txBody>
      </p:sp>
      <p:pic>
        <p:nvPicPr>
          <p:cNvPr id="14" name="Picture 13">
            <a:extLst>
              <a:ext uri="{FF2B5EF4-FFF2-40B4-BE49-F238E27FC236}">
                <a16:creationId xmlns:a16="http://schemas.microsoft.com/office/drawing/2014/main" id="{1F420CE3-324E-4359-99D9-84D97E2087CB}"/>
              </a:ext>
            </a:extLst>
          </p:cNvPr>
          <p:cNvPicPr>
            <a:picLocks noChangeAspect="1"/>
          </p:cNvPicPr>
          <p:nvPr/>
        </p:nvPicPr>
        <p:blipFill>
          <a:blip r:embed="rId2"/>
          <a:stretch>
            <a:fillRect/>
          </a:stretch>
        </p:blipFill>
        <p:spPr>
          <a:xfrm>
            <a:off x="9284264" y="5500832"/>
            <a:ext cx="4211603" cy="2502004"/>
          </a:xfrm>
          <a:prstGeom prst="rect">
            <a:avLst/>
          </a:prstGeom>
        </p:spPr>
      </p:pic>
      <p:pic>
        <p:nvPicPr>
          <p:cNvPr id="3" name="Picture 2">
            <a:extLst>
              <a:ext uri="{FF2B5EF4-FFF2-40B4-BE49-F238E27FC236}">
                <a16:creationId xmlns:a16="http://schemas.microsoft.com/office/drawing/2014/main" id="{080FFD88-7100-44A0-8D89-6B20C57294DA}"/>
              </a:ext>
            </a:extLst>
          </p:cNvPr>
          <p:cNvPicPr>
            <a:picLocks noChangeAspect="1"/>
          </p:cNvPicPr>
          <p:nvPr/>
        </p:nvPicPr>
        <p:blipFill>
          <a:blip r:embed="rId3"/>
          <a:stretch>
            <a:fillRect/>
          </a:stretch>
        </p:blipFill>
        <p:spPr>
          <a:xfrm>
            <a:off x="19294775" y="11991282"/>
            <a:ext cx="4950845" cy="1643192"/>
          </a:xfrm>
          <a:prstGeom prst="rect">
            <a:avLst/>
          </a:prstGeom>
        </p:spPr>
      </p:pic>
      <p:sp>
        <p:nvSpPr>
          <p:cNvPr id="17" name="Freeform 6">
            <a:extLst>
              <a:ext uri="{FF2B5EF4-FFF2-40B4-BE49-F238E27FC236}">
                <a16:creationId xmlns:a16="http://schemas.microsoft.com/office/drawing/2014/main" id="{B249D761-CCBD-4874-8126-703F39777C49}"/>
              </a:ext>
            </a:extLst>
          </p:cNvPr>
          <p:cNvSpPr>
            <a:spLocks noChangeArrowheads="1"/>
          </p:cNvSpPr>
          <p:nvPr/>
        </p:nvSpPr>
        <p:spPr bwMode="auto">
          <a:xfrm>
            <a:off x="2161" y="11686321"/>
            <a:ext cx="5538472" cy="1858997"/>
          </a:xfrm>
          <a:custGeom>
            <a:avLst/>
            <a:gdLst>
              <a:gd name="T0" fmla="*/ 1884 w 1885"/>
              <a:gd name="T1" fmla="*/ 942 h 1885"/>
              <a:gd name="T2" fmla="*/ 942 w 1885"/>
              <a:gd name="T3" fmla="*/ 1884 h 1885"/>
              <a:gd name="T4" fmla="*/ 0 w 1885"/>
              <a:gd name="T5" fmla="*/ 942 h 1885"/>
              <a:gd name="T6" fmla="*/ 942 w 1885"/>
              <a:gd name="T7" fmla="*/ 0 h 1885"/>
              <a:gd name="T8" fmla="*/ 1884 w 1885"/>
              <a:gd name="T9" fmla="*/ 942 h 1885"/>
            </a:gdLst>
            <a:ahLst/>
            <a:cxnLst>
              <a:cxn ang="0">
                <a:pos x="T0" y="T1"/>
              </a:cxn>
              <a:cxn ang="0">
                <a:pos x="T2" y="T3"/>
              </a:cxn>
              <a:cxn ang="0">
                <a:pos x="T4" y="T5"/>
              </a:cxn>
              <a:cxn ang="0">
                <a:pos x="T6" y="T7"/>
              </a:cxn>
              <a:cxn ang="0">
                <a:pos x="T8" y="T9"/>
              </a:cxn>
            </a:cxnLst>
            <a:rect l="0" t="0" r="r" b="b"/>
            <a:pathLst>
              <a:path w="1885" h="1885">
                <a:moveTo>
                  <a:pt x="1884" y="942"/>
                </a:moveTo>
                <a:cubicBezTo>
                  <a:pt x="1884" y="1462"/>
                  <a:pt x="1463" y="1884"/>
                  <a:pt x="942" y="1884"/>
                </a:cubicBezTo>
                <a:cubicBezTo>
                  <a:pt x="422" y="1884"/>
                  <a:pt x="0" y="1462"/>
                  <a:pt x="0" y="942"/>
                </a:cubicBezTo>
                <a:cubicBezTo>
                  <a:pt x="0" y="422"/>
                  <a:pt x="422" y="0"/>
                  <a:pt x="942" y="0"/>
                </a:cubicBezTo>
                <a:cubicBezTo>
                  <a:pt x="1463" y="0"/>
                  <a:pt x="1884" y="422"/>
                  <a:pt x="1884" y="942"/>
                </a:cubicBezTo>
              </a:path>
            </a:pathLst>
          </a:custGeom>
          <a:solidFill>
            <a:schemeClr val="accent3"/>
          </a:solidFill>
          <a:ln>
            <a:noFill/>
          </a:ln>
          <a:effectLst/>
        </p:spPr>
        <p:txBody>
          <a:bodyPr wrap="none" anchor="ctr"/>
          <a:lstStyle/>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08204C"/>
                </a:solidFill>
                <a:effectLst/>
                <a:uLnTx/>
                <a:uFillTx/>
                <a:latin typeface="Times New Roman" panose="02020603050405020304" pitchFamily="18" charset="0"/>
                <a:ea typeface="Lato Light" panose="020F0502020204030203" pitchFamily="34" charset="0"/>
                <a:cs typeface="Times New Roman" panose="02020603050405020304" pitchFamily="18" charset="0"/>
              </a:rPr>
              <a:t>    </a:t>
            </a:r>
            <a:r>
              <a:rPr kumimoji="0" lang="en-US" b="1" i="0" u="none" strike="noStrike" kern="1200" cap="none" spc="0" normalizeH="0" baseline="0" noProof="0" dirty="0">
                <a:ln>
                  <a:noFill/>
                </a:ln>
                <a:solidFill>
                  <a:schemeClr val="bg1"/>
                </a:solidFill>
                <a:effectLst/>
                <a:uLnTx/>
                <a:uFillTx/>
                <a:latin typeface="Times New Roman" panose="02020603050405020304" pitchFamily="18" charset="0"/>
                <a:ea typeface="Lato Light" panose="020F0502020204030203" pitchFamily="34" charset="0"/>
                <a:cs typeface="Times New Roman" panose="02020603050405020304" pitchFamily="18" charset="0"/>
              </a:rPr>
              <a:t>Presented on 11/29/21</a:t>
            </a:r>
            <a:endParaRPr kumimoji="0" lang="en-US"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932069A2-E0AF-D545-AF0B-6481DCE8E32D}"/>
              </a:ext>
            </a:extLst>
          </p:cNvPr>
          <p:cNvSpPr txBox="1"/>
          <p:nvPr/>
        </p:nvSpPr>
        <p:spPr>
          <a:xfrm>
            <a:off x="7890011" y="8454883"/>
            <a:ext cx="7071360" cy="3046988"/>
          </a:xfrm>
          <a:prstGeom prst="rect">
            <a:avLst/>
          </a:prstGeom>
          <a:noFill/>
        </p:spPr>
        <p:txBody>
          <a:bodyPr wrap="square" rtlCol="0">
            <a:spAutoFit/>
          </a:bodyPr>
          <a:lstStyle/>
          <a:p>
            <a:pPr algn="ctr"/>
            <a:r>
              <a:rPr lang="en-US" sz="4000" dirty="0">
                <a:solidFill>
                  <a:srgbClr val="000000"/>
                </a:solidFill>
                <a:latin typeface="Times New Roman" panose="02020603050405020304" pitchFamily="18" charset="0"/>
                <a:cs typeface="Times New Roman" panose="02020603050405020304" pitchFamily="18" charset="0"/>
              </a:rPr>
              <a:t>Mukhtar A. Yusuf</a:t>
            </a:r>
          </a:p>
          <a:p>
            <a:pPr algn="ctr"/>
            <a:r>
              <a:rPr lang="en-US" sz="4000" dirty="0" err="1">
                <a:solidFill>
                  <a:srgbClr val="000000"/>
                </a:solidFill>
                <a:latin typeface="Times New Roman" panose="02020603050405020304" pitchFamily="18" charset="0"/>
                <a:cs typeface="Times New Roman" panose="02020603050405020304" pitchFamily="18" charset="0"/>
              </a:rPr>
              <a:t>Maddukuri</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Janakisrija</a:t>
            </a:r>
            <a:endParaRPr lang="en-US" sz="4000" dirty="0">
              <a:solidFill>
                <a:srgbClr val="000000"/>
              </a:solidFill>
              <a:latin typeface="Times New Roman" panose="02020603050405020304" pitchFamily="18" charset="0"/>
              <a:cs typeface="Times New Roman" panose="02020603050405020304" pitchFamily="18" charset="0"/>
            </a:endParaRPr>
          </a:p>
          <a:p>
            <a:pPr algn="ctr"/>
            <a:r>
              <a:rPr lang="en-US" sz="4000" dirty="0" err="1">
                <a:solidFill>
                  <a:srgbClr val="000000"/>
                </a:solidFill>
                <a:latin typeface="Times New Roman" panose="02020603050405020304" pitchFamily="18" charset="0"/>
                <a:cs typeface="Times New Roman" panose="02020603050405020304" pitchFamily="18" charset="0"/>
              </a:rPr>
              <a:t>Ishika</a:t>
            </a:r>
            <a:r>
              <a:rPr lang="en-US" sz="4000" dirty="0">
                <a:solidFill>
                  <a:srgbClr val="000000"/>
                </a:solidFill>
                <a:latin typeface="Times New Roman" panose="02020603050405020304" pitchFamily="18" charset="0"/>
                <a:cs typeface="Times New Roman" panose="02020603050405020304" pitchFamily="18" charset="0"/>
              </a:rPr>
              <a:t> Nisha</a:t>
            </a:r>
          </a:p>
          <a:p>
            <a:pPr algn="ctr"/>
            <a:r>
              <a:rPr lang="en-US" sz="4000" dirty="0" err="1">
                <a:solidFill>
                  <a:srgbClr val="000000"/>
                </a:solidFill>
                <a:latin typeface="Times New Roman" panose="02020603050405020304" pitchFamily="18" charset="0"/>
                <a:cs typeface="Times New Roman" panose="02020603050405020304" pitchFamily="18" charset="0"/>
              </a:rPr>
              <a:t>Vamshee</a:t>
            </a:r>
            <a:r>
              <a:rPr lang="en-US" sz="4000" dirty="0">
                <a:solidFill>
                  <a:srgbClr val="000000"/>
                </a:solidFill>
                <a:latin typeface="Times New Roman" panose="02020603050405020304" pitchFamily="18" charset="0"/>
                <a:cs typeface="Times New Roman" panose="02020603050405020304" pitchFamily="18" charset="0"/>
              </a:rPr>
              <a:t> Deepak Goud Katta</a:t>
            </a:r>
          </a:p>
          <a:p>
            <a:endParaRPr lang="en-US" sz="3200" dirty="0">
              <a:solidFill>
                <a:srgbClr val="00000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35EA0E0-844C-4A52-B012-78BF59E42D05}"/>
              </a:ext>
            </a:extLst>
          </p:cNvPr>
          <p:cNvSpPr txBox="1"/>
          <p:nvPr/>
        </p:nvSpPr>
        <p:spPr>
          <a:xfrm>
            <a:off x="6322693" y="11686322"/>
            <a:ext cx="6680787" cy="646331"/>
          </a:xfrm>
          <a:prstGeom prst="rect">
            <a:avLst/>
          </a:prstGeom>
          <a:noFill/>
        </p:spPr>
        <p:txBody>
          <a:bodyPr wrap="square">
            <a:spAutoFit/>
          </a:bodyPr>
          <a:lstStyle/>
          <a:p>
            <a:r>
              <a:rPr lang="en-US" dirty="0"/>
              <a:t>https://youtu.be/PevMY_FaaFQ</a:t>
            </a:r>
          </a:p>
        </p:txBody>
      </p:sp>
    </p:spTree>
    <p:extLst>
      <p:ext uri="{BB962C8B-B14F-4D97-AF65-F5344CB8AC3E}">
        <p14:creationId xmlns:p14="http://schemas.microsoft.com/office/powerpoint/2010/main" val="2246475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A1144D-223E-4909-BDA6-AB8248F48A90}"/>
              </a:ext>
            </a:extLst>
          </p:cNvPr>
          <p:cNvPicPr>
            <a:picLocks noChangeAspect="1"/>
          </p:cNvPicPr>
          <p:nvPr/>
        </p:nvPicPr>
        <p:blipFill>
          <a:blip r:embed="rId2"/>
          <a:stretch>
            <a:fillRect/>
          </a:stretch>
        </p:blipFill>
        <p:spPr>
          <a:xfrm>
            <a:off x="4021326" y="1894061"/>
            <a:ext cx="15230475" cy="2667000"/>
          </a:xfrm>
          <a:prstGeom prst="rect">
            <a:avLst/>
          </a:prstGeom>
        </p:spPr>
      </p:pic>
      <p:pic>
        <p:nvPicPr>
          <p:cNvPr id="6" name="Picture 5">
            <a:extLst>
              <a:ext uri="{FF2B5EF4-FFF2-40B4-BE49-F238E27FC236}">
                <a16:creationId xmlns:a16="http://schemas.microsoft.com/office/drawing/2014/main" id="{E51F3AE2-1B41-412C-BD5F-3D2E0C30292A}"/>
              </a:ext>
            </a:extLst>
          </p:cNvPr>
          <p:cNvPicPr>
            <a:picLocks noChangeAspect="1"/>
          </p:cNvPicPr>
          <p:nvPr/>
        </p:nvPicPr>
        <p:blipFill>
          <a:blip r:embed="rId3"/>
          <a:stretch>
            <a:fillRect/>
          </a:stretch>
        </p:blipFill>
        <p:spPr>
          <a:xfrm>
            <a:off x="4021326" y="5330934"/>
            <a:ext cx="15268575" cy="2257425"/>
          </a:xfrm>
          <a:prstGeom prst="rect">
            <a:avLst/>
          </a:prstGeom>
        </p:spPr>
      </p:pic>
      <p:pic>
        <p:nvPicPr>
          <p:cNvPr id="8" name="Picture 7">
            <a:extLst>
              <a:ext uri="{FF2B5EF4-FFF2-40B4-BE49-F238E27FC236}">
                <a16:creationId xmlns:a16="http://schemas.microsoft.com/office/drawing/2014/main" id="{ACA84223-98F2-42FE-B51B-905EDB34F379}"/>
              </a:ext>
            </a:extLst>
          </p:cNvPr>
          <p:cNvPicPr>
            <a:picLocks noChangeAspect="1"/>
          </p:cNvPicPr>
          <p:nvPr/>
        </p:nvPicPr>
        <p:blipFill>
          <a:blip r:embed="rId4"/>
          <a:stretch>
            <a:fillRect/>
          </a:stretch>
        </p:blipFill>
        <p:spPr>
          <a:xfrm>
            <a:off x="4021326" y="10538517"/>
            <a:ext cx="15344775" cy="1949427"/>
          </a:xfrm>
          <a:prstGeom prst="rect">
            <a:avLst/>
          </a:prstGeom>
        </p:spPr>
      </p:pic>
      <p:pic>
        <p:nvPicPr>
          <p:cNvPr id="10" name="Picture 9">
            <a:extLst>
              <a:ext uri="{FF2B5EF4-FFF2-40B4-BE49-F238E27FC236}">
                <a16:creationId xmlns:a16="http://schemas.microsoft.com/office/drawing/2014/main" id="{AEBC7870-DFE5-49F1-AD08-F4AB9449E059}"/>
              </a:ext>
            </a:extLst>
          </p:cNvPr>
          <p:cNvPicPr>
            <a:picLocks noChangeAspect="1"/>
          </p:cNvPicPr>
          <p:nvPr/>
        </p:nvPicPr>
        <p:blipFill>
          <a:blip r:embed="rId5"/>
          <a:stretch>
            <a:fillRect/>
          </a:stretch>
        </p:blipFill>
        <p:spPr>
          <a:xfrm>
            <a:off x="4021326" y="8099857"/>
            <a:ext cx="15344775" cy="1800225"/>
          </a:xfrm>
          <a:prstGeom prst="rect">
            <a:avLst/>
          </a:prstGeom>
        </p:spPr>
      </p:pic>
      <p:sp>
        <p:nvSpPr>
          <p:cNvPr id="11" name="TextBox 10">
            <a:extLst>
              <a:ext uri="{FF2B5EF4-FFF2-40B4-BE49-F238E27FC236}">
                <a16:creationId xmlns:a16="http://schemas.microsoft.com/office/drawing/2014/main" id="{E068B4C8-9776-424D-89F3-A1013C76D8FE}"/>
              </a:ext>
            </a:extLst>
          </p:cNvPr>
          <p:cNvSpPr txBox="1"/>
          <p:nvPr/>
        </p:nvSpPr>
        <p:spPr>
          <a:xfrm>
            <a:off x="8541857" y="612372"/>
            <a:ext cx="7293984" cy="1015663"/>
          </a:xfrm>
          <a:prstGeom prst="rect">
            <a:avLst/>
          </a:prstGeom>
          <a:noFill/>
        </p:spPr>
        <p:txBody>
          <a:bodyPr wrap="square" rtlCol="0">
            <a:spAutoFit/>
          </a:bodyPr>
          <a:lstStyle/>
          <a:p>
            <a:pPr marL="0" marR="0" lvl="0" indent="0" algn="ctr" defTabSz="1828434" rtl="0" eaLnBrk="1" fontAlgn="auto" latinLnBrk="0" hangingPunct="1">
              <a:lnSpc>
                <a:spcPct val="100000"/>
              </a:lnSpc>
              <a:spcBef>
                <a:spcPts val="0"/>
              </a:spcBef>
              <a:spcAft>
                <a:spcPts val="0"/>
              </a:spcAft>
              <a:buClrTx/>
              <a:buSzTx/>
              <a:buFontTx/>
              <a:buNone/>
              <a:tabLst/>
              <a:defRPr/>
            </a:pPr>
            <a:r>
              <a:rPr lang="en-US" sz="6000" dirty="0">
                <a:solidFill>
                  <a:srgbClr val="1C2835"/>
                </a:solidFill>
                <a:latin typeface="Times New Roman" panose="02020603050405020304" pitchFamily="18" charset="0"/>
                <a:cs typeface="Times New Roman" panose="02020603050405020304" pitchFamily="18" charset="0"/>
              </a:rPr>
              <a:t>Formula</a:t>
            </a:r>
            <a:endParaRPr kumimoji="0" lang="en-US" sz="6000" i="0" u="none" strike="noStrike" kern="1200" cap="none" spc="0" normalizeH="0" baseline="0" noProof="0" dirty="0">
              <a:ln>
                <a:noFill/>
              </a:ln>
              <a:solidFill>
                <a:srgbClr val="1C2835"/>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674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27D0F5-9A46-42CD-A0AE-EAAE2A38F417}"/>
              </a:ext>
            </a:extLst>
          </p:cNvPr>
          <p:cNvPicPr>
            <a:picLocks noChangeAspect="1"/>
          </p:cNvPicPr>
          <p:nvPr/>
        </p:nvPicPr>
        <p:blipFill>
          <a:blip r:embed="rId2"/>
          <a:stretch>
            <a:fillRect/>
          </a:stretch>
        </p:blipFill>
        <p:spPr>
          <a:xfrm>
            <a:off x="12550046" y="7947056"/>
            <a:ext cx="8426694" cy="5387436"/>
          </a:xfrm>
          <a:prstGeom prst="rect">
            <a:avLst/>
          </a:prstGeom>
        </p:spPr>
      </p:pic>
      <p:pic>
        <p:nvPicPr>
          <p:cNvPr id="12" name="Picture 11">
            <a:extLst>
              <a:ext uri="{FF2B5EF4-FFF2-40B4-BE49-F238E27FC236}">
                <a16:creationId xmlns:a16="http://schemas.microsoft.com/office/drawing/2014/main" id="{F7FC9894-EFF5-44C9-95D4-05A33389F95B}"/>
              </a:ext>
            </a:extLst>
          </p:cNvPr>
          <p:cNvPicPr>
            <a:picLocks noChangeAspect="1"/>
          </p:cNvPicPr>
          <p:nvPr/>
        </p:nvPicPr>
        <p:blipFill>
          <a:blip r:embed="rId3"/>
          <a:stretch>
            <a:fillRect/>
          </a:stretch>
        </p:blipFill>
        <p:spPr>
          <a:xfrm>
            <a:off x="265411" y="7542612"/>
            <a:ext cx="9113979" cy="4431629"/>
          </a:xfrm>
          <a:prstGeom prst="rect">
            <a:avLst/>
          </a:prstGeom>
        </p:spPr>
      </p:pic>
      <p:pic>
        <p:nvPicPr>
          <p:cNvPr id="14" name="Picture 13">
            <a:extLst>
              <a:ext uri="{FF2B5EF4-FFF2-40B4-BE49-F238E27FC236}">
                <a16:creationId xmlns:a16="http://schemas.microsoft.com/office/drawing/2014/main" id="{FDE1E7E2-125A-4579-90AF-38E5616F55E9}"/>
              </a:ext>
            </a:extLst>
          </p:cNvPr>
          <p:cNvPicPr>
            <a:picLocks noChangeAspect="1"/>
          </p:cNvPicPr>
          <p:nvPr/>
        </p:nvPicPr>
        <p:blipFill>
          <a:blip r:embed="rId4"/>
          <a:stretch>
            <a:fillRect/>
          </a:stretch>
        </p:blipFill>
        <p:spPr>
          <a:xfrm>
            <a:off x="465144" y="2354855"/>
            <a:ext cx="9471210" cy="4739251"/>
          </a:xfrm>
          <a:prstGeom prst="rect">
            <a:avLst/>
          </a:prstGeom>
        </p:spPr>
      </p:pic>
      <mc:AlternateContent xmlns:mc="http://schemas.openxmlformats.org/markup-compatibility/2006">
        <mc:Choice xmlns:p14="http://schemas.microsoft.com/office/powerpoint/2010/main" Requires="p14">
          <p:contentPart p14:bwMode="auto" r:id="rId5">
            <p14:nvContentPartPr>
              <p14:cNvPr id="15" name="Ink 14">
                <a:extLst>
                  <a:ext uri="{FF2B5EF4-FFF2-40B4-BE49-F238E27FC236}">
                    <a16:creationId xmlns:a16="http://schemas.microsoft.com/office/drawing/2014/main" id="{AEE72E58-3789-4362-A0EE-0B5991DB062C}"/>
                  </a:ext>
                </a:extLst>
              </p14:cNvPr>
              <p14:cNvContentPartPr/>
              <p14:nvPr/>
            </p14:nvContentPartPr>
            <p14:xfrm>
              <a:off x="8600300" y="4933490"/>
              <a:ext cx="330840" cy="360"/>
            </p14:xfrm>
          </p:contentPart>
        </mc:Choice>
        <mc:Fallback>
          <p:pic>
            <p:nvPicPr>
              <p:cNvPr id="15" name="Ink 14">
                <a:extLst>
                  <a:ext uri="{FF2B5EF4-FFF2-40B4-BE49-F238E27FC236}">
                    <a16:creationId xmlns:a16="http://schemas.microsoft.com/office/drawing/2014/main" id="{AEE72E58-3789-4362-A0EE-0B5991DB062C}"/>
                  </a:ext>
                </a:extLst>
              </p:cNvPr>
              <p:cNvPicPr/>
              <p:nvPr/>
            </p:nvPicPr>
            <p:blipFill>
              <a:blip r:embed="rId6"/>
              <a:stretch>
                <a:fillRect/>
              </a:stretch>
            </p:blipFill>
            <p:spPr>
              <a:xfrm>
                <a:off x="8537660" y="4870490"/>
                <a:ext cx="45648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7" name="Ink 16">
                <a:extLst>
                  <a:ext uri="{FF2B5EF4-FFF2-40B4-BE49-F238E27FC236}">
                    <a16:creationId xmlns:a16="http://schemas.microsoft.com/office/drawing/2014/main" id="{C8C70195-94F2-432B-9050-2AF9C64B298B}"/>
                  </a:ext>
                </a:extLst>
              </p14:cNvPr>
              <p14:cNvContentPartPr/>
              <p14:nvPr/>
            </p14:nvContentPartPr>
            <p14:xfrm>
              <a:off x="3512060" y="6915290"/>
              <a:ext cx="829800" cy="75600"/>
            </p14:xfrm>
          </p:contentPart>
        </mc:Choice>
        <mc:Fallback>
          <p:pic>
            <p:nvPicPr>
              <p:cNvPr id="17" name="Ink 16">
                <a:extLst>
                  <a:ext uri="{FF2B5EF4-FFF2-40B4-BE49-F238E27FC236}">
                    <a16:creationId xmlns:a16="http://schemas.microsoft.com/office/drawing/2014/main" id="{C8C70195-94F2-432B-9050-2AF9C64B298B}"/>
                  </a:ext>
                </a:extLst>
              </p:cNvPr>
              <p:cNvPicPr/>
              <p:nvPr/>
            </p:nvPicPr>
            <p:blipFill>
              <a:blip r:embed="rId8"/>
              <a:stretch>
                <a:fillRect/>
              </a:stretch>
            </p:blipFill>
            <p:spPr>
              <a:xfrm>
                <a:off x="3449420" y="6852290"/>
                <a:ext cx="95544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8" name="Ink 17">
                <a:extLst>
                  <a:ext uri="{FF2B5EF4-FFF2-40B4-BE49-F238E27FC236}">
                    <a16:creationId xmlns:a16="http://schemas.microsoft.com/office/drawing/2014/main" id="{A38AFADF-1DD4-4FF2-B743-4C2DA4B9399A}"/>
                  </a:ext>
                </a:extLst>
              </p14:cNvPr>
              <p14:cNvContentPartPr/>
              <p14:nvPr/>
            </p14:nvContentPartPr>
            <p14:xfrm>
              <a:off x="3087260" y="12294050"/>
              <a:ext cx="1510920" cy="64440"/>
            </p14:xfrm>
          </p:contentPart>
        </mc:Choice>
        <mc:Fallback>
          <p:pic>
            <p:nvPicPr>
              <p:cNvPr id="18" name="Ink 17">
                <a:extLst>
                  <a:ext uri="{FF2B5EF4-FFF2-40B4-BE49-F238E27FC236}">
                    <a16:creationId xmlns:a16="http://schemas.microsoft.com/office/drawing/2014/main" id="{A38AFADF-1DD4-4FF2-B743-4C2DA4B9399A}"/>
                  </a:ext>
                </a:extLst>
              </p:cNvPr>
              <p:cNvPicPr/>
              <p:nvPr/>
            </p:nvPicPr>
            <p:blipFill>
              <a:blip r:embed="rId10"/>
              <a:stretch>
                <a:fillRect/>
              </a:stretch>
            </p:blipFill>
            <p:spPr>
              <a:xfrm>
                <a:off x="3024260" y="12231050"/>
                <a:ext cx="163656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9" name="Ink 18">
                <a:extLst>
                  <a:ext uri="{FF2B5EF4-FFF2-40B4-BE49-F238E27FC236}">
                    <a16:creationId xmlns:a16="http://schemas.microsoft.com/office/drawing/2014/main" id="{40E92C5B-43AD-4C49-8AA1-45366C0D2F44}"/>
                  </a:ext>
                </a:extLst>
              </p14:cNvPr>
              <p14:cNvContentPartPr/>
              <p14:nvPr/>
            </p14:nvContentPartPr>
            <p14:xfrm>
              <a:off x="8537300" y="10537610"/>
              <a:ext cx="408600" cy="14760"/>
            </p14:xfrm>
          </p:contentPart>
        </mc:Choice>
        <mc:Fallback>
          <p:pic>
            <p:nvPicPr>
              <p:cNvPr id="19" name="Ink 18">
                <a:extLst>
                  <a:ext uri="{FF2B5EF4-FFF2-40B4-BE49-F238E27FC236}">
                    <a16:creationId xmlns:a16="http://schemas.microsoft.com/office/drawing/2014/main" id="{40E92C5B-43AD-4C49-8AA1-45366C0D2F44}"/>
                  </a:ext>
                </a:extLst>
              </p:cNvPr>
              <p:cNvPicPr/>
              <p:nvPr/>
            </p:nvPicPr>
            <p:blipFill>
              <a:blip r:embed="rId12"/>
              <a:stretch>
                <a:fillRect/>
              </a:stretch>
            </p:blipFill>
            <p:spPr>
              <a:xfrm>
                <a:off x="8474300" y="10474610"/>
                <a:ext cx="534240" cy="140400"/>
              </a:xfrm>
              <a:prstGeom prst="rect">
                <a:avLst/>
              </a:prstGeom>
            </p:spPr>
          </p:pic>
        </mc:Fallback>
      </mc:AlternateContent>
      <p:pic>
        <p:nvPicPr>
          <p:cNvPr id="23" name="Picture 22">
            <a:extLst>
              <a:ext uri="{FF2B5EF4-FFF2-40B4-BE49-F238E27FC236}">
                <a16:creationId xmlns:a16="http://schemas.microsoft.com/office/drawing/2014/main" id="{6D41B1B5-D190-49CD-82F0-7EFE0FBACF24}"/>
              </a:ext>
            </a:extLst>
          </p:cNvPr>
          <p:cNvPicPr>
            <a:picLocks noChangeAspect="1"/>
          </p:cNvPicPr>
          <p:nvPr/>
        </p:nvPicPr>
        <p:blipFill>
          <a:blip r:embed="rId13"/>
          <a:stretch>
            <a:fillRect/>
          </a:stretch>
        </p:blipFill>
        <p:spPr>
          <a:xfrm>
            <a:off x="12395966" y="2213466"/>
            <a:ext cx="7681869" cy="4644534"/>
          </a:xfrm>
          <a:prstGeom prst="rect">
            <a:avLst/>
          </a:prstGeom>
        </p:spPr>
      </p:pic>
      <mc:AlternateContent xmlns:mc="http://schemas.openxmlformats.org/markup-compatibility/2006">
        <mc:Choice xmlns:p14="http://schemas.microsoft.com/office/powerpoint/2010/main" Requires="p14">
          <p:contentPart p14:bwMode="auto" r:id="rId14">
            <p14:nvContentPartPr>
              <p14:cNvPr id="24" name="Ink 23">
                <a:extLst>
                  <a:ext uri="{FF2B5EF4-FFF2-40B4-BE49-F238E27FC236}">
                    <a16:creationId xmlns:a16="http://schemas.microsoft.com/office/drawing/2014/main" id="{C4185FAF-38B0-418E-B7B5-CD503DEDE5B8}"/>
                  </a:ext>
                </a:extLst>
              </p14:cNvPr>
              <p14:cNvContentPartPr/>
              <p14:nvPr/>
            </p14:nvContentPartPr>
            <p14:xfrm>
              <a:off x="20514860" y="11416010"/>
              <a:ext cx="466200" cy="360"/>
            </p14:xfrm>
          </p:contentPart>
        </mc:Choice>
        <mc:Fallback>
          <p:pic>
            <p:nvPicPr>
              <p:cNvPr id="24" name="Ink 23">
                <a:extLst>
                  <a:ext uri="{FF2B5EF4-FFF2-40B4-BE49-F238E27FC236}">
                    <a16:creationId xmlns:a16="http://schemas.microsoft.com/office/drawing/2014/main" id="{C4185FAF-38B0-418E-B7B5-CD503DEDE5B8}"/>
                  </a:ext>
                </a:extLst>
              </p:cNvPr>
              <p:cNvPicPr/>
              <p:nvPr/>
            </p:nvPicPr>
            <p:blipFill>
              <a:blip r:embed="rId15"/>
              <a:stretch>
                <a:fillRect/>
              </a:stretch>
            </p:blipFill>
            <p:spPr>
              <a:xfrm>
                <a:off x="20451860" y="11353370"/>
                <a:ext cx="59184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5" name="Ink 24">
                <a:extLst>
                  <a:ext uri="{FF2B5EF4-FFF2-40B4-BE49-F238E27FC236}">
                    <a16:creationId xmlns:a16="http://schemas.microsoft.com/office/drawing/2014/main" id="{D3B1D74B-1DF8-4F07-A141-F4A92A227A23}"/>
                  </a:ext>
                </a:extLst>
              </p14:cNvPr>
              <p14:cNvContentPartPr/>
              <p14:nvPr/>
            </p14:nvContentPartPr>
            <p14:xfrm>
              <a:off x="20668940" y="11126210"/>
              <a:ext cx="705240" cy="18360"/>
            </p14:xfrm>
          </p:contentPart>
        </mc:Choice>
        <mc:Fallback>
          <p:pic>
            <p:nvPicPr>
              <p:cNvPr id="25" name="Ink 24">
                <a:extLst>
                  <a:ext uri="{FF2B5EF4-FFF2-40B4-BE49-F238E27FC236}">
                    <a16:creationId xmlns:a16="http://schemas.microsoft.com/office/drawing/2014/main" id="{D3B1D74B-1DF8-4F07-A141-F4A92A227A23}"/>
                  </a:ext>
                </a:extLst>
              </p:cNvPr>
              <p:cNvPicPr/>
              <p:nvPr/>
            </p:nvPicPr>
            <p:blipFill>
              <a:blip r:embed="rId17"/>
              <a:stretch>
                <a:fillRect/>
              </a:stretch>
            </p:blipFill>
            <p:spPr>
              <a:xfrm>
                <a:off x="20605940" y="11063210"/>
                <a:ext cx="830880" cy="144000"/>
              </a:xfrm>
              <a:prstGeom prst="rect">
                <a:avLst/>
              </a:prstGeom>
            </p:spPr>
          </p:pic>
        </mc:Fallback>
      </mc:AlternateContent>
    </p:spTree>
    <p:extLst>
      <p:ext uri="{BB962C8B-B14F-4D97-AF65-F5344CB8AC3E}">
        <p14:creationId xmlns:p14="http://schemas.microsoft.com/office/powerpoint/2010/main" val="1237904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68BE9E-1167-804C-A81A-70CF0A396787}"/>
              </a:ext>
            </a:extLst>
          </p:cNvPr>
          <p:cNvSpPr txBox="1"/>
          <p:nvPr/>
        </p:nvSpPr>
        <p:spPr>
          <a:xfrm>
            <a:off x="2011079" y="5001414"/>
            <a:ext cx="19798145" cy="8956298"/>
          </a:xfrm>
          <a:prstGeom prst="rect">
            <a:avLst/>
          </a:prstGeom>
          <a:noFill/>
        </p:spPr>
        <p:txBody>
          <a:bodyPr wrap="square" rtlCol="0">
            <a:spAutoFit/>
          </a:bodyPr>
          <a:lstStyle/>
          <a:p>
            <a:pPr marL="571500" indent="-571500">
              <a:buFont typeface="Arial" panose="020B0604020202020204" pitchFamily="34" charset="0"/>
              <a:buChar char="•"/>
            </a:pPr>
            <a:r>
              <a:rPr lang="en-US" dirty="0">
                <a:solidFill>
                  <a:srgbClr val="000000"/>
                </a:solidFill>
              </a:rPr>
              <a:t>From this linear model we can see that Investment Facilitation Services results in a model that the P value is almost significant 0.067, and that it accounts for </a:t>
            </a:r>
            <a:r>
              <a:rPr lang="en-US" dirty="0">
                <a:solidFill>
                  <a:srgbClr val="000000"/>
                </a:solidFill>
                <a:highlight>
                  <a:srgbClr val="C0C0C0"/>
                </a:highlight>
              </a:rPr>
              <a:t>1.08% </a:t>
            </a:r>
            <a:r>
              <a:rPr lang="en-US" dirty="0">
                <a:solidFill>
                  <a:srgbClr val="000000"/>
                </a:solidFill>
              </a:rPr>
              <a:t>of the variation in Foreign Direct Investment Inflow.</a:t>
            </a:r>
          </a:p>
          <a:p>
            <a:endParaRPr lang="en-US" dirty="0">
              <a:solidFill>
                <a:srgbClr val="000000"/>
              </a:solidFill>
            </a:endParaRPr>
          </a:p>
          <a:p>
            <a:pPr marL="571500" indent="-571500">
              <a:buFont typeface="Arial" panose="020B0604020202020204" pitchFamily="34" charset="0"/>
              <a:buChar char="•"/>
            </a:pPr>
            <a:r>
              <a:rPr lang="en-US" dirty="0">
                <a:solidFill>
                  <a:srgbClr val="000000"/>
                </a:solidFill>
              </a:rPr>
              <a:t>The linear model that contains both Investment Facilitation and Investment Promotion, this time we have a highly significant P value of IF which is </a:t>
            </a:r>
            <a:r>
              <a:rPr lang="en-US" dirty="0">
                <a:solidFill>
                  <a:srgbClr val="000000"/>
                </a:solidFill>
                <a:highlight>
                  <a:srgbClr val="C0C0C0"/>
                </a:highlight>
              </a:rPr>
              <a:t>0.022</a:t>
            </a:r>
            <a:r>
              <a:rPr lang="en-US" dirty="0">
                <a:solidFill>
                  <a:srgbClr val="000000"/>
                </a:solidFill>
              </a:rPr>
              <a:t>, and we see that the total model accounts for </a:t>
            </a:r>
            <a:r>
              <a:rPr lang="en-US" dirty="0">
                <a:solidFill>
                  <a:srgbClr val="000000"/>
                </a:solidFill>
                <a:highlight>
                  <a:srgbClr val="C0C0C0"/>
                </a:highlight>
              </a:rPr>
              <a:t>1.83% </a:t>
            </a:r>
            <a:r>
              <a:rPr lang="en-US" dirty="0">
                <a:solidFill>
                  <a:srgbClr val="000000"/>
                </a:solidFill>
              </a:rPr>
              <a:t>of the variability in FDI Inflow.</a:t>
            </a:r>
          </a:p>
          <a:p>
            <a:pPr marL="571500" indent="-571500">
              <a:buFont typeface="Arial" panose="020B0604020202020204" pitchFamily="34" charset="0"/>
              <a:buChar char="•"/>
            </a:pPr>
            <a:endParaRPr lang="en-US" dirty="0">
              <a:solidFill>
                <a:srgbClr val="000000"/>
              </a:solidFill>
            </a:endParaRPr>
          </a:p>
          <a:p>
            <a:pPr marL="571500" indent="-571500">
              <a:buFont typeface="Arial" panose="020B0604020202020204" pitchFamily="34" charset="0"/>
              <a:buChar char="•"/>
            </a:pPr>
            <a:r>
              <a:rPr lang="en-US" dirty="0">
                <a:solidFill>
                  <a:srgbClr val="000000"/>
                </a:solidFill>
              </a:rPr>
              <a:t>The linear contains the standardized (Z-score) of both Investment Facilitation and Investment Promotion and Investment </a:t>
            </a:r>
            <a:r>
              <a:rPr lang="en-US" dirty="0" err="1">
                <a:solidFill>
                  <a:srgbClr val="000000"/>
                </a:solidFill>
              </a:rPr>
              <a:t>FacilitationXInvestment</a:t>
            </a:r>
            <a:r>
              <a:rPr lang="en-US" dirty="0">
                <a:solidFill>
                  <a:srgbClr val="000000"/>
                </a:solidFill>
              </a:rPr>
              <a:t> Promotion, we have a highly significant P value of ZIF </a:t>
            </a:r>
            <a:r>
              <a:rPr lang="en-US" dirty="0">
                <a:solidFill>
                  <a:srgbClr val="000000"/>
                </a:solidFill>
                <a:highlight>
                  <a:srgbClr val="C0C0C0"/>
                </a:highlight>
              </a:rPr>
              <a:t>(0.039</a:t>
            </a:r>
            <a:r>
              <a:rPr lang="en-US" dirty="0">
                <a:solidFill>
                  <a:srgbClr val="000000"/>
                </a:solidFill>
              </a:rPr>
              <a:t>). Although the result indicates there was a non-significant interaction effect (P-value = </a:t>
            </a:r>
            <a:r>
              <a:rPr lang="en-US" dirty="0">
                <a:solidFill>
                  <a:srgbClr val="000000"/>
                </a:solidFill>
                <a:highlight>
                  <a:srgbClr val="C0C0C0"/>
                </a:highlight>
              </a:rPr>
              <a:t>0.178</a:t>
            </a:r>
            <a:r>
              <a:rPr lang="en-US" dirty="0">
                <a:solidFill>
                  <a:srgbClr val="000000"/>
                </a:solidFill>
              </a:rPr>
              <a:t>) of </a:t>
            </a:r>
            <a:r>
              <a:rPr lang="en-US" dirty="0" err="1">
                <a:solidFill>
                  <a:srgbClr val="000000"/>
                </a:solidFill>
              </a:rPr>
              <a:t>FacilitationXInvestment</a:t>
            </a:r>
            <a:r>
              <a:rPr lang="en-US" dirty="0">
                <a:solidFill>
                  <a:srgbClr val="000000"/>
                </a:solidFill>
              </a:rPr>
              <a:t>. However, we may still consider meaningful moderation to be present (Hayes 2013, Matthes and </a:t>
            </a:r>
            <a:r>
              <a:rPr lang="en-US" dirty="0" err="1">
                <a:solidFill>
                  <a:srgbClr val="000000"/>
                </a:solidFill>
              </a:rPr>
              <a:t>Jorg</a:t>
            </a:r>
            <a:r>
              <a:rPr lang="en-US" dirty="0">
                <a:solidFill>
                  <a:srgbClr val="000000"/>
                </a:solidFill>
              </a:rPr>
              <a:t> 2020) </a:t>
            </a:r>
            <a:r>
              <a:rPr lang="en-US" dirty="0">
                <a:solidFill>
                  <a:srgbClr val="000000"/>
                </a:solidFill>
                <a:highlight>
                  <a:srgbClr val="C0C0C0"/>
                </a:highlight>
              </a:rPr>
              <a:t>Johnson-Neyman Plot</a:t>
            </a:r>
            <a:r>
              <a:rPr lang="en-US" dirty="0">
                <a:solidFill>
                  <a:srgbClr val="000000"/>
                </a:solidFill>
              </a:rPr>
              <a:t>. It could also be seen that the total model accounts for </a:t>
            </a:r>
            <a:r>
              <a:rPr lang="en-US" dirty="0">
                <a:solidFill>
                  <a:srgbClr val="000000"/>
                </a:solidFill>
                <a:highlight>
                  <a:srgbClr val="C0C0C0"/>
                </a:highlight>
              </a:rPr>
              <a:t>2.4% </a:t>
            </a:r>
            <a:r>
              <a:rPr lang="en-US" dirty="0">
                <a:solidFill>
                  <a:srgbClr val="000000"/>
                </a:solidFill>
              </a:rPr>
              <a:t>of the variability in FDI Inflow.</a:t>
            </a:r>
          </a:p>
          <a:p>
            <a:pPr marL="571500" indent="-571500">
              <a:buFont typeface="Arial" panose="020B0604020202020204" pitchFamily="34" charset="0"/>
              <a:buChar char="•"/>
            </a:pPr>
            <a:endParaRPr lang="en-US" dirty="0">
              <a:solidFill>
                <a:srgbClr val="000000"/>
              </a:solidFill>
            </a:endParaRPr>
          </a:p>
          <a:p>
            <a:pPr marL="571500" indent="-571500">
              <a:buFont typeface="Arial" panose="020B0604020202020204" pitchFamily="34" charset="0"/>
              <a:buChar char="•"/>
            </a:pPr>
            <a:endParaRPr lang="en-US" dirty="0">
              <a:solidFill>
                <a:srgbClr val="000000"/>
              </a:solidFill>
            </a:endParaRPr>
          </a:p>
        </p:txBody>
      </p:sp>
      <p:sp>
        <p:nvSpPr>
          <p:cNvPr id="5" name="TextBox 4">
            <a:extLst>
              <a:ext uri="{FF2B5EF4-FFF2-40B4-BE49-F238E27FC236}">
                <a16:creationId xmlns:a16="http://schemas.microsoft.com/office/drawing/2014/main" id="{45C8BF84-AC48-4B2B-A37D-4FA9AC276BA0}"/>
              </a:ext>
            </a:extLst>
          </p:cNvPr>
          <p:cNvSpPr txBox="1"/>
          <p:nvPr/>
        </p:nvSpPr>
        <p:spPr>
          <a:xfrm>
            <a:off x="2089583" y="2632748"/>
            <a:ext cx="18206720" cy="1754326"/>
          </a:xfrm>
          <a:prstGeom prst="rect">
            <a:avLst/>
          </a:prstGeom>
          <a:noFill/>
        </p:spPr>
        <p:txBody>
          <a:bodyPr wrap="square" rtlCol="0">
            <a:spAutoFit/>
          </a:bodyPr>
          <a:lstStyle/>
          <a:p>
            <a:pPr marL="571500" indent="-571500">
              <a:buFont typeface="Arial" panose="020B0604020202020204" pitchFamily="34" charset="0"/>
              <a:buChar char="•"/>
            </a:pPr>
            <a:r>
              <a:rPr lang="en-US" dirty="0">
                <a:solidFill>
                  <a:srgbClr val="000000"/>
                </a:solidFill>
              </a:rPr>
              <a:t>From this linear model we can see that Investment Promotion Services results in a model that the P value is insignificant</a:t>
            </a:r>
            <a:r>
              <a:rPr lang="en-US" dirty="0">
                <a:solidFill>
                  <a:srgbClr val="000000"/>
                </a:solidFill>
                <a:highlight>
                  <a:srgbClr val="C0C0C0"/>
                </a:highlight>
              </a:rPr>
              <a:t> 0.52</a:t>
            </a:r>
            <a:r>
              <a:rPr lang="en-US" dirty="0">
                <a:solidFill>
                  <a:srgbClr val="000000"/>
                </a:solidFill>
              </a:rPr>
              <a:t>, and that it accounts for </a:t>
            </a:r>
            <a:r>
              <a:rPr lang="en-US" dirty="0">
                <a:solidFill>
                  <a:srgbClr val="000000"/>
                </a:solidFill>
                <a:highlight>
                  <a:srgbClr val="C0C0C0"/>
                </a:highlight>
              </a:rPr>
              <a:t>0.13% </a:t>
            </a:r>
            <a:r>
              <a:rPr lang="en-US" dirty="0">
                <a:solidFill>
                  <a:srgbClr val="000000"/>
                </a:solidFill>
              </a:rPr>
              <a:t>of the variation in Foreign Direct Investment Inflow.</a:t>
            </a:r>
          </a:p>
        </p:txBody>
      </p:sp>
    </p:spTree>
    <p:extLst>
      <p:ext uri="{BB962C8B-B14F-4D97-AF65-F5344CB8AC3E}">
        <p14:creationId xmlns:p14="http://schemas.microsoft.com/office/powerpoint/2010/main" val="3373301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 scatter chart&#10;&#10;Description automatically generated">
            <a:extLst>
              <a:ext uri="{FF2B5EF4-FFF2-40B4-BE49-F238E27FC236}">
                <a16:creationId xmlns:a16="http://schemas.microsoft.com/office/drawing/2014/main" id="{71091477-6288-D74E-99B3-EFE092DB9A90}"/>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758337" y="1870516"/>
            <a:ext cx="8599103" cy="4987480"/>
          </a:xfrm>
          <a:prstGeom prst="rect">
            <a:avLst/>
          </a:prstGeom>
        </p:spPr>
      </p:pic>
      <p:cxnSp>
        <p:nvCxnSpPr>
          <p:cNvPr id="3" name="Straight Connector 2">
            <a:extLst>
              <a:ext uri="{FF2B5EF4-FFF2-40B4-BE49-F238E27FC236}">
                <a16:creationId xmlns:a16="http://schemas.microsoft.com/office/drawing/2014/main" id="{B783BC77-33F0-314B-AEBF-6E3E72D9DDB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79255" y="2222340"/>
            <a:ext cx="22074" cy="9290206"/>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4" name="Picture 3" descr="Calendar&#10;&#10;Description automatically generated">
            <a:extLst>
              <a:ext uri="{FF2B5EF4-FFF2-40B4-BE49-F238E27FC236}">
                <a16:creationId xmlns:a16="http://schemas.microsoft.com/office/drawing/2014/main" id="{313FF5A7-D880-6B45-AFB2-2109C55302B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855667" y="1775407"/>
            <a:ext cx="8737184" cy="4980193"/>
          </a:xfrm>
          <a:prstGeom prst="rect">
            <a:avLst/>
          </a:prstGeom>
        </p:spPr>
      </p:pic>
      <p:cxnSp>
        <p:nvCxnSpPr>
          <p:cNvPr id="5" name="Straight Connector 4">
            <a:extLst>
              <a:ext uri="{FF2B5EF4-FFF2-40B4-BE49-F238E27FC236}">
                <a16:creationId xmlns:a16="http://schemas.microsoft.com/office/drawing/2014/main" id="{9D4BA949-24EC-3846-BAB4-8CF0B3D561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05323" y="6857996"/>
            <a:ext cx="8375626" cy="2"/>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621C29C-20AC-674D-8DDB-83BCFF115A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217225" y="6857996"/>
            <a:ext cx="8375626" cy="2"/>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Picture 6" descr="Chart, scatter chart&#10;&#10;Description automatically generated">
            <a:extLst>
              <a:ext uri="{FF2B5EF4-FFF2-40B4-BE49-F238E27FC236}">
                <a16:creationId xmlns:a16="http://schemas.microsoft.com/office/drawing/2014/main" id="{EED76301-417F-1F4D-8343-09F829FF01A9}"/>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630353" y="8131489"/>
            <a:ext cx="8163899" cy="4877929"/>
          </a:xfrm>
          <a:prstGeom prst="rect">
            <a:avLst/>
          </a:prstGeom>
        </p:spPr>
      </p:pic>
      <p:pic>
        <p:nvPicPr>
          <p:cNvPr id="8" name="Picture 7" descr="Calendar, scatter chart&#10;&#10;Description automatically generated">
            <a:extLst>
              <a:ext uri="{FF2B5EF4-FFF2-40B4-BE49-F238E27FC236}">
                <a16:creationId xmlns:a16="http://schemas.microsoft.com/office/drawing/2014/main" id="{182827E7-83FC-DD42-9088-9CF72C4231E3}"/>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3351911" y="7342632"/>
            <a:ext cx="8106253" cy="5106938"/>
          </a:xfrm>
          <a:prstGeom prst="rect">
            <a:avLst/>
          </a:prstGeom>
        </p:spPr>
      </p:pic>
      <p:sp>
        <p:nvSpPr>
          <p:cNvPr id="9" name="TextBox 8">
            <a:extLst>
              <a:ext uri="{FF2B5EF4-FFF2-40B4-BE49-F238E27FC236}">
                <a16:creationId xmlns:a16="http://schemas.microsoft.com/office/drawing/2014/main" id="{989B6E0C-7E4C-E84C-A7B5-748F40072EB0}"/>
              </a:ext>
            </a:extLst>
          </p:cNvPr>
          <p:cNvSpPr txBox="1"/>
          <p:nvPr/>
        </p:nvSpPr>
        <p:spPr>
          <a:xfrm>
            <a:off x="8568331" y="6739626"/>
            <a:ext cx="6730497" cy="646331"/>
          </a:xfrm>
          <a:prstGeom prst="rect">
            <a:avLst/>
          </a:prstGeom>
          <a:solidFill>
            <a:schemeClr val="accent4">
              <a:lumMod val="40000"/>
              <a:lumOff val="60000"/>
            </a:schemeClr>
          </a:solidFill>
        </p:spPr>
        <p:txBody>
          <a:bodyPr wrap="square" rtlCol="0">
            <a:spAutoFit/>
          </a:bodyPr>
          <a:lstStyle/>
          <a:p>
            <a:r>
              <a:rPr lang="en-US" dirty="0">
                <a:solidFill>
                  <a:srgbClr val="000000"/>
                </a:solidFill>
              </a:rPr>
              <a:t>PLOTS OF ALL THE LINEAR MODELS</a:t>
            </a:r>
          </a:p>
        </p:txBody>
      </p:sp>
      <p:sp>
        <p:nvSpPr>
          <p:cNvPr id="11" name="TextBox 10">
            <a:extLst>
              <a:ext uri="{FF2B5EF4-FFF2-40B4-BE49-F238E27FC236}">
                <a16:creationId xmlns:a16="http://schemas.microsoft.com/office/drawing/2014/main" id="{02902082-51BE-43D1-9548-FA876760646B}"/>
              </a:ext>
            </a:extLst>
          </p:cNvPr>
          <p:cNvSpPr txBox="1"/>
          <p:nvPr/>
        </p:nvSpPr>
        <p:spPr>
          <a:xfrm>
            <a:off x="9893431" y="471265"/>
            <a:ext cx="5726783" cy="830997"/>
          </a:xfrm>
          <a:prstGeom prst="rect">
            <a:avLst/>
          </a:prstGeom>
          <a:noFill/>
        </p:spPr>
        <p:txBody>
          <a:bodyPr wrap="square">
            <a:spAutoFit/>
          </a:bodyPr>
          <a:lstStyle/>
          <a:p>
            <a:pPr lvl="0">
              <a:buFont typeface="Arial" panose="020B0604020202020204" pitchFamily="34" charset="0"/>
              <a:buChar char="•"/>
            </a:pPr>
            <a:r>
              <a:rPr lang="en-US" sz="4800" b="1" i="0" dirty="0">
                <a:solidFill>
                  <a:srgbClr val="002060"/>
                </a:solidFill>
                <a:latin typeface="Times New Roman" panose="02020603050405020304" pitchFamily="18" charset="0"/>
                <a:cs typeface="Times New Roman" panose="02020603050405020304" pitchFamily="18" charset="0"/>
              </a:rPr>
              <a:t>Findings Summary</a:t>
            </a:r>
            <a:endParaRPr lang="en-US" sz="48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5718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5F86B4-C96A-4933-BA33-3CEA0145E03F}"/>
              </a:ext>
            </a:extLst>
          </p:cNvPr>
          <p:cNvPicPr>
            <a:picLocks noChangeAspect="1"/>
          </p:cNvPicPr>
          <p:nvPr/>
        </p:nvPicPr>
        <p:blipFill>
          <a:blip r:embed="rId2"/>
          <a:stretch>
            <a:fillRect/>
          </a:stretch>
        </p:blipFill>
        <p:spPr>
          <a:xfrm>
            <a:off x="4725986" y="1528282"/>
            <a:ext cx="14925675" cy="809625"/>
          </a:xfrm>
          <a:prstGeom prst="rect">
            <a:avLst/>
          </a:prstGeom>
        </p:spPr>
      </p:pic>
      <p:pic>
        <p:nvPicPr>
          <p:cNvPr id="6" name="Picture 5">
            <a:extLst>
              <a:ext uri="{FF2B5EF4-FFF2-40B4-BE49-F238E27FC236}">
                <a16:creationId xmlns:a16="http://schemas.microsoft.com/office/drawing/2014/main" id="{058DED8C-0998-4766-A624-99A2ABD8B537}"/>
              </a:ext>
            </a:extLst>
          </p:cNvPr>
          <p:cNvPicPr>
            <a:picLocks noChangeAspect="1"/>
          </p:cNvPicPr>
          <p:nvPr/>
        </p:nvPicPr>
        <p:blipFill>
          <a:blip r:embed="rId3"/>
          <a:stretch>
            <a:fillRect/>
          </a:stretch>
        </p:blipFill>
        <p:spPr>
          <a:xfrm>
            <a:off x="1577362" y="5070898"/>
            <a:ext cx="10899484" cy="1085457"/>
          </a:xfrm>
          <a:prstGeom prst="rect">
            <a:avLst/>
          </a:prstGeom>
        </p:spPr>
      </p:pic>
      <p:pic>
        <p:nvPicPr>
          <p:cNvPr id="8" name="Picture 7">
            <a:extLst>
              <a:ext uri="{FF2B5EF4-FFF2-40B4-BE49-F238E27FC236}">
                <a16:creationId xmlns:a16="http://schemas.microsoft.com/office/drawing/2014/main" id="{41EAF238-0FE7-450C-907D-42714561E620}"/>
              </a:ext>
            </a:extLst>
          </p:cNvPr>
          <p:cNvPicPr>
            <a:picLocks noChangeAspect="1"/>
          </p:cNvPicPr>
          <p:nvPr/>
        </p:nvPicPr>
        <p:blipFill>
          <a:blip r:embed="rId4"/>
          <a:stretch>
            <a:fillRect/>
          </a:stretch>
        </p:blipFill>
        <p:spPr>
          <a:xfrm>
            <a:off x="1577362" y="7453627"/>
            <a:ext cx="9977349" cy="3924466"/>
          </a:xfrm>
          <a:prstGeom prst="rect">
            <a:avLst/>
          </a:prstGeom>
        </p:spPr>
      </p:pic>
      <p:pic>
        <p:nvPicPr>
          <p:cNvPr id="10" name="Picture 9">
            <a:extLst>
              <a:ext uri="{FF2B5EF4-FFF2-40B4-BE49-F238E27FC236}">
                <a16:creationId xmlns:a16="http://schemas.microsoft.com/office/drawing/2014/main" id="{EA70A89B-F198-4939-B620-16CF21B3344C}"/>
              </a:ext>
            </a:extLst>
          </p:cNvPr>
          <p:cNvPicPr>
            <a:picLocks noChangeAspect="1"/>
          </p:cNvPicPr>
          <p:nvPr/>
        </p:nvPicPr>
        <p:blipFill>
          <a:blip r:embed="rId5"/>
          <a:stretch>
            <a:fillRect/>
          </a:stretch>
        </p:blipFill>
        <p:spPr>
          <a:xfrm>
            <a:off x="13162265" y="8505507"/>
            <a:ext cx="11215385" cy="2872586"/>
          </a:xfrm>
          <a:prstGeom prst="rect">
            <a:avLst/>
          </a:prstGeom>
        </p:spPr>
      </p:pic>
      <p:sp>
        <p:nvSpPr>
          <p:cNvPr id="11" name="TextBox 10">
            <a:extLst>
              <a:ext uri="{FF2B5EF4-FFF2-40B4-BE49-F238E27FC236}">
                <a16:creationId xmlns:a16="http://schemas.microsoft.com/office/drawing/2014/main" id="{48EB67B8-9056-4D8F-BD78-89DA0E7E7970}"/>
              </a:ext>
            </a:extLst>
          </p:cNvPr>
          <p:cNvSpPr txBox="1"/>
          <p:nvPr/>
        </p:nvSpPr>
        <p:spPr>
          <a:xfrm>
            <a:off x="9893431" y="471265"/>
            <a:ext cx="5726783" cy="830997"/>
          </a:xfrm>
          <a:prstGeom prst="rect">
            <a:avLst/>
          </a:prstGeom>
          <a:noFill/>
        </p:spPr>
        <p:txBody>
          <a:bodyPr wrap="square">
            <a:spAutoFit/>
          </a:bodyPr>
          <a:lstStyle/>
          <a:p>
            <a:pPr lvl="0"/>
            <a:r>
              <a:rPr lang="en-US" sz="4800" b="1" dirty="0">
                <a:solidFill>
                  <a:srgbClr val="002060"/>
                </a:solidFill>
                <a:latin typeface="Times New Roman" panose="02020603050405020304" pitchFamily="18" charset="0"/>
                <a:cs typeface="Times New Roman" panose="02020603050405020304" pitchFamily="18" charset="0"/>
              </a:rPr>
              <a:t>Naïve Bayes</a:t>
            </a:r>
          </a:p>
        </p:txBody>
      </p:sp>
      <p:pic>
        <p:nvPicPr>
          <p:cNvPr id="13" name="Picture 12">
            <a:extLst>
              <a:ext uri="{FF2B5EF4-FFF2-40B4-BE49-F238E27FC236}">
                <a16:creationId xmlns:a16="http://schemas.microsoft.com/office/drawing/2014/main" id="{32C55B56-5D9E-4CB3-8040-41F6173EDEDD}"/>
              </a:ext>
            </a:extLst>
          </p:cNvPr>
          <p:cNvPicPr>
            <a:picLocks noChangeAspect="1"/>
          </p:cNvPicPr>
          <p:nvPr/>
        </p:nvPicPr>
        <p:blipFill>
          <a:blip r:embed="rId6"/>
          <a:stretch>
            <a:fillRect/>
          </a:stretch>
        </p:blipFill>
        <p:spPr>
          <a:xfrm>
            <a:off x="1577362" y="3100231"/>
            <a:ext cx="10757755" cy="996962"/>
          </a:xfrm>
          <a:prstGeom prst="rect">
            <a:avLst/>
          </a:prstGeom>
        </p:spPr>
      </p:pic>
      <mc:AlternateContent xmlns:mc="http://schemas.openxmlformats.org/markup-compatibility/2006">
        <mc:Choice xmlns:p14="http://schemas.microsoft.com/office/powerpoint/2010/main" Requires="p14">
          <p:contentPart p14:bwMode="auto" r:id="rId7">
            <p14:nvContentPartPr>
              <p14:cNvPr id="14" name="Ink 13">
                <a:extLst>
                  <a:ext uri="{FF2B5EF4-FFF2-40B4-BE49-F238E27FC236}">
                    <a16:creationId xmlns:a16="http://schemas.microsoft.com/office/drawing/2014/main" id="{53A06827-C2EE-49A4-A3D0-FC0572B1388C}"/>
                  </a:ext>
                </a:extLst>
              </p14:cNvPr>
              <p14:cNvContentPartPr/>
              <p14:nvPr/>
            </p14:nvContentPartPr>
            <p14:xfrm>
              <a:off x="905300" y="3322130"/>
              <a:ext cx="25200" cy="285840"/>
            </p14:xfrm>
          </p:contentPart>
        </mc:Choice>
        <mc:Fallback>
          <p:pic>
            <p:nvPicPr>
              <p:cNvPr id="14" name="Ink 13">
                <a:extLst>
                  <a:ext uri="{FF2B5EF4-FFF2-40B4-BE49-F238E27FC236}">
                    <a16:creationId xmlns:a16="http://schemas.microsoft.com/office/drawing/2014/main" id="{53A06827-C2EE-49A4-A3D0-FC0572B1388C}"/>
                  </a:ext>
                </a:extLst>
              </p:cNvPr>
              <p:cNvPicPr/>
              <p:nvPr/>
            </p:nvPicPr>
            <p:blipFill>
              <a:blip r:embed="rId8"/>
              <a:stretch>
                <a:fillRect/>
              </a:stretch>
            </p:blipFill>
            <p:spPr>
              <a:xfrm>
                <a:off x="842300" y="3259130"/>
                <a:ext cx="150840" cy="4114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5" name="Ink 14">
                <a:extLst>
                  <a:ext uri="{FF2B5EF4-FFF2-40B4-BE49-F238E27FC236}">
                    <a16:creationId xmlns:a16="http://schemas.microsoft.com/office/drawing/2014/main" id="{6C278656-C1CC-4831-9F85-6369B444992C}"/>
                  </a:ext>
                </a:extLst>
              </p14:cNvPr>
              <p14:cNvContentPartPr/>
              <p14:nvPr/>
            </p14:nvContentPartPr>
            <p14:xfrm>
              <a:off x="658340" y="5211410"/>
              <a:ext cx="385200" cy="647640"/>
            </p14:xfrm>
          </p:contentPart>
        </mc:Choice>
        <mc:Fallback>
          <p:pic>
            <p:nvPicPr>
              <p:cNvPr id="15" name="Ink 14">
                <a:extLst>
                  <a:ext uri="{FF2B5EF4-FFF2-40B4-BE49-F238E27FC236}">
                    <a16:creationId xmlns:a16="http://schemas.microsoft.com/office/drawing/2014/main" id="{6C278656-C1CC-4831-9F85-6369B444992C}"/>
                  </a:ext>
                </a:extLst>
              </p:cNvPr>
              <p:cNvPicPr/>
              <p:nvPr/>
            </p:nvPicPr>
            <p:blipFill>
              <a:blip r:embed="rId10"/>
              <a:stretch>
                <a:fillRect/>
              </a:stretch>
            </p:blipFill>
            <p:spPr>
              <a:xfrm>
                <a:off x="595340" y="5148770"/>
                <a:ext cx="510840" cy="7732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6" name="Ink 15">
                <a:extLst>
                  <a:ext uri="{FF2B5EF4-FFF2-40B4-BE49-F238E27FC236}">
                    <a16:creationId xmlns:a16="http://schemas.microsoft.com/office/drawing/2014/main" id="{60E677CC-ADD1-4DED-A8FC-7B8C92DBB465}"/>
                  </a:ext>
                </a:extLst>
              </p14:cNvPr>
              <p14:cNvContentPartPr/>
              <p14:nvPr/>
            </p14:nvContentPartPr>
            <p14:xfrm>
              <a:off x="566540" y="8035610"/>
              <a:ext cx="557640" cy="1047600"/>
            </p14:xfrm>
          </p:contentPart>
        </mc:Choice>
        <mc:Fallback>
          <p:pic>
            <p:nvPicPr>
              <p:cNvPr id="16" name="Ink 15">
                <a:extLst>
                  <a:ext uri="{FF2B5EF4-FFF2-40B4-BE49-F238E27FC236}">
                    <a16:creationId xmlns:a16="http://schemas.microsoft.com/office/drawing/2014/main" id="{60E677CC-ADD1-4DED-A8FC-7B8C92DBB465}"/>
                  </a:ext>
                </a:extLst>
              </p:cNvPr>
              <p:cNvPicPr/>
              <p:nvPr/>
            </p:nvPicPr>
            <p:blipFill>
              <a:blip r:embed="rId12"/>
              <a:stretch>
                <a:fillRect/>
              </a:stretch>
            </p:blipFill>
            <p:spPr>
              <a:xfrm>
                <a:off x="503900" y="7972970"/>
                <a:ext cx="683280" cy="1173240"/>
              </a:xfrm>
              <a:prstGeom prst="rect">
                <a:avLst/>
              </a:prstGeom>
            </p:spPr>
          </p:pic>
        </mc:Fallback>
      </mc:AlternateContent>
      <p:grpSp>
        <p:nvGrpSpPr>
          <p:cNvPr id="20" name="Group 19">
            <a:extLst>
              <a:ext uri="{FF2B5EF4-FFF2-40B4-BE49-F238E27FC236}">
                <a16:creationId xmlns:a16="http://schemas.microsoft.com/office/drawing/2014/main" id="{2AA80344-0F6B-45C1-94D3-4381E7623DF9}"/>
              </a:ext>
            </a:extLst>
          </p:cNvPr>
          <p:cNvGrpSpPr/>
          <p:nvPr/>
        </p:nvGrpSpPr>
        <p:grpSpPr>
          <a:xfrm>
            <a:off x="14570180" y="7676690"/>
            <a:ext cx="773280" cy="817560"/>
            <a:chOff x="14570180" y="7676690"/>
            <a:chExt cx="773280" cy="817560"/>
          </a:xfrm>
        </p:grpSpPr>
        <mc:AlternateContent xmlns:mc="http://schemas.openxmlformats.org/markup-compatibility/2006">
          <mc:Choice xmlns:p14="http://schemas.microsoft.com/office/powerpoint/2010/main" Requires="p14">
            <p:contentPart p14:bwMode="auto" r:id="rId13">
              <p14:nvContentPartPr>
                <p14:cNvPr id="17" name="Ink 16">
                  <a:extLst>
                    <a:ext uri="{FF2B5EF4-FFF2-40B4-BE49-F238E27FC236}">
                      <a16:creationId xmlns:a16="http://schemas.microsoft.com/office/drawing/2014/main" id="{FA933CDA-7DFF-46F7-B42C-5D9384D1B27A}"/>
                    </a:ext>
                  </a:extLst>
                </p14:cNvPr>
                <p14:cNvContentPartPr/>
                <p14:nvPr/>
              </p14:nvContentPartPr>
              <p14:xfrm>
                <a:off x="14570180" y="7676690"/>
                <a:ext cx="773280" cy="566280"/>
              </p14:xfrm>
            </p:contentPart>
          </mc:Choice>
          <mc:Fallback>
            <p:pic>
              <p:nvPicPr>
                <p:cNvPr id="17" name="Ink 16">
                  <a:extLst>
                    <a:ext uri="{FF2B5EF4-FFF2-40B4-BE49-F238E27FC236}">
                      <a16:creationId xmlns:a16="http://schemas.microsoft.com/office/drawing/2014/main" id="{FA933CDA-7DFF-46F7-B42C-5D9384D1B27A}"/>
                    </a:ext>
                  </a:extLst>
                </p:cNvPr>
                <p:cNvPicPr/>
                <p:nvPr/>
              </p:nvPicPr>
              <p:blipFill>
                <a:blip r:embed="rId14"/>
                <a:stretch>
                  <a:fillRect/>
                </a:stretch>
              </p:blipFill>
              <p:spPr>
                <a:xfrm>
                  <a:off x="14507540" y="7613690"/>
                  <a:ext cx="898920" cy="6919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8" name="Ink 17">
                  <a:extLst>
                    <a:ext uri="{FF2B5EF4-FFF2-40B4-BE49-F238E27FC236}">
                      <a16:creationId xmlns:a16="http://schemas.microsoft.com/office/drawing/2014/main" id="{72EDE13D-D9C6-4E24-92DA-FEABD987EF1B}"/>
                    </a:ext>
                  </a:extLst>
                </p14:cNvPr>
                <p14:cNvContentPartPr/>
                <p14:nvPr/>
              </p14:nvContentPartPr>
              <p14:xfrm>
                <a:off x="15064460" y="7839770"/>
                <a:ext cx="98280" cy="443520"/>
              </p14:xfrm>
            </p:contentPart>
          </mc:Choice>
          <mc:Fallback>
            <p:pic>
              <p:nvPicPr>
                <p:cNvPr id="18" name="Ink 17">
                  <a:extLst>
                    <a:ext uri="{FF2B5EF4-FFF2-40B4-BE49-F238E27FC236}">
                      <a16:creationId xmlns:a16="http://schemas.microsoft.com/office/drawing/2014/main" id="{72EDE13D-D9C6-4E24-92DA-FEABD987EF1B}"/>
                    </a:ext>
                  </a:extLst>
                </p:cNvPr>
                <p:cNvPicPr/>
                <p:nvPr/>
              </p:nvPicPr>
              <p:blipFill>
                <a:blip r:embed="rId16"/>
                <a:stretch>
                  <a:fillRect/>
                </a:stretch>
              </p:blipFill>
              <p:spPr>
                <a:xfrm>
                  <a:off x="15001820" y="7777130"/>
                  <a:ext cx="223920" cy="5691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9" name="Ink 18">
                  <a:extLst>
                    <a:ext uri="{FF2B5EF4-FFF2-40B4-BE49-F238E27FC236}">
                      <a16:creationId xmlns:a16="http://schemas.microsoft.com/office/drawing/2014/main" id="{53D1E35A-2286-46D4-AB45-4784B8E6F91D}"/>
                    </a:ext>
                  </a:extLst>
                </p14:cNvPr>
                <p14:cNvContentPartPr/>
                <p14:nvPr/>
              </p14:nvContentPartPr>
              <p14:xfrm>
                <a:off x="15136820" y="8247290"/>
                <a:ext cx="46080" cy="246960"/>
              </p14:xfrm>
            </p:contentPart>
          </mc:Choice>
          <mc:Fallback>
            <p:pic>
              <p:nvPicPr>
                <p:cNvPr id="19" name="Ink 18">
                  <a:extLst>
                    <a:ext uri="{FF2B5EF4-FFF2-40B4-BE49-F238E27FC236}">
                      <a16:creationId xmlns:a16="http://schemas.microsoft.com/office/drawing/2014/main" id="{53D1E35A-2286-46D4-AB45-4784B8E6F91D}"/>
                    </a:ext>
                  </a:extLst>
                </p:cNvPr>
                <p:cNvPicPr/>
                <p:nvPr/>
              </p:nvPicPr>
              <p:blipFill>
                <a:blip r:embed="rId18"/>
                <a:stretch>
                  <a:fillRect/>
                </a:stretch>
              </p:blipFill>
              <p:spPr>
                <a:xfrm>
                  <a:off x="15074180" y="8184290"/>
                  <a:ext cx="171720" cy="372600"/>
                </a:xfrm>
                <a:prstGeom prst="rect">
                  <a:avLst/>
                </a:prstGeom>
              </p:spPr>
            </p:pic>
          </mc:Fallback>
        </mc:AlternateContent>
      </p:grpSp>
    </p:spTree>
    <p:extLst>
      <p:ext uri="{BB962C8B-B14F-4D97-AF65-F5344CB8AC3E}">
        <p14:creationId xmlns:p14="http://schemas.microsoft.com/office/powerpoint/2010/main" val="552977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BA4019-F458-5B44-8A70-E1F415FF0C78}"/>
              </a:ext>
            </a:extLst>
          </p:cNvPr>
          <p:cNvSpPr txBox="1"/>
          <p:nvPr/>
        </p:nvSpPr>
        <p:spPr>
          <a:xfrm>
            <a:off x="1601780" y="2792578"/>
            <a:ext cx="8795895" cy="2651126"/>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800">
                <a:latin typeface="+mj-lt"/>
                <a:ea typeface="+mj-ea"/>
                <a:cs typeface="+mj-cs"/>
              </a:rPr>
              <a:t>The output of the ROC curves</a:t>
            </a:r>
          </a:p>
        </p:txBody>
      </p:sp>
      <p:sp>
        <p:nvSpPr>
          <p:cNvPr id="6" name="TextBox 5">
            <a:extLst>
              <a:ext uri="{FF2B5EF4-FFF2-40B4-BE49-F238E27FC236}">
                <a16:creationId xmlns:a16="http://schemas.microsoft.com/office/drawing/2014/main" id="{6B0FAB6A-E214-CD43-8D0E-3237E01CA1C2}"/>
              </a:ext>
            </a:extLst>
          </p:cNvPr>
          <p:cNvSpPr txBox="1"/>
          <p:nvPr/>
        </p:nvSpPr>
        <p:spPr>
          <a:xfrm>
            <a:off x="1610668" y="5743964"/>
            <a:ext cx="8795897" cy="6363368"/>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a:t>The AUC here is 0.6667. The ROC curve is plotted such that the X- axis is Specificity (True Negative Rate), rather than 1- specificity (False Positive Rate). This function can be thought as plot of FDI, which is a type 1 error of decision rule.</a:t>
            </a:r>
          </a:p>
        </p:txBody>
      </p:sp>
      <p:sp>
        <p:nvSpPr>
          <p:cNvPr id="12" name="Freeform: Shape 11">
            <a:extLst>
              <a:ext uri="{FF2B5EF4-FFF2-40B4-BE49-F238E27FC236}">
                <a16:creationId xmlns:a16="http://schemas.microsoft.com/office/drawing/2014/main" id="{C62225A2-D3F0-45D1-9C47-B10375316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420879" y="-2"/>
            <a:ext cx="12956771" cy="13716004"/>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1B9FBFA8-6AF4-4091-9C8B-DEC6D8933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882472" y="0"/>
            <a:ext cx="12495178" cy="13716002"/>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Chart&#10;&#10;Description automatically generated">
            <a:extLst>
              <a:ext uri="{FF2B5EF4-FFF2-40B4-BE49-F238E27FC236}">
                <a16:creationId xmlns:a16="http://schemas.microsoft.com/office/drawing/2014/main" id="{B09575DC-8DF3-4901-80EF-A0E066FDC7B2}"/>
              </a:ext>
            </a:extLst>
          </p:cNvPr>
          <p:cNvPicPr>
            <a:picLocks noChangeAspect="1"/>
          </p:cNvPicPr>
          <p:nvPr/>
        </p:nvPicPr>
        <p:blipFill rotWithShape="1">
          <a:blip r:embed="rId2"/>
          <a:srcRect b="17889"/>
          <a:stretch/>
        </p:blipFill>
        <p:spPr>
          <a:xfrm>
            <a:off x="14371478" y="1293356"/>
            <a:ext cx="9241697" cy="5292941"/>
          </a:xfrm>
          <a:prstGeom prst="rect">
            <a:avLst/>
          </a:prstGeom>
        </p:spPr>
      </p:pic>
      <p:pic>
        <p:nvPicPr>
          <p:cNvPr id="7" name="Picture 6">
            <a:extLst>
              <a:ext uri="{FF2B5EF4-FFF2-40B4-BE49-F238E27FC236}">
                <a16:creationId xmlns:a16="http://schemas.microsoft.com/office/drawing/2014/main" id="{27FCAE8B-4FED-1548-A412-0A8B58A4711B}"/>
              </a:ext>
            </a:extLst>
          </p:cNvPr>
          <p:cNvPicPr>
            <a:picLocks noChangeAspect="1"/>
          </p:cNvPicPr>
          <p:nvPr/>
        </p:nvPicPr>
        <p:blipFill>
          <a:blip r:embed="rId3"/>
          <a:stretch>
            <a:fillRect/>
          </a:stretch>
        </p:blipFill>
        <p:spPr>
          <a:xfrm>
            <a:off x="14931325" y="7276716"/>
            <a:ext cx="8122007" cy="5482354"/>
          </a:xfrm>
          <a:prstGeom prst="rect">
            <a:avLst/>
          </a:prstGeom>
        </p:spPr>
      </p:pic>
      <p:sp>
        <p:nvSpPr>
          <p:cNvPr id="2" name="TextBox 1">
            <a:extLst>
              <a:ext uri="{FF2B5EF4-FFF2-40B4-BE49-F238E27FC236}">
                <a16:creationId xmlns:a16="http://schemas.microsoft.com/office/drawing/2014/main" id="{64A3BBCA-1D0A-40C7-B2F9-A079C203A052}"/>
              </a:ext>
            </a:extLst>
          </p:cNvPr>
          <p:cNvSpPr txBox="1"/>
          <p:nvPr/>
        </p:nvSpPr>
        <p:spPr>
          <a:xfrm>
            <a:off x="10817224" y="66294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
        <p:nvSpPr>
          <p:cNvPr id="3" name="TextBox 2">
            <a:extLst>
              <a:ext uri="{FF2B5EF4-FFF2-40B4-BE49-F238E27FC236}">
                <a16:creationId xmlns:a16="http://schemas.microsoft.com/office/drawing/2014/main" id="{8B7A79A5-9FC8-441B-9F75-D880EC5B32A5}"/>
              </a:ext>
            </a:extLst>
          </p:cNvPr>
          <p:cNvSpPr txBox="1"/>
          <p:nvPr/>
        </p:nvSpPr>
        <p:spPr>
          <a:xfrm>
            <a:off x="10817224" y="6629400"/>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Tree>
    <p:extLst>
      <p:ext uri="{BB962C8B-B14F-4D97-AF65-F5344CB8AC3E}">
        <p14:creationId xmlns:p14="http://schemas.microsoft.com/office/powerpoint/2010/main" val="74707653"/>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360D74-76F0-47E0-AF44-96DFC136076A}"/>
              </a:ext>
            </a:extLst>
          </p:cNvPr>
          <p:cNvPicPr>
            <a:picLocks noChangeAspect="1"/>
          </p:cNvPicPr>
          <p:nvPr/>
        </p:nvPicPr>
        <p:blipFill>
          <a:blip r:embed="rId2"/>
          <a:stretch>
            <a:fillRect/>
          </a:stretch>
        </p:blipFill>
        <p:spPr>
          <a:xfrm>
            <a:off x="4632105" y="1587987"/>
            <a:ext cx="14878050" cy="9363075"/>
          </a:xfrm>
          <a:prstGeom prst="rect">
            <a:avLst/>
          </a:prstGeom>
        </p:spPr>
      </p:pic>
      <p:pic>
        <p:nvPicPr>
          <p:cNvPr id="6" name="Picture 5">
            <a:extLst>
              <a:ext uri="{FF2B5EF4-FFF2-40B4-BE49-F238E27FC236}">
                <a16:creationId xmlns:a16="http://schemas.microsoft.com/office/drawing/2014/main" id="{44DD9E56-BE0A-490D-91CA-55202C400038}"/>
              </a:ext>
            </a:extLst>
          </p:cNvPr>
          <p:cNvPicPr>
            <a:picLocks noChangeAspect="1"/>
          </p:cNvPicPr>
          <p:nvPr/>
        </p:nvPicPr>
        <p:blipFill>
          <a:blip r:embed="rId3"/>
          <a:stretch>
            <a:fillRect/>
          </a:stretch>
        </p:blipFill>
        <p:spPr>
          <a:xfrm>
            <a:off x="8633878" y="11127982"/>
            <a:ext cx="6276975" cy="2143125"/>
          </a:xfrm>
          <a:prstGeom prst="rect">
            <a:avLst/>
          </a:prstGeom>
        </p:spPr>
      </p:pic>
    </p:spTree>
    <p:extLst>
      <p:ext uri="{BB962C8B-B14F-4D97-AF65-F5344CB8AC3E}">
        <p14:creationId xmlns:p14="http://schemas.microsoft.com/office/powerpoint/2010/main" val="1091229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92565C7-A69B-44E8-A759-0EF4F12C6F01}"/>
              </a:ext>
            </a:extLst>
          </p:cNvPr>
          <p:cNvSpPr txBox="1">
            <a:spLocks/>
          </p:cNvSpPr>
          <p:nvPr/>
        </p:nvSpPr>
        <p:spPr>
          <a:xfrm>
            <a:off x="10215466" y="763239"/>
            <a:ext cx="4211444" cy="1371600"/>
          </a:xfrm>
          <a:prstGeom prst="rect">
            <a:avLst/>
          </a:prstGeom>
        </p:spPr>
        <p:txBody>
          <a:bodyPr/>
          <a:lstStyle>
            <a:lvl1pPr algn="l" rtl="0" eaLnBrk="0" fontAlgn="base" hangingPunct="0">
              <a:spcBef>
                <a:spcPct val="0"/>
              </a:spcBef>
              <a:spcAft>
                <a:spcPct val="0"/>
              </a:spcAft>
              <a:defRPr sz="2800" i="1">
                <a:solidFill>
                  <a:srgbClr val="FFFFFF"/>
                </a:solidFill>
                <a:latin typeface="+mj-lt"/>
                <a:ea typeface="+mj-ea"/>
                <a:cs typeface="+mj-cs"/>
              </a:defRPr>
            </a:lvl1pPr>
            <a:lvl2pPr algn="l" rtl="0" eaLnBrk="0" fontAlgn="base" hangingPunct="0">
              <a:spcBef>
                <a:spcPct val="0"/>
              </a:spcBef>
              <a:spcAft>
                <a:spcPct val="0"/>
              </a:spcAft>
              <a:defRPr sz="2800" i="1">
                <a:solidFill>
                  <a:srgbClr val="FFFFFF"/>
                </a:solidFill>
                <a:latin typeface="ITC Stone Sans Std Medium" pitchFamily="34" charset="0"/>
              </a:defRPr>
            </a:lvl2pPr>
            <a:lvl3pPr algn="l" rtl="0" eaLnBrk="0" fontAlgn="base" hangingPunct="0">
              <a:spcBef>
                <a:spcPct val="0"/>
              </a:spcBef>
              <a:spcAft>
                <a:spcPct val="0"/>
              </a:spcAft>
              <a:defRPr sz="2800" i="1">
                <a:solidFill>
                  <a:srgbClr val="FFFFFF"/>
                </a:solidFill>
                <a:latin typeface="ITC Stone Sans Std Medium" pitchFamily="34" charset="0"/>
              </a:defRPr>
            </a:lvl3pPr>
            <a:lvl4pPr algn="l" rtl="0" eaLnBrk="0" fontAlgn="base" hangingPunct="0">
              <a:spcBef>
                <a:spcPct val="0"/>
              </a:spcBef>
              <a:spcAft>
                <a:spcPct val="0"/>
              </a:spcAft>
              <a:defRPr sz="2800" i="1">
                <a:solidFill>
                  <a:srgbClr val="FFFFFF"/>
                </a:solidFill>
                <a:latin typeface="ITC Stone Sans Std Medium" pitchFamily="34" charset="0"/>
              </a:defRPr>
            </a:lvl4pPr>
            <a:lvl5pPr algn="l" rtl="0" eaLnBrk="0" fontAlgn="base" hangingPunct="0">
              <a:spcBef>
                <a:spcPct val="0"/>
              </a:spcBef>
              <a:spcAft>
                <a:spcPct val="0"/>
              </a:spcAft>
              <a:defRPr sz="2800" i="1">
                <a:solidFill>
                  <a:srgbClr val="FFFFFF"/>
                </a:solidFill>
                <a:latin typeface="ITC Stone Sans Std Medium" pitchFamily="34" charset="0"/>
              </a:defRPr>
            </a:lvl5pPr>
            <a:lvl6pPr marL="457200" algn="l" rtl="0" fontAlgn="base">
              <a:spcBef>
                <a:spcPct val="0"/>
              </a:spcBef>
              <a:spcAft>
                <a:spcPct val="0"/>
              </a:spcAft>
              <a:defRPr sz="2800" i="1">
                <a:solidFill>
                  <a:srgbClr val="FFFFFF"/>
                </a:solidFill>
                <a:latin typeface="ITC Stone Sans Std Medium" pitchFamily="34" charset="0"/>
              </a:defRPr>
            </a:lvl6pPr>
            <a:lvl7pPr marL="914400" algn="l" rtl="0" fontAlgn="base">
              <a:spcBef>
                <a:spcPct val="0"/>
              </a:spcBef>
              <a:spcAft>
                <a:spcPct val="0"/>
              </a:spcAft>
              <a:defRPr sz="2800" i="1">
                <a:solidFill>
                  <a:srgbClr val="FFFFFF"/>
                </a:solidFill>
                <a:latin typeface="ITC Stone Sans Std Medium" pitchFamily="34" charset="0"/>
              </a:defRPr>
            </a:lvl7pPr>
            <a:lvl8pPr marL="1371600" algn="l" rtl="0" fontAlgn="base">
              <a:spcBef>
                <a:spcPct val="0"/>
              </a:spcBef>
              <a:spcAft>
                <a:spcPct val="0"/>
              </a:spcAft>
              <a:defRPr sz="2800" i="1">
                <a:solidFill>
                  <a:srgbClr val="FFFFFF"/>
                </a:solidFill>
                <a:latin typeface="ITC Stone Sans Std Medium" pitchFamily="34" charset="0"/>
              </a:defRPr>
            </a:lvl8pPr>
            <a:lvl9pPr marL="1828800" algn="l" rtl="0" fontAlgn="base">
              <a:spcBef>
                <a:spcPct val="0"/>
              </a:spcBef>
              <a:spcAft>
                <a:spcPct val="0"/>
              </a:spcAft>
              <a:defRPr sz="2800" i="1">
                <a:solidFill>
                  <a:srgbClr val="FFFFFF"/>
                </a:solidFill>
                <a:latin typeface="ITC Stone Sans Std Medium" pitchFamily="34" charset="0"/>
              </a:defRPr>
            </a:lvl9pPr>
          </a:lstStyle>
          <a:p>
            <a:r>
              <a:rPr lang="en-US" sz="6400" i="0">
                <a:solidFill>
                  <a:srgbClr val="000000"/>
                </a:solidFill>
                <a:latin typeface="Arial" panose="020B0604020202020204" pitchFamily="34" charset="0"/>
                <a:cs typeface="Arial" panose="020B0604020202020204" pitchFamily="34" charset="0"/>
              </a:rPr>
              <a:t>Agenda</a:t>
            </a:r>
          </a:p>
        </p:txBody>
      </p:sp>
      <p:graphicFrame>
        <p:nvGraphicFramePr>
          <p:cNvPr id="4" name="Diagram 3">
            <a:extLst>
              <a:ext uri="{FF2B5EF4-FFF2-40B4-BE49-F238E27FC236}">
                <a16:creationId xmlns:a16="http://schemas.microsoft.com/office/drawing/2014/main" id="{D8A89248-22E5-43F4-AF5E-F7EA94373120}"/>
              </a:ext>
            </a:extLst>
          </p:cNvPr>
          <p:cNvGraphicFramePr/>
          <p:nvPr>
            <p:extLst>
              <p:ext uri="{D42A27DB-BD31-4B8C-83A1-F6EECF244321}">
                <p14:modId xmlns:p14="http://schemas.microsoft.com/office/powerpoint/2010/main" val="3282952741"/>
              </p:ext>
            </p:extLst>
          </p:nvPr>
        </p:nvGraphicFramePr>
        <p:xfrm>
          <a:off x="5319265" y="3361886"/>
          <a:ext cx="13739216" cy="71885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4607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ound Same Side Corner Rectangle 27">
            <a:extLst>
              <a:ext uri="{FF2B5EF4-FFF2-40B4-BE49-F238E27FC236}">
                <a16:creationId xmlns:a16="http://schemas.microsoft.com/office/drawing/2014/main" id="{5FACAC71-19FD-458D-BB73-5D8EECC39ED4}"/>
              </a:ext>
            </a:extLst>
          </p:cNvPr>
          <p:cNvSpPr/>
          <p:nvPr/>
        </p:nvSpPr>
        <p:spPr>
          <a:xfrm rot="16200000">
            <a:off x="415970" y="1244769"/>
            <a:ext cx="1603554" cy="2017270"/>
          </a:xfrm>
          <a:prstGeom prst="round2SameRect">
            <a:avLst>
              <a:gd name="adj1" fmla="val 50000"/>
              <a:gd name="adj2" fmla="val 0"/>
            </a:avLst>
          </a:prstGeom>
          <a:solidFill>
            <a:srgbClr val="1264C3">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47" name="TextBox 46">
            <a:extLst>
              <a:ext uri="{FF2B5EF4-FFF2-40B4-BE49-F238E27FC236}">
                <a16:creationId xmlns:a16="http://schemas.microsoft.com/office/drawing/2014/main" id="{7D2A9B18-146B-420C-9358-D3AF29C0A887}"/>
              </a:ext>
            </a:extLst>
          </p:cNvPr>
          <p:cNvSpPr txBox="1"/>
          <p:nvPr/>
        </p:nvSpPr>
        <p:spPr>
          <a:xfrm>
            <a:off x="970293" y="1699405"/>
            <a:ext cx="742511" cy="1107996"/>
          </a:xfrm>
          <a:prstGeom prst="rect">
            <a:avLst/>
          </a:prstGeom>
          <a:noFill/>
        </p:spPr>
        <p:txBody>
          <a:bodyPr wrap="none" rtlCol="0" anchor="ctr" anchorCtr="0">
            <a:spAutoFit/>
          </a:bodyPr>
          <a:lstStyle/>
          <a:p>
            <a:pPr algn="ctr"/>
            <a:r>
              <a:rPr lang="en-US" sz="6600" b="1">
                <a:solidFill>
                  <a:srgbClr val="FFFFFF"/>
                </a:solidFill>
                <a:latin typeface="Poppins" pitchFamily="2" charset="77"/>
                <a:ea typeface="League Spartan" charset="0"/>
                <a:cs typeface="Poppins" pitchFamily="2" charset="77"/>
              </a:rPr>
              <a:t>1.</a:t>
            </a:r>
          </a:p>
        </p:txBody>
      </p:sp>
      <p:sp>
        <p:nvSpPr>
          <p:cNvPr id="48" name="Rectangle 47">
            <a:extLst>
              <a:ext uri="{FF2B5EF4-FFF2-40B4-BE49-F238E27FC236}">
                <a16:creationId xmlns:a16="http://schemas.microsoft.com/office/drawing/2014/main" id="{CB76DA80-4F60-469E-9B77-901F2D83FECA}"/>
              </a:ext>
            </a:extLst>
          </p:cNvPr>
          <p:cNvSpPr/>
          <p:nvPr/>
        </p:nvSpPr>
        <p:spPr>
          <a:xfrm>
            <a:off x="2372214" y="1451626"/>
            <a:ext cx="4469575" cy="2589609"/>
          </a:xfrm>
          <a:prstGeom prst="rect">
            <a:avLst/>
          </a:prstGeom>
          <a:solidFill>
            <a:srgbClr val="1264C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50" name="Folded Corner 45">
            <a:extLst>
              <a:ext uri="{FF2B5EF4-FFF2-40B4-BE49-F238E27FC236}">
                <a16:creationId xmlns:a16="http://schemas.microsoft.com/office/drawing/2014/main" id="{FD644496-77E6-4888-93BF-AB46150008A9}"/>
              </a:ext>
            </a:extLst>
          </p:cNvPr>
          <p:cNvSpPr/>
          <p:nvPr/>
        </p:nvSpPr>
        <p:spPr>
          <a:xfrm>
            <a:off x="7002856" y="1459627"/>
            <a:ext cx="17054793" cy="3980402"/>
          </a:xfrm>
          <a:prstGeom prst="foldedCorner">
            <a:avLst>
              <a:gd name="adj" fmla="val 25758"/>
            </a:avLst>
          </a:prstGeom>
          <a:solidFill>
            <a:srgbClr val="1264C3"/>
          </a:solid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Times New Roman" panose="02020603050405020304" pitchFamily="18" charset="0"/>
              <a:ea typeface="League Spartan"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Times New Roman" panose="02020603050405020304" pitchFamily="18" charset="0"/>
              <a:ea typeface="League Spartan"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4400" b="1" i="0" u="none" strike="noStrike" kern="0" cap="none" spc="0" normalizeH="0" baseline="0" noProof="0" dirty="0">
                <a:ln>
                  <a:noFill/>
                </a:ln>
                <a:solidFill>
                  <a:srgbClr val="FFFFFF"/>
                </a:solidFill>
                <a:effectLst/>
                <a:uLnTx/>
                <a:uFillTx/>
                <a:latin typeface="Times New Roman" panose="02020603050405020304" pitchFamily="18" charset="0"/>
                <a:ea typeface="League Spartan" charset="0"/>
                <a:cs typeface="Times New Roman" panose="02020603050405020304" pitchFamily="18" charset="0"/>
              </a:rPr>
              <a:t>According to the International Monetary Fund, Foreign Direct Investment (FDI) refers to an investment made to acquire a lasting or long-term interest in enterprises operating outside of the economy of the investor.</a:t>
            </a:r>
            <a:endParaRPr kumimoji="0" lang="en-US" sz="44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52" name="Round Same Side Corner Rectangle 19">
            <a:extLst>
              <a:ext uri="{FF2B5EF4-FFF2-40B4-BE49-F238E27FC236}">
                <a16:creationId xmlns:a16="http://schemas.microsoft.com/office/drawing/2014/main" id="{D653CF6C-31E6-4A88-86E6-6D4E15C4AD74}"/>
              </a:ext>
            </a:extLst>
          </p:cNvPr>
          <p:cNvSpPr/>
          <p:nvPr/>
        </p:nvSpPr>
        <p:spPr>
          <a:xfrm rot="16200000">
            <a:off x="507337" y="5660316"/>
            <a:ext cx="1603554" cy="2017270"/>
          </a:xfrm>
          <a:prstGeom prst="round2SameRect">
            <a:avLst>
              <a:gd name="adj1" fmla="val 50000"/>
              <a:gd name="adj2" fmla="val 0"/>
            </a:avLst>
          </a:prstGeom>
          <a:solidFill>
            <a:srgbClr val="159596">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53" name="TextBox 52">
            <a:extLst>
              <a:ext uri="{FF2B5EF4-FFF2-40B4-BE49-F238E27FC236}">
                <a16:creationId xmlns:a16="http://schemas.microsoft.com/office/drawing/2014/main" id="{0F06D3E4-AEA1-41FB-B594-3D5952F118E1}"/>
              </a:ext>
            </a:extLst>
          </p:cNvPr>
          <p:cNvSpPr txBox="1"/>
          <p:nvPr/>
        </p:nvSpPr>
        <p:spPr>
          <a:xfrm>
            <a:off x="1061660" y="6114952"/>
            <a:ext cx="742511" cy="1107996"/>
          </a:xfrm>
          <a:prstGeom prst="rect">
            <a:avLst/>
          </a:prstGeom>
          <a:noFill/>
        </p:spPr>
        <p:txBody>
          <a:bodyPr wrap="none" rtlCol="0" anchor="ctr" anchorCtr="0">
            <a:spAutoFit/>
          </a:bodyPr>
          <a:lstStyle/>
          <a:p>
            <a:pPr algn="ctr"/>
            <a:r>
              <a:rPr lang="en-US" sz="6600" b="1">
                <a:solidFill>
                  <a:srgbClr val="FFFFFF"/>
                </a:solidFill>
                <a:latin typeface="Poppins" pitchFamily="2" charset="77"/>
                <a:ea typeface="League Spartan" charset="0"/>
                <a:cs typeface="Poppins" pitchFamily="2" charset="77"/>
              </a:rPr>
              <a:t>1.</a:t>
            </a:r>
          </a:p>
        </p:txBody>
      </p:sp>
      <p:sp>
        <p:nvSpPr>
          <p:cNvPr id="54" name="Rectangle 53">
            <a:extLst>
              <a:ext uri="{FF2B5EF4-FFF2-40B4-BE49-F238E27FC236}">
                <a16:creationId xmlns:a16="http://schemas.microsoft.com/office/drawing/2014/main" id="{701539F3-93DF-4A8C-AB4D-4BF7FDE1D049}"/>
              </a:ext>
            </a:extLst>
          </p:cNvPr>
          <p:cNvSpPr/>
          <p:nvPr/>
        </p:nvSpPr>
        <p:spPr>
          <a:xfrm>
            <a:off x="2432051" y="5867173"/>
            <a:ext cx="4469575" cy="2597491"/>
          </a:xfrm>
          <a:prstGeom prst="rect">
            <a:avLst/>
          </a:prstGeom>
          <a:solidFill>
            <a:srgbClr val="15959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55" name="Round Same Side Corner Rectangle 27">
            <a:extLst>
              <a:ext uri="{FF2B5EF4-FFF2-40B4-BE49-F238E27FC236}">
                <a16:creationId xmlns:a16="http://schemas.microsoft.com/office/drawing/2014/main" id="{A6207702-C450-4CAA-BBBF-DBDBA9849512}"/>
              </a:ext>
            </a:extLst>
          </p:cNvPr>
          <p:cNvSpPr/>
          <p:nvPr/>
        </p:nvSpPr>
        <p:spPr>
          <a:xfrm rot="16200000">
            <a:off x="608568" y="10220674"/>
            <a:ext cx="1603554" cy="2017270"/>
          </a:xfrm>
          <a:prstGeom prst="round2SameRect">
            <a:avLst>
              <a:gd name="adj1" fmla="val 50000"/>
              <a:gd name="adj2" fmla="val 0"/>
            </a:avLst>
          </a:prstGeom>
          <a:solidFill>
            <a:srgbClr val="1264C3">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56" name="TextBox 55">
            <a:extLst>
              <a:ext uri="{FF2B5EF4-FFF2-40B4-BE49-F238E27FC236}">
                <a16:creationId xmlns:a16="http://schemas.microsoft.com/office/drawing/2014/main" id="{A9512390-3149-42C9-A498-553B085E55AD}"/>
              </a:ext>
            </a:extLst>
          </p:cNvPr>
          <p:cNvSpPr txBox="1"/>
          <p:nvPr/>
        </p:nvSpPr>
        <p:spPr>
          <a:xfrm>
            <a:off x="1081138" y="10675310"/>
            <a:ext cx="906018" cy="1107996"/>
          </a:xfrm>
          <a:prstGeom prst="rect">
            <a:avLst/>
          </a:prstGeom>
          <a:noFill/>
        </p:spPr>
        <p:txBody>
          <a:bodyPr wrap="none" rtlCol="0" anchor="ctr" anchorCtr="0">
            <a:spAutoFit/>
          </a:bodyPr>
          <a:lstStyle/>
          <a:p>
            <a:pPr algn="ctr"/>
            <a:r>
              <a:rPr lang="en-US" sz="6600" b="1">
                <a:solidFill>
                  <a:srgbClr val="FFFFFF"/>
                </a:solidFill>
                <a:latin typeface="Poppins" pitchFamily="2" charset="77"/>
                <a:ea typeface="League Spartan" charset="0"/>
                <a:cs typeface="Poppins" pitchFamily="2" charset="77"/>
              </a:rPr>
              <a:t>2.</a:t>
            </a:r>
          </a:p>
        </p:txBody>
      </p:sp>
      <p:sp>
        <p:nvSpPr>
          <p:cNvPr id="57" name="Rectangle 56">
            <a:extLst>
              <a:ext uri="{FF2B5EF4-FFF2-40B4-BE49-F238E27FC236}">
                <a16:creationId xmlns:a16="http://schemas.microsoft.com/office/drawing/2014/main" id="{CF106C2A-E242-4A4F-B153-EB863C68A372}"/>
              </a:ext>
            </a:extLst>
          </p:cNvPr>
          <p:cNvSpPr/>
          <p:nvPr/>
        </p:nvSpPr>
        <p:spPr>
          <a:xfrm>
            <a:off x="2533281" y="10427531"/>
            <a:ext cx="4469575" cy="2589609"/>
          </a:xfrm>
          <a:prstGeom prst="rect">
            <a:avLst/>
          </a:prstGeom>
          <a:solidFill>
            <a:srgbClr val="1264C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59" name="Folded Corner 45">
            <a:extLst>
              <a:ext uri="{FF2B5EF4-FFF2-40B4-BE49-F238E27FC236}">
                <a16:creationId xmlns:a16="http://schemas.microsoft.com/office/drawing/2014/main" id="{26DFB156-6FA7-411B-961B-5C43529F4517}"/>
              </a:ext>
            </a:extLst>
          </p:cNvPr>
          <p:cNvSpPr/>
          <p:nvPr/>
        </p:nvSpPr>
        <p:spPr>
          <a:xfrm>
            <a:off x="7117156" y="10480798"/>
            <a:ext cx="17054793" cy="3267931"/>
          </a:xfrm>
          <a:prstGeom prst="foldedCorner">
            <a:avLst>
              <a:gd name="adj" fmla="val 25758"/>
            </a:avLst>
          </a:prstGeom>
          <a:solidFill>
            <a:srgbClr val="1264C3"/>
          </a:solid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FFFFFF"/>
              </a:solidFill>
              <a:effectLst/>
              <a:uLnTx/>
              <a:uFillTx/>
              <a:latin typeface="Times New Roman" panose="02020603050405020304" pitchFamily="18" charset="0"/>
              <a:ea typeface="League Spartan"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FFFFFF"/>
              </a:solidFill>
              <a:effectLst/>
              <a:uLnTx/>
              <a:uFillTx/>
              <a:latin typeface="Times New Roman" panose="02020603050405020304" pitchFamily="18" charset="0"/>
              <a:ea typeface="League Spartan"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4400" b="1" i="0" u="none" strike="noStrike" kern="0" cap="none" spc="0" normalizeH="0" baseline="0" noProof="0">
                <a:ln>
                  <a:noFill/>
                </a:ln>
                <a:solidFill>
                  <a:srgbClr val="FFFFFF"/>
                </a:solidFill>
                <a:effectLst/>
                <a:uLnTx/>
                <a:uFillTx/>
                <a:latin typeface="Times New Roman" panose="02020603050405020304" pitchFamily="18" charset="0"/>
                <a:ea typeface="League Spartan" charset="0"/>
                <a:cs typeface="Times New Roman" panose="02020603050405020304" pitchFamily="18" charset="0"/>
              </a:rPr>
              <a:t>Karl (2018) &amp; Sauvant (2015) describes investment facilitation not as a matter of promotion-as-usual but as a process of discovery and diffusion of new approaches and applications, a process that needs nurturing and support (Sauvant &amp; Hamdani, 2015)</a:t>
            </a:r>
            <a:endParaRPr kumimoji="0" lang="en-US" sz="44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60" name="TextBox 59">
            <a:extLst>
              <a:ext uri="{FF2B5EF4-FFF2-40B4-BE49-F238E27FC236}">
                <a16:creationId xmlns:a16="http://schemas.microsoft.com/office/drawing/2014/main" id="{07AAA1F9-0E5A-4A08-96CE-4589E2AD187E}"/>
              </a:ext>
            </a:extLst>
          </p:cNvPr>
          <p:cNvSpPr txBox="1"/>
          <p:nvPr/>
        </p:nvSpPr>
        <p:spPr>
          <a:xfrm>
            <a:off x="2946859" y="1860514"/>
            <a:ext cx="3853204" cy="923330"/>
          </a:xfrm>
          <a:prstGeom prst="rect">
            <a:avLst/>
          </a:prstGeom>
          <a:noFill/>
        </p:spPr>
        <p:txBody>
          <a:bodyPr wrap="square" rtlCol="0" anchor="b" anchorCtr="0">
            <a:spAutoFit/>
          </a:bodyPr>
          <a:lstStyle/>
          <a:p>
            <a:r>
              <a:rPr lang="en-US" sz="5400" b="1">
                <a:solidFill>
                  <a:srgbClr val="FFFFFF"/>
                </a:solidFill>
                <a:latin typeface="Times New Roman" panose="02020603050405020304" pitchFamily="18" charset="0"/>
                <a:ea typeface="League Spartan" charset="0"/>
                <a:cs typeface="Times New Roman" panose="02020603050405020304" pitchFamily="18" charset="0"/>
              </a:rPr>
              <a:t>FDI</a:t>
            </a:r>
          </a:p>
        </p:txBody>
      </p:sp>
      <p:sp>
        <p:nvSpPr>
          <p:cNvPr id="62" name="TextBox 61">
            <a:extLst>
              <a:ext uri="{FF2B5EF4-FFF2-40B4-BE49-F238E27FC236}">
                <a16:creationId xmlns:a16="http://schemas.microsoft.com/office/drawing/2014/main" id="{CA245641-FA3B-480E-B155-567560DF9C9A}"/>
              </a:ext>
            </a:extLst>
          </p:cNvPr>
          <p:cNvSpPr txBox="1"/>
          <p:nvPr/>
        </p:nvSpPr>
        <p:spPr>
          <a:xfrm>
            <a:off x="2946859" y="7166249"/>
            <a:ext cx="3215817" cy="923330"/>
          </a:xfrm>
          <a:prstGeom prst="rect">
            <a:avLst/>
          </a:prstGeom>
          <a:noFill/>
        </p:spPr>
        <p:txBody>
          <a:bodyPr wrap="square" rtlCol="0" anchor="b" anchorCtr="0">
            <a:spAutoFit/>
          </a:bodyPr>
          <a:lstStyle/>
          <a:p>
            <a:r>
              <a:rPr lang="en-US" sz="5400" b="1">
                <a:solidFill>
                  <a:srgbClr val="FFFFFF"/>
                </a:solidFill>
                <a:latin typeface="Times New Roman" panose="02020603050405020304" pitchFamily="18" charset="0"/>
                <a:ea typeface="League Spartan" charset="0"/>
                <a:cs typeface="Times New Roman" panose="02020603050405020304" pitchFamily="18" charset="0"/>
              </a:rPr>
              <a:t>IP</a:t>
            </a:r>
          </a:p>
        </p:txBody>
      </p:sp>
      <p:sp>
        <p:nvSpPr>
          <p:cNvPr id="63" name="Folded Corner 45">
            <a:extLst>
              <a:ext uri="{FF2B5EF4-FFF2-40B4-BE49-F238E27FC236}">
                <a16:creationId xmlns:a16="http://schemas.microsoft.com/office/drawing/2014/main" id="{8CC39944-E3F4-415B-9A51-8EA2AF181256}"/>
              </a:ext>
            </a:extLst>
          </p:cNvPr>
          <p:cNvSpPr/>
          <p:nvPr/>
        </p:nvSpPr>
        <p:spPr>
          <a:xfrm>
            <a:off x="6956089" y="5915669"/>
            <a:ext cx="17054793" cy="4317351"/>
          </a:xfrm>
          <a:prstGeom prst="foldedCorner">
            <a:avLst>
              <a:gd name="adj" fmla="val 25758"/>
            </a:avLst>
          </a:prstGeom>
          <a:solidFill>
            <a:srgbClr val="1264C3"/>
          </a:solid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FFFFFF"/>
              </a:solidFill>
              <a:effectLst/>
              <a:uLnTx/>
              <a:uFillTx/>
              <a:latin typeface="Times New Roman" panose="02020603050405020304" pitchFamily="18" charset="0"/>
              <a:ea typeface="League Spartan"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FFFFFF"/>
              </a:solidFill>
              <a:effectLst/>
              <a:uLnTx/>
              <a:uFillTx/>
              <a:latin typeface="Times New Roman" panose="02020603050405020304" pitchFamily="18" charset="0"/>
              <a:ea typeface="League Spartan"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4400" b="1" i="0" u="none" strike="noStrike" kern="0" cap="none" spc="0" normalizeH="0" baseline="0" noProof="0">
                <a:ln>
                  <a:noFill/>
                </a:ln>
                <a:solidFill>
                  <a:srgbClr val="FFFFFF"/>
                </a:solidFill>
                <a:effectLst/>
                <a:uLnTx/>
                <a:uFillTx/>
                <a:latin typeface="Times New Roman" panose="02020603050405020304" pitchFamily="18" charset="0"/>
                <a:ea typeface="League Spartan" charset="0"/>
                <a:cs typeface="Times New Roman" panose="02020603050405020304" pitchFamily="18" charset="0"/>
              </a:rPr>
              <a:t>Narrowly defined, investment promotion consists of advertising, direct mailing, investment seminars, and investment missions </a:t>
            </a:r>
            <a:r>
              <a:rPr kumimoji="0" lang="en-US" b="1" i="0" u="none" strike="noStrike" kern="0" cap="none" spc="0" normalizeH="0" baseline="0" noProof="0">
                <a:ln>
                  <a:noFill/>
                </a:ln>
                <a:solidFill>
                  <a:srgbClr val="FFFFFF"/>
                </a:solidFill>
                <a:effectLst/>
                <a:uLnTx/>
                <a:uFillTx/>
                <a:latin typeface="Times New Roman" panose="02020603050405020304" pitchFamily="18" charset="0"/>
                <a:ea typeface="League Spartan" charset="0"/>
                <a:cs typeface="Times New Roman" panose="02020603050405020304" pitchFamily="18" charset="0"/>
              </a:rPr>
              <a:t>(</a:t>
            </a:r>
            <a:r>
              <a:rPr kumimoji="0" lang="en-US" b="1" i="0" u="none" strike="noStrike" kern="0" cap="none" spc="0" normalizeH="0" baseline="0" noProof="0" err="1">
                <a:ln>
                  <a:noFill/>
                </a:ln>
                <a:solidFill>
                  <a:srgbClr val="FFFFFF"/>
                </a:solidFill>
                <a:effectLst/>
                <a:uLnTx/>
                <a:uFillTx/>
                <a:latin typeface="Times New Roman" panose="02020603050405020304" pitchFamily="18" charset="0"/>
                <a:ea typeface="League Spartan" charset="0"/>
                <a:cs typeface="Times New Roman" panose="02020603050405020304" pitchFamily="18" charset="0"/>
              </a:rPr>
              <a:t>Kitchin</a:t>
            </a:r>
            <a:r>
              <a:rPr kumimoji="0" lang="en-US" b="1" i="0" u="none" strike="noStrike" kern="0" cap="none" spc="0" normalizeH="0" baseline="0" noProof="0">
                <a:ln>
                  <a:noFill/>
                </a:ln>
                <a:solidFill>
                  <a:srgbClr val="FFFFFF"/>
                </a:solidFill>
                <a:effectLst/>
                <a:uLnTx/>
                <a:uFillTx/>
                <a:latin typeface="Times New Roman" panose="02020603050405020304" pitchFamily="18" charset="0"/>
                <a:ea typeface="League Spartan" charset="0"/>
                <a:cs typeface="Times New Roman" panose="02020603050405020304" pitchFamily="18" charset="0"/>
              </a:rPr>
              <a:t> &amp; Thrift, 2009).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4400" b="1" i="0" u="none" strike="noStrike" kern="0" cap="none" spc="0" normalizeH="0" baseline="0" noProof="0">
                <a:ln>
                  <a:noFill/>
                </a:ln>
                <a:solidFill>
                  <a:srgbClr val="FFFFFF"/>
                </a:solidFill>
                <a:effectLst/>
                <a:uLnTx/>
                <a:uFillTx/>
                <a:latin typeface="Times New Roman" panose="02020603050405020304" pitchFamily="18" charset="0"/>
                <a:ea typeface="League Spartan" charset="0"/>
                <a:cs typeface="Times New Roman" panose="02020603050405020304" pitchFamily="18" charset="0"/>
              </a:rPr>
              <a:t>An investment promotion agency (IPA) is most often a government agency whose mission is to attract investment to a country, state, region, or city.</a:t>
            </a:r>
            <a:endParaRPr kumimoji="0" lang="en-US" sz="44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64" name="TextBox 63">
            <a:extLst>
              <a:ext uri="{FF2B5EF4-FFF2-40B4-BE49-F238E27FC236}">
                <a16:creationId xmlns:a16="http://schemas.microsoft.com/office/drawing/2014/main" id="{19168430-45B9-401B-9574-A6CCF9F89A68}"/>
              </a:ext>
            </a:extLst>
          </p:cNvPr>
          <p:cNvSpPr txBox="1"/>
          <p:nvPr/>
        </p:nvSpPr>
        <p:spPr>
          <a:xfrm>
            <a:off x="2999092" y="11123742"/>
            <a:ext cx="3215817" cy="923330"/>
          </a:xfrm>
          <a:prstGeom prst="rect">
            <a:avLst/>
          </a:prstGeom>
          <a:noFill/>
        </p:spPr>
        <p:txBody>
          <a:bodyPr wrap="square" rtlCol="0" anchor="b" anchorCtr="0">
            <a:spAutoFit/>
          </a:bodyPr>
          <a:lstStyle/>
          <a:p>
            <a:r>
              <a:rPr lang="en-US" sz="5400" b="1">
                <a:solidFill>
                  <a:srgbClr val="FFFFFF"/>
                </a:solidFill>
                <a:latin typeface="Times New Roman" panose="02020603050405020304" pitchFamily="18" charset="0"/>
                <a:ea typeface="League Spartan" charset="0"/>
                <a:cs typeface="Times New Roman" panose="02020603050405020304" pitchFamily="18" charset="0"/>
              </a:rPr>
              <a:t>IF</a:t>
            </a:r>
          </a:p>
        </p:txBody>
      </p:sp>
      <p:sp>
        <p:nvSpPr>
          <p:cNvPr id="65" name="Folded Corner 67">
            <a:extLst>
              <a:ext uri="{FF2B5EF4-FFF2-40B4-BE49-F238E27FC236}">
                <a16:creationId xmlns:a16="http://schemas.microsoft.com/office/drawing/2014/main" id="{9E11CF1F-CDED-40A4-8792-33120C901736}"/>
              </a:ext>
            </a:extLst>
          </p:cNvPr>
          <p:cNvSpPr/>
          <p:nvPr/>
        </p:nvSpPr>
        <p:spPr>
          <a:xfrm>
            <a:off x="6956089" y="145340"/>
            <a:ext cx="14587021" cy="1079045"/>
          </a:xfrm>
          <a:prstGeom prst="foldedCorner">
            <a:avLst>
              <a:gd name="adj" fmla="val 25758"/>
            </a:avLst>
          </a:prstGeom>
          <a:solidFill>
            <a:srgbClr val="0547A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66" name="Folded Corner 45">
            <a:extLst>
              <a:ext uri="{FF2B5EF4-FFF2-40B4-BE49-F238E27FC236}">
                <a16:creationId xmlns:a16="http://schemas.microsoft.com/office/drawing/2014/main" id="{00254518-7F7C-4A64-8678-92663BBC814E}"/>
              </a:ext>
            </a:extLst>
          </p:cNvPr>
          <p:cNvSpPr/>
          <p:nvPr/>
        </p:nvSpPr>
        <p:spPr>
          <a:xfrm>
            <a:off x="6956089" y="159337"/>
            <a:ext cx="14587021" cy="1079045"/>
          </a:xfrm>
          <a:prstGeom prst="foldedCorner">
            <a:avLst>
              <a:gd name="adj" fmla="val 25758"/>
            </a:avLst>
          </a:prstGeom>
          <a:solidFill>
            <a:srgbClr val="1264C3"/>
          </a:solid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FFFFFF"/>
              </a:solidFill>
              <a:effectLst/>
              <a:uLnTx/>
              <a:uFillTx/>
              <a:latin typeface="Times New Roman" panose="02020603050405020304" pitchFamily="18" charset="0"/>
              <a:ea typeface="League Spartan"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FFFFFF"/>
              </a:solidFill>
              <a:effectLst/>
              <a:uLnTx/>
              <a:uFillTx/>
              <a:latin typeface="Times New Roman" panose="02020603050405020304" pitchFamily="18" charset="0"/>
              <a:ea typeface="League Spartan"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srgbClr val="FFFFFF"/>
                </a:solidFill>
                <a:effectLst/>
                <a:uLnTx/>
                <a:uFillTx/>
                <a:latin typeface="Times New Roman" panose="02020603050405020304" pitchFamily="18" charset="0"/>
                <a:ea typeface="League Spartan" charset="0"/>
                <a:cs typeface="Times New Roman" panose="02020603050405020304" pitchFamily="18" charset="0"/>
              </a:rPr>
              <a:t>Introduction- Meaning of </a:t>
            </a:r>
            <a:r>
              <a:rPr lang="en-US" sz="6000" b="1" kern="0">
                <a:solidFill>
                  <a:srgbClr val="FFFFFF"/>
                </a:solidFill>
                <a:latin typeface="Times New Roman" panose="02020603050405020304" pitchFamily="18" charset="0"/>
                <a:ea typeface="League Spartan" charset="0"/>
                <a:cs typeface="Times New Roman" panose="02020603050405020304" pitchFamily="18" charset="0"/>
              </a:rPr>
              <a:t>Ac</a:t>
            </a:r>
            <a:r>
              <a:rPr kumimoji="0" lang="en-US" sz="6000" b="1" i="0" u="none" strike="noStrike" kern="0" cap="none" spc="0" normalizeH="0" baseline="0" noProof="0" err="1">
                <a:ln>
                  <a:noFill/>
                </a:ln>
                <a:solidFill>
                  <a:srgbClr val="FFFFFF"/>
                </a:solidFill>
                <a:effectLst/>
                <a:uLnTx/>
                <a:uFillTx/>
                <a:latin typeface="Times New Roman" panose="02020603050405020304" pitchFamily="18" charset="0"/>
                <a:ea typeface="League Spartan" charset="0"/>
                <a:cs typeface="Times New Roman" panose="02020603050405020304" pitchFamily="18" charset="0"/>
              </a:rPr>
              <a:t>ronyms</a:t>
            </a:r>
            <a:endParaRPr kumimoji="0" lang="en-US" sz="6000" b="0" i="0" u="none" strike="noStrike" kern="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7381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 Same Side Corner Rectangle 27">
            <a:extLst>
              <a:ext uri="{FF2B5EF4-FFF2-40B4-BE49-F238E27FC236}">
                <a16:creationId xmlns:a16="http://schemas.microsoft.com/office/drawing/2014/main" id="{704EC7A9-7FF0-A64F-8285-6FA6151E62A6}"/>
              </a:ext>
            </a:extLst>
          </p:cNvPr>
          <p:cNvSpPr/>
          <p:nvPr/>
        </p:nvSpPr>
        <p:spPr>
          <a:xfrm rot="16200000">
            <a:off x="1930124" y="9316057"/>
            <a:ext cx="1603554" cy="2017270"/>
          </a:xfrm>
          <a:prstGeom prst="round2SameRect">
            <a:avLst>
              <a:gd name="adj1" fmla="val 50000"/>
              <a:gd name="adj2"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DE19BF0-4E3A-9B4D-8BC7-5CD2626B94A7}"/>
              </a:ext>
            </a:extLst>
          </p:cNvPr>
          <p:cNvSpPr txBox="1"/>
          <p:nvPr/>
        </p:nvSpPr>
        <p:spPr>
          <a:xfrm>
            <a:off x="2402693" y="9770693"/>
            <a:ext cx="906018" cy="1107996"/>
          </a:xfrm>
          <a:prstGeom prst="rect">
            <a:avLst/>
          </a:prstGeom>
          <a:noFill/>
        </p:spPr>
        <p:txBody>
          <a:bodyPr wrap="none" rtlCol="0" anchor="ctr" anchorCtr="0">
            <a:spAutoFit/>
          </a:bodyPr>
          <a:lstStyle/>
          <a:p>
            <a:pPr algn="ctr"/>
            <a:r>
              <a:rPr lang="en-US" sz="6600" b="1" dirty="0">
                <a:solidFill>
                  <a:schemeClr val="bg1"/>
                </a:solidFill>
                <a:latin typeface="Poppins" pitchFamily="2" charset="77"/>
                <a:ea typeface="League Spartan" charset="0"/>
                <a:cs typeface="Poppins" pitchFamily="2" charset="77"/>
              </a:rPr>
              <a:t>2.</a:t>
            </a:r>
          </a:p>
        </p:txBody>
      </p:sp>
      <p:sp>
        <p:nvSpPr>
          <p:cNvPr id="24" name="Rectangle 23">
            <a:extLst>
              <a:ext uri="{FF2B5EF4-FFF2-40B4-BE49-F238E27FC236}">
                <a16:creationId xmlns:a16="http://schemas.microsoft.com/office/drawing/2014/main" id="{7D3313C8-8F7E-A14F-815A-DD27198D5618}"/>
              </a:ext>
            </a:extLst>
          </p:cNvPr>
          <p:cNvSpPr/>
          <p:nvPr/>
        </p:nvSpPr>
        <p:spPr>
          <a:xfrm>
            <a:off x="3854837" y="9522914"/>
            <a:ext cx="4469575" cy="258960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olded Corner 45">
            <a:extLst>
              <a:ext uri="{FF2B5EF4-FFF2-40B4-BE49-F238E27FC236}">
                <a16:creationId xmlns:a16="http://schemas.microsoft.com/office/drawing/2014/main" id="{6ADF0CC1-C750-8C44-BA79-83B4F07963AA}"/>
              </a:ext>
            </a:extLst>
          </p:cNvPr>
          <p:cNvSpPr/>
          <p:nvPr/>
        </p:nvSpPr>
        <p:spPr>
          <a:xfrm>
            <a:off x="8562111" y="9543451"/>
            <a:ext cx="13555615" cy="2987161"/>
          </a:xfrm>
          <a:prstGeom prst="foldedCorner">
            <a:avLst>
              <a:gd name="adj" fmla="val 2575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bg1"/>
              </a:solidFill>
              <a:latin typeface="Times New Roman" panose="02020603050405020304" pitchFamily="18" charset="0"/>
              <a:ea typeface="League Spartan" charset="0"/>
              <a:cs typeface="Times New Roman" panose="02020603050405020304" pitchFamily="18" charset="0"/>
            </a:endParaRPr>
          </a:p>
          <a:p>
            <a:endParaRPr lang="en-US" b="1" dirty="0">
              <a:solidFill>
                <a:schemeClr val="bg1"/>
              </a:solidFill>
              <a:latin typeface="Times New Roman" panose="02020603050405020304" pitchFamily="18" charset="0"/>
              <a:ea typeface="League Spartan" charset="0"/>
              <a:cs typeface="Times New Roman" panose="02020603050405020304" pitchFamily="18" charset="0"/>
            </a:endParaRPr>
          </a:p>
          <a:p>
            <a:r>
              <a:rPr lang="en-US" sz="4800" b="1" dirty="0">
                <a:solidFill>
                  <a:schemeClr val="bg1"/>
                </a:solidFill>
                <a:latin typeface="Times New Roman" panose="02020603050405020304" pitchFamily="18" charset="0"/>
                <a:ea typeface="League Spartan" charset="0"/>
                <a:cs typeface="Times New Roman" panose="02020603050405020304" pitchFamily="18" charset="0"/>
              </a:rPr>
              <a:t>How and to what extent do the investor’ perception of investment promotion and facilitation services and experiences influence their decisions? </a:t>
            </a:r>
          </a:p>
          <a:p>
            <a:pPr algn="ctr"/>
            <a:endParaRPr lang="en-US" dirty="0"/>
          </a:p>
        </p:txBody>
      </p:sp>
      <p:sp>
        <p:nvSpPr>
          <p:cNvPr id="60" name="TextBox 59">
            <a:extLst>
              <a:ext uri="{FF2B5EF4-FFF2-40B4-BE49-F238E27FC236}">
                <a16:creationId xmlns:a16="http://schemas.microsoft.com/office/drawing/2014/main" id="{98F491E2-BF3E-344C-9AF6-A2D5540CAF8D}"/>
              </a:ext>
            </a:extLst>
          </p:cNvPr>
          <p:cNvSpPr txBox="1"/>
          <p:nvPr/>
        </p:nvSpPr>
        <p:spPr>
          <a:xfrm>
            <a:off x="-7957863" y="4706370"/>
            <a:ext cx="1290739" cy="1477328"/>
          </a:xfrm>
          <a:prstGeom prst="rect">
            <a:avLst/>
          </a:prstGeom>
          <a:noFill/>
        </p:spPr>
        <p:txBody>
          <a:bodyPr wrap="none" rtlCol="0" anchor="ctr" anchorCtr="0">
            <a:spAutoFit/>
          </a:bodyPr>
          <a:lstStyle/>
          <a:p>
            <a:pPr algn="ctr"/>
            <a:r>
              <a:rPr lang="en-US" sz="9000" b="1">
                <a:solidFill>
                  <a:schemeClr val="bg1"/>
                </a:solidFill>
                <a:latin typeface="Poppins" pitchFamily="2" charset="77"/>
                <a:ea typeface="League Spartan" charset="0"/>
                <a:cs typeface="Poppins" pitchFamily="2" charset="77"/>
              </a:rPr>
              <a:t>4.</a:t>
            </a:r>
          </a:p>
        </p:txBody>
      </p:sp>
      <p:sp>
        <p:nvSpPr>
          <p:cNvPr id="13" name="Round Same Side Corner Rectangle 3">
            <a:extLst>
              <a:ext uri="{FF2B5EF4-FFF2-40B4-BE49-F238E27FC236}">
                <a16:creationId xmlns:a16="http://schemas.microsoft.com/office/drawing/2014/main" id="{044C2ED7-2F39-42F5-9685-C1CCC8412D5A}"/>
              </a:ext>
            </a:extLst>
          </p:cNvPr>
          <p:cNvSpPr/>
          <p:nvPr/>
        </p:nvSpPr>
        <p:spPr>
          <a:xfrm rot="16200000">
            <a:off x="1807589" y="4842460"/>
            <a:ext cx="1646124" cy="1953982"/>
          </a:xfrm>
          <a:prstGeom prst="round2SameRect">
            <a:avLst>
              <a:gd name="adj1" fmla="val 50000"/>
              <a:gd name="adj2"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8C15FC7-99E8-449E-AC3E-3B817C58F46E}"/>
              </a:ext>
            </a:extLst>
          </p:cNvPr>
          <p:cNvSpPr txBox="1"/>
          <p:nvPr/>
        </p:nvSpPr>
        <p:spPr>
          <a:xfrm>
            <a:off x="2519188" y="5257323"/>
            <a:ext cx="749596" cy="1137410"/>
          </a:xfrm>
          <a:prstGeom prst="rect">
            <a:avLst/>
          </a:prstGeom>
          <a:noFill/>
        </p:spPr>
        <p:txBody>
          <a:bodyPr wrap="square" rtlCol="0" anchor="ctr" anchorCtr="0">
            <a:spAutoFit/>
          </a:bodyPr>
          <a:lstStyle/>
          <a:p>
            <a:pPr algn="ctr"/>
            <a:r>
              <a:rPr lang="en-US" sz="6600" b="1">
                <a:solidFill>
                  <a:schemeClr val="bg1"/>
                </a:solidFill>
                <a:latin typeface="Poppins" pitchFamily="2" charset="77"/>
                <a:ea typeface="League Spartan" charset="0"/>
                <a:cs typeface="Poppins" pitchFamily="2" charset="77"/>
              </a:rPr>
              <a:t>1.</a:t>
            </a:r>
          </a:p>
        </p:txBody>
      </p:sp>
      <p:sp>
        <p:nvSpPr>
          <p:cNvPr id="15" name="Rectangle 14">
            <a:extLst>
              <a:ext uri="{FF2B5EF4-FFF2-40B4-BE49-F238E27FC236}">
                <a16:creationId xmlns:a16="http://schemas.microsoft.com/office/drawing/2014/main" id="{557CB05A-BB54-4780-A3AC-293A8AB5393A}"/>
              </a:ext>
            </a:extLst>
          </p:cNvPr>
          <p:cNvSpPr/>
          <p:nvPr/>
        </p:nvSpPr>
        <p:spPr>
          <a:xfrm>
            <a:off x="3817175" y="4889451"/>
            <a:ext cx="4512215" cy="29716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3E1FA1-F739-46D9-B204-D733425E874A}"/>
              </a:ext>
            </a:extLst>
          </p:cNvPr>
          <p:cNvSpPr txBox="1"/>
          <p:nvPr/>
        </p:nvSpPr>
        <p:spPr>
          <a:xfrm>
            <a:off x="4343744" y="5462993"/>
            <a:ext cx="3889964" cy="1800899"/>
          </a:xfrm>
          <a:prstGeom prst="rect">
            <a:avLst/>
          </a:prstGeom>
          <a:noFill/>
        </p:spPr>
        <p:txBody>
          <a:bodyPr wrap="square" rtlCol="0" anchor="b" anchorCtr="0">
            <a:spAutoFit/>
          </a:bodyPr>
          <a:lstStyle/>
          <a:p>
            <a:r>
              <a:rPr lang="en-US" sz="5400" b="1" dirty="0">
                <a:solidFill>
                  <a:schemeClr val="bg1"/>
                </a:solidFill>
                <a:latin typeface="Times New Roman" panose="02020603050405020304" pitchFamily="18" charset="0"/>
                <a:ea typeface="League Spartan" charset="0"/>
                <a:cs typeface="Times New Roman" panose="02020603050405020304" pitchFamily="18" charset="0"/>
              </a:rPr>
              <a:t>Problem of Practice </a:t>
            </a:r>
          </a:p>
        </p:txBody>
      </p:sp>
      <p:sp>
        <p:nvSpPr>
          <p:cNvPr id="18" name="Folded Corner 37">
            <a:extLst>
              <a:ext uri="{FF2B5EF4-FFF2-40B4-BE49-F238E27FC236}">
                <a16:creationId xmlns:a16="http://schemas.microsoft.com/office/drawing/2014/main" id="{2EFBC072-B007-4553-97BD-42AF258C2D20}"/>
              </a:ext>
            </a:extLst>
          </p:cNvPr>
          <p:cNvSpPr/>
          <p:nvPr/>
        </p:nvSpPr>
        <p:spPr>
          <a:xfrm>
            <a:off x="8677053" y="4893148"/>
            <a:ext cx="13440673" cy="2987161"/>
          </a:xfrm>
          <a:prstGeom prst="foldedCorner">
            <a:avLst>
              <a:gd name="adj" fmla="val 2575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82CD78C-5026-4E00-B3FF-0A1B8A5D288D}"/>
              </a:ext>
            </a:extLst>
          </p:cNvPr>
          <p:cNvSpPr txBox="1"/>
          <p:nvPr/>
        </p:nvSpPr>
        <p:spPr>
          <a:xfrm>
            <a:off x="8677053" y="5132048"/>
            <a:ext cx="13336898" cy="2369604"/>
          </a:xfrm>
          <a:prstGeom prst="rect">
            <a:avLst/>
          </a:prstGeom>
          <a:noFill/>
        </p:spPr>
        <p:txBody>
          <a:bodyPr wrap="square" rtlCol="0" anchor="b" anchorCtr="0">
            <a:spAutoFit/>
          </a:bodyPr>
          <a:lstStyle/>
          <a:p>
            <a:r>
              <a:rPr lang="en-US" sz="4800" b="1" dirty="0">
                <a:solidFill>
                  <a:schemeClr val="bg1"/>
                </a:solidFill>
                <a:latin typeface="Times New Roman" panose="02020603050405020304" pitchFamily="18" charset="0"/>
                <a:ea typeface="League Spartan" charset="0"/>
                <a:cs typeface="Times New Roman" panose="02020603050405020304" pitchFamily="18" charset="0"/>
              </a:rPr>
              <a:t>Understanding the complexity of Foreign Direct Investment decision factors from investors perspectives</a:t>
            </a:r>
          </a:p>
        </p:txBody>
      </p:sp>
      <p:sp>
        <p:nvSpPr>
          <p:cNvPr id="22" name="TextBox 21">
            <a:extLst>
              <a:ext uri="{FF2B5EF4-FFF2-40B4-BE49-F238E27FC236}">
                <a16:creationId xmlns:a16="http://schemas.microsoft.com/office/drawing/2014/main" id="{DC500C55-A8B4-43AF-BEEA-6C7BA52061E8}"/>
              </a:ext>
            </a:extLst>
          </p:cNvPr>
          <p:cNvSpPr txBox="1"/>
          <p:nvPr/>
        </p:nvSpPr>
        <p:spPr>
          <a:xfrm>
            <a:off x="4144642" y="9817266"/>
            <a:ext cx="3889964" cy="1754326"/>
          </a:xfrm>
          <a:prstGeom prst="rect">
            <a:avLst/>
          </a:prstGeom>
          <a:noFill/>
        </p:spPr>
        <p:txBody>
          <a:bodyPr wrap="square" rtlCol="0" anchor="b" anchorCtr="0">
            <a:spAutoFit/>
          </a:bodyPr>
          <a:lstStyle/>
          <a:p>
            <a:r>
              <a:rPr lang="en-US" sz="5400" b="1" dirty="0">
                <a:solidFill>
                  <a:schemeClr val="bg1"/>
                </a:solidFill>
                <a:latin typeface="Times New Roman" panose="02020603050405020304" pitchFamily="18" charset="0"/>
                <a:ea typeface="League Spartan" charset="0"/>
                <a:cs typeface="Times New Roman" panose="02020603050405020304" pitchFamily="18" charset="0"/>
              </a:rPr>
              <a:t>Project Question </a:t>
            </a:r>
          </a:p>
        </p:txBody>
      </p:sp>
      <p:sp>
        <p:nvSpPr>
          <p:cNvPr id="23" name="TextBox 22">
            <a:extLst>
              <a:ext uri="{FF2B5EF4-FFF2-40B4-BE49-F238E27FC236}">
                <a16:creationId xmlns:a16="http://schemas.microsoft.com/office/drawing/2014/main" id="{C3EC088E-2FCF-4444-AE16-5ABF306E895E}"/>
              </a:ext>
            </a:extLst>
          </p:cNvPr>
          <p:cNvSpPr txBox="1"/>
          <p:nvPr/>
        </p:nvSpPr>
        <p:spPr>
          <a:xfrm>
            <a:off x="4583749" y="2232404"/>
            <a:ext cx="3889964" cy="1800899"/>
          </a:xfrm>
          <a:prstGeom prst="rect">
            <a:avLst/>
          </a:prstGeom>
          <a:noFill/>
        </p:spPr>
        <p:txBody>
          <a:bodyPr wrap="square" rtlCol="0" anchor="b" anchorCtr="0">
            <a:spAutoFit/>
          </a:bodyPr>
          <a:lstStyle/>
          <a:p>
            <a:r>
              <a:rPr lang="en-US" sz="5400" b="1" dirty="0">
                <a:solidFill>
                  <a:schemeClr val="bg1"/>
                </a:solidFill>
                <a:latin typeface="Times New Roman" panose="02020603050405020304" pitchFamily="18" charset="0"/>
                <a:ea typeface="League Spartan" charset="0"/>
                <a:cs typeface="Times New Roman" panose="02020603050405020304" pitchFamily="18" charset="0"/>
              </a:rPr>
              <a:t>Problem of Practice </a:t>
            </a:r>
          </a:p>
        </p:txBody>
      </p:sp>
      <p:pic>
        <p:nvPicPr>
          <p:cNvPr id="4" name="Picture 3">
            <a:extLst>
              <a:ext uri="{FF2B5EF4-FFF2-40B4-BE49-F238E27FC236}">
                <a16:creationId xmlns:a16="http://schemas.microsoft.com/office/drawing/2014/main" id="{16EDE9EA-47B8-45D0-9496-45125A6845A8}"/>
              </a:ext>
            </a:extLst>
          </p:cNvPr>
          <p:cNvPicPr>
            <a:picLocks noChangeAspect="1"/>
          </p:cNvPicPr>
          <p:nvPr/>
        </p:nvPicPr>
        <p:blipFill>
          <a:blip r:embed="rId2"/>
          <a:stretch>
            <a:fillRect/>
          </a:stretch>
        </p:blipFill>
        <p:spPr>
          <a:xfrm>
            <a:off x="6528731" y="647100"/>
            <a:ext cx="10684007" cy="3645132"/>
          </a:xfrm>
          <a:prstGeom prst="rect">
            <a:avLst/>
          </a:prstGeom>
        </p:spPr>
      </p:pic>
    </p:spTree>
    <p:extLst>
      <p:ext uri="{BB962C8B-B14F-4D97-AF65-F5344CB8AC3E}">
        <p14:creationId xmlns:p14="http://schemas.microsoft.com/office/powerpoint/2010/main" val="3856695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7F5D33A3-5F21-C44D-9664-86221C7969F6}"/>
              </a:ext>
            </a:extLst>
          </p:cNvPr>
          <p:cNvSpPr>
            <a:spLocks noChangeArrowheads="1"/>
          </p:cNvSpPr>
          <p:nvPr/>
        </p:nvSpPr>
        <p:spPr bwMode="auto">
          <a:xfrm>
            <a:off x="4119239" y="2982603"/>
            <a:ext cx="14684653" cy="3231045"/>
          </a:xfrm>
          <a:prstGeom prst="rect">
            <a:avLst/>
          </a:prstGeom>
          <a:solidFill>
            <a:schemeClr val="accent1"/>
          </a:solidFill>
          <a:ln>
            <a:noFill/>
          </a:ln>
          <a:effectLst/>
        </p:spPr>
        <p:txBody>
          <a:bodyPr wrap="none" anchor="ctr"/>
          <a:lstStyle/>
          <a:p>
            <a:pPr marL="0" marR="0" lvl="0" indent="0" algn="l" defTabSz="1828434" rtl="0" eaLnBrk="1" fontAlgn="auto" latinLnBrk="0" hangingPunct="1">
              <a:lnSpc>
                <a:spcPct val="100000"/>
              </a:lnSpc>
              <a:spcBef>
                <a:spcPts val="0"/>
              </a:spcBef>
              <a:spcAft>
                <a:spcPts val="0"/>
              </a:spcAft>
              <a:buClrTx/>
              <a:buSzTx/>
              <a:buFontTx/>
              <a:buNone/>
              <a:tabLst/>
              <a:defRPr/>
            </a:pPr>
            <a:endParaRPr kumimoji="0" lang="en-US" sz="6532" b="0" i="0" u="none" strike="noStrike" kern="1200" cap="none" spc="0" normalizeH="0" baseline="0" noProof="0">
              <a:ln>
                <a:noFill/>
              </a:ln>
              <a:solidFill>
                <a:srgbClr val="AAAAAA"/>
              </a:solidFill>
              <a:effectLst/>
              <a:uLnTx/>
              <a:uFillTx/>
              <a:latin typeface="Calibri" panose="020F0502020204030204"/>
              <a:ea typeface="+mn-ea"/>
              <a:cs typeface="+mn-cs"/>
            </a:endParaRPr>
          </a:p>
        </p:txBody>
      </p:sp>
      <p:sp>
        <p:nvSpPr>
          <p:cNvPr id="5" name="Freeform 3">
            <a:extLst>
              <a:ext uri="{FF2B5EF4-FFF2-40B4-BE49-F238E27FC236}">
                <a16:creationId xmlns:a16="http://schemas.microsoft.com/office/drawing/2014/main" id="{99692E03-6E00-D444-8051-262D2C5974F3}"/>
              </a:ext>
            </a:extLst>
          </p:cNvPr>
          <p:cNvSpPr>
            <a:spLocks noChangeArrowheads="1"/>
          </p:cNvSpPr>
          <p:nvPr/>
        </p:nvSpPr>
        <p:spPr bwMode="auto">
          <a:xfrm>
            <a:off x="3993544" y="3525725"/>
            <a:ext cx="1007276" cy="1072401"/>
          </a:xfrm>
          <a:custGeom>
            <a:avLst/>
            <a:gdLst>
              <a:gd name="T0" fmla="*/ 487 w 1307"/>
              <a:gd name="T1" fmla="*/ 218 h 1195"/>
              <a:gd name="T2" fmla="*/ 0 w 1307"/>
              <a:gd name="T3" fmla="*/ 218 h 1195"/>
              <a:gd name="T4" fmla="*/ 0 w 1307"/>
              <a:gd name="T5" fmla="*/ 979 h 1195"/>
              <a:gd name="T6" fmla="*/ 487 w 1307"/>
              <a:gd name="T7" fmla="*/ 979 h 1195"/>
              <a:gd name="T8" fmla="*/ 487 w 1307"/>
              <a:gd name="T9" fmla="*/ 979 h 1195"/>
              <a:gd name="T10" fmla="*/ 520 w 1307"/>
              <a:gd name="T11" fmla="*/ 1012 h 1195"/>
              <a:gd name="T12" fmla="*/ 520 w 1307"/>
              <a:gd name="T13" fmla="*/ 1150 h 1195"/>
              <a:gd name="T14" fmla="*/ 520 w 1307"/>
              <a:gd name="T15" fmla="*/ 1150 h 1195"/>
              <a:gd name="T16" fmla="*/ 576 w 1307"/>
              <a:gd name="T17" fmla="*/ 1177 h 1195"/>
              <a:gd name="T18" fmla="*/ 1289 w 1307"/>
              <a:gd name="T19" fmla="*/ 624 h 1195"/>
              <a:gd name="T20" fmla="*/ 1289 w 1307"/>
              <a:gd name="T21" fmla="*/ 624 h 1195"/>
              <a:gd name="T22" fmla="*/ 1289 w 1307"/>
              <a:gd name="T23" fmla="*/ 570 h 1195"/>
              <a:gd name="T24" fmla="*/ 576 w 1307"/>
              <a:gd name="T25" fmla="*/ 17 h 1195"/>
              <a:gd name="T26" fmla="*/ 576 w 1307"/>
              <a:gd name="T27" fmla="*/ 17 h 1195"/>
              <a:gd name="T28" fmla="*/ 520 w 1307"/>
              <a:gd name="T29" fmla="*/ 44 h 1195"/>
              <a:gd name="T30" fmla="*/ 520 w 1307"/>
              <a:gd name="T31" fmla="*/ 184 h 1195"/>
              <a:gd name="T32" fmla="*/ 520 w 1307"/>
              <a:gd name="T33" fmla="*/ 184 h 1195"/>
              <a:gd name="T34" fmla="*/ 487 w 1307"/>
              <a:gd name="T35" fmla="*/ 218 h 1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7" h="1195">
                <a:moveTo>
                  <a:pt x="487" y="218"/>
                </a:moveTo>
                <a:lnTo>
                  <a:pt x="0" y="218"/>
                </a:lnTo>
                <a:lnTo>
                  <a:pt x="0" y="979"/>
                </a:lnTo>
                <a:lnTo>
                  <a:pt x="487" y="979"/>
                </a:lnTo>
                <a:lnTo>
                  <a:pt x="487" y="979"/>
                </a:lnTo>
                <a:cubicBezTo>
                  <a:pt x="506" y="979"/>
                  <a:pt x="520" y="994"/>
                  <a:pt x="520" y="1012"/>
                </a:cubicBezTo>
                <a:lnTo>
                  <a:pt x="520" y="1150"/>
                </a:lnTo>
                <a:lnTo>
                  <a:pt x="520" y="1150"/>
                </a:lnTo>
                <a:cubicBezTo>
                  <a:pt x="520" y="1178"/>
                  <a:pt x="553" y="1194"/>
                  <a:pt x="576" y="1177"/>
                </a:cubicBezTo>
                <a:lnTo>
                  <a:pt x="1289" y="624"/>
                </a:lnTo>
                <a:lnTo>
                  <a:pt x="1289" y="624"/>
                </a:lnTo>
                <a:cubicBezTo>
                  <a:pt x="1306" y="610"/>
                  <a:pt x="1306" y="584"/>
                  <a:pt x="1289" y="570"/>
                </a:cubicBezTo>
                <a:lnTo>
                  <a:pt x="576" y="17"/>
                </a:lnTo>
                <a:lnTo>
                  <a:pt x="576" y="17"/>
                </a:lnTo>
                <a:cubicBezTo>
                  <a:pt x="553" y="0"/>
                  <a:pt x="520" y="16"/>
                  <a:pt x="520" y="44"/>
                </a:cubicBezTo>
                <a:lnTo>
                  <a:pt x="520" y="184"/>
                </a:lnTo>
                <a:lnTo>
                  <a:pt x="520" y="184"/>
                </a:lnTo>
                <a:cubicBezTo>
                  <a:pt x="520" y="203"/>
                  <a:pt x="506" y="218"/>
                  <a:pt x="487" y="218"/>
                </a:cubicBezTo>
              </a:path>
            </a:pathLst>
          </a:custGeom>
          <a:solidFill>
            <a:schemeClr val="bg1"/>
          </a:solidFill>
          <a:ln>
            <a:noFill/>
          </a:ln>
          <a:effectLst/>
        </p:spPr>
        <p:txBody>
          <a:bodyPr wrap="none" anchor="ctr"/>
          <a:lstStyle/>
          <a:p>
            <a:pPr marL="0" marR="0" lvl="0" indent="0" algn="l" defTabSz="1828434" rtl="0" eaLnBrk="1" fontAlgn="auto" latinLnBrk="0" hangingPunct="1">
              <a:lnSpc>
                <a:spcPct val="100000"/>
              </a:lnSpc>
              <a:spcBef>
                <a:spcPts val="0"/>
              </a:spcBef>
              <a:spcAft>
                <a:spcPts val="0"/>
              </a:spcAft>
              <a:buClrTx/>
              <a:buSzTx/>
              <a:buFontTx/>
              <a:buNone/>
              <a:tabLst/>
              <a:defRPr/>
            </a:pPr>
            <a:endParaRPr kumimoji="0" lang="en-US" sz="6532" b="0" i="0" u="none" strike="noStrike" kern="1200" cap="none" spc="0" normalizeH="0" baseline="0" noProof="0">
              <a:ln>
                <a:noFill/>
              </a:ln>
              <a:solidFill>
                <a:srgbClr val="AAAAAA"/>
              </a:solidFill>
              <a:effectLst/>
              <a:uLnTx/>
              <a:uFillTx/>
              <a:latin typeface="Calibri" panose="020F0502020204030204"/>
              <a:ea typeface="+mn-ea"/>
              <a:cs typeface="+mn-cs"/>
            </a:endParaRPr>
          </a:p>
        </p:txBody>
      </p:sp>
      <p:sp>
        <p:nvSpPr>
          <p:cNvPr id="7" name="Freeform 6">
            <a:extLst>
              <a:ext uri="{FF2B5EF4-FFF2-40B4-BE49-F238E27FC236}">
                <a16:creationId xmlns:a16="http://schemas.microsoft.com/office/drawing/2014/main" id="{5701964D-095A-9A4B-9920-E2DBFC8AD871}"/>
              </a:ext>
            </a:extLst>
          </p:cNvPr>
          <p:cNvSpPr>
            <a:spLocks noChangeArrowheads="1"/>
          </p:cNvSpPr>
          <p:nvPr/>
        </p:nvSpPr>
        <p:spPr bwMode="auto">
          <a:xfrm>
            <a:off x="4591320" y="6192222"/>
            <a:ext cx="1005264" cy="1097692"/>
          </a:xfrm>
          <a:custGeom>
            <a:avLst/>
            <a:gdLst>
              <a:gd name="T0" fmla="*/ 487 w 1307"/>
              <a:gd name="T1" fmla="*/ 217 h 1194"/>
              <a:gd name="T2" fmla="*/ 0 w 1307"/>
              <a:gd name="T3" fmla="*/ 217 h 1194"/>
              <a:gd name="T4" fmla="*/ 0 w 1307"/>
              <a:gd name="T5" fmla="*/ 978 h 1194"/>
              <a:gd name="T6" fmla="*/ 487 w 1307"/>
              <a:gd name="T7" fmla="*/ 978 h 1194"/>
              <a:gd name="T8" fmla="*/ 487 w 1307"/>
              <a:gd name="T9" fmla="*/ 978 h 1194"/>
              <a:gd name="T10" fmla="*/ 520 w 1307"/>
              <a:gd name="T11" fmla="*/ 1012 h 1194"/>
              <a:gd name="T12" fmla="*/ 520 w 1307"/>
              <a:gd name="T13" fmla="*/ 1150 h 1194"/>
              <a:gd name="T14" fmla="*/ 520 w 1307"/>
              <a:gd name="T15" fmla="*/ 1150 h 1194"/>
              <a:gd name="T16" fmla="*/ 576 w 1307"/>
              <a:gd name="T17" fmla="*/ 1176 h 1194"/>
              <a:gd name="T18" fmla="*/ 1289 w 1307"/>
              <a:gd name="T19" fmla="*/ 623 h 1194"/>
              <a:gd name="T20" fmla="*/ 1289 w 1307"/>
              <a:gd name="T21" fmla="*/ 623 h 1194"/>
              <a:gd name="T22" fmla="*/ 1289 w 1307"/>
              <a:gd name="T23" fmla="*/ 570 h 1194"/>
              <a:gd name="T24" fmla="*/ 576 w 1307"/>
              <a:gd name="T25" fmla="*/ 17 h 1194"/>
              <a:gd name="T26" fmla="*/ 576 w 1307"/>
              <a:gd name="T27" fmla="*/ 17 h 1194"/>
              <a:gd name="T28" fmla="*/ 520 w 1307"/>
              <a:gd name="T29" fmla="*/ 44 h 1194"/>
              <a:gd name="T30" fmla="*/ 520 w 1307"/>
              <a:gd name="T31" fmla="*/ 184 h 1194"/>
              <a:gd name="T32" fmla="*/ 520 w 1307"/>
              <a:gd name="T33" fmla="*/ 184 h 1194"/>
              <a:gd name="T34" fmla="*/ 487 w 1307"/>
              <a:gd name="T35" fmla="*/ 217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7" h="1194">
                <a:moveTo>
                  <a:pt x="487" y="217"/>
                </a:moveTo>
                <a:lnTo>
                  <a:pt x="0" y="217"/>
                </a:lnTo>
                <a:lnTo>
                  <a:pt x="0" y="978"/>
                </a:lnTo>
                <a:lnTo>
                  <a:pt x="487" y="978"/>
                </a:lnTo>
                <a:lnTo>
                  <a:pt x="487" y="978"/>
                </a:lnTo>
                <a:cubicBezTo>
                  <a:pt x="506" y="978"/>
                  <a:pt x="520" y="993"/>
                  <a:pt x="520" y="1012"/>
                </a:cubicBezTo>
                <a:lnTo>
                  <a:pt x="520" y="1150"/>
                </a:lnTo>
                <a:lnTo>
                  <a:pt x="520" y="1150"/>
                </a:lnTo>
                <a:cubicBezTo>
                  <a:pt x="520" y="1178"/>
                  <a:pt x="553" y="1193"/>
                  <a:pt x="576" y="1176"/>
                </a:cubicBezTo>
                <a:lnTo>
                  <a:pt x="1289" y="623"/>
                </a:lnTo>
                <a:lnTo>
                  <a:pt x="1289" y="623"/>
                </a:lnTo>
                <a:cubicBezTo>
                  <a:pt x="1306" y="610"/>
                  <a:pt x="1306" y="583"/>
                  <a:pt x="1289" y="570"/>
                </a:cubicBezTo>
                <a:lnTo>
                  <a:pt x="576" y="17"/>
                </a:lnTo>
                <a:lnTo>
                  <a:pt x="576" y="17"/>
                </a:lnTo>
                <a:cubicBezTo>
                  <a:pt x="553" y="0"/>
                  <a:pt x="520" y="15"/>
                  <a:pt x="520" y="44"/>
                </a:cubicBezTo>
                <a:lnTo>
                  <a:pt x="520" y="184"/>
                </a:lnTo>
                <a:lnTo>
                  <a:pt x="520" y="184"/>
                </a:lnTo>
                <a:cubicBezTo>
                  <a:pt x="520" y="203"/>
                  <a:pt x="506" y="217"/>
                  <a:pt x="487" y="217"/>
                </a:cubicBezTo>
              </a:path>
            </a:pathLst>
          </a:custGeom>
          <a:solidFill>
            <a:schemeClr val="bg1"/>
          </a:solidFill>
          <a:ln>
            <a:noFill/>
          </a:ln>
          <a:effectLst/>
        </p:spPr>
        <p:txBody>
          <a:bodyPr wrap="none" anchor="ctr"/>
          <a:lstStyle/>
          <a:p>
            <a:pPr marL="0" marR="0" lvl="0" indent="0" algn="l" defTabSz="1828434" rtl="0" eaLnBrk="1" fontAlgn="auto" latinLnBrk="0" hangingPunct="1">
              <a:lnSpc>
                <a:spcPct val="100000"/>
              </a:lnSpc>
              <a:spcBef>
                <a:spcPts val="0"/>
              </a:spcBef>
              <a:spcAft>
                <a:spcPts val="0"/>
              </a:spcAft>
              <a:buClrTx/>
              <a:buSzTx/>
              <a:buFontTx/>
              <a:buNone/>
              <a:tabLst/>
              <a:defRPr/>
            </a:pPr>
            <a:endParaRPr kumimoji="0" lang="en-US" sz="6532" b="0" i="0" u="none" strike="noStrike" kern="1200" cap="none" spc="0" normalizeH="0" baseline="0" noProof="0">
              <a:ln>
                <a:noFill/>
              </a:ln>
              <a:solidFill>
                <a:srgbClr val="AAAAAA"/>
              </a:solidFill>
              <a:effectLst/>
              <a:uLnTx/>
              <a:uFillTx/>
              <a:latin typeface="Calibri" panose="020F0502020204030204"/>
              <a:ea typeface="+mn-ea"/>
              <a:cs typeface="+mn-cs"/>
            </a:endParaRPr>
          </a:p>
        </p:txBody>
      </p:sp>
      <p:sp>
        <p:nvSpPr>
          <p:cNvPr id="8" name="Freeform 11">
            <a:extLst>
              <a:ext uri="{FF2B5EF4-FFF2-40B4-BE49-F238E27FC236}">
                <a16:creationId xmlns:a16="http://schemas.microsoft.com/office/drawing/2014/main" id="{DEE10597-5982-B140-B9DE-594F3A6C6348}"/>
              </a:ext>
            </a:extLst>
          </p:cNvPr>
          <p:cNvSpPr>
            <a:spLocks noChangeArrowheads="1"/>
          </p:cNvSpPr>
          <p:nvPr/>
        </p:nvSpPr>
        <p:spPr bwMode="auto">
          <a:xfrm>
            <a:off x="6074344" y="6674663"/>
            <a:ext cx="15551357" cy="2442330"/>
          </a:xfrm>
          <a:prstGeom prst="rect">
            <a:avLst/>
          </a:prstGeom>
          <a:solidFill>
            <a:schemeClr val="accent3"/>
          </a:solidFill>
          <a:ln>
            <a:noFill/>
          </a:ln>
          <a:effectLst/>
        </p:spPr>
        <p:txBody>
          <a:bodyPr wrap="none" anchor="ctr"/>
          <a:lstStyle/>
          <a:p>
            <a:pPr marL="0" marR="0" lvl="0" indent="0" algn="l" defTabSz="1828434" rtl="0" eaLnBrk="1" fontAlgn="auto" latinLnBrk="0" hangingPunct="1">
              <a:lnSpc>
                <a:spcPct val="100000"/>
              </a:lnSpc>
              <a:spcBef>
                <a:spcPts val="0"/>
              </a:spcBef>
              <a:spcAft>
                <a:spcPts val="0"/>
              </a:spcAft>
              <a:buClrTx/>
              <a:buSzTx/>
              <a:buFontTx/>
              <a:buNone/>
              <a:tabLst/>
              <a:defRPr/>
            </a:pPr>
            <a:endParaRPr kumimoji="0" lang="en-US" sz="6532" b="0" i="0" u="none" strike="noStrike" kern="1200" cap="none" spc="0" normalizeH="0" baseline="0" noProof="0">
              <a:ln>
                <a:noFill/>
              </a:ln>
              <a:solidFill>
                <a:srgbClr val="AAAAAA"/>
              </a:solidFill>
              <a:effectLst/>
              <a:uLnTx/>
              <a:uFillTx/>
              <a:latin typeface="Calibri" panose="020F0502020204030204"/>
              <a:ea typeface="+mn-ea"/>
              <a:cs typeface="+mn-cs"/>
            </a:endParaRPr>
          </a:p>
        </p:txBody>
      </p:sp>
      <p:sp>
        <p:nvSpPr>
          <p:cNvPr id="9" name="Freeform 12">
            <a:extLst>
              <a:ext uri="{FF2B5EF4-FFF2-40B4-BE49-F238E27FC236}">
                <a16:creationId xmlns:a16="http://schemas.microsoft.com/office/drawing/2014/main" id="{D3D77646-86D0-1C41-B11B-CBF0C3DD9891}"/>
              </a:ext>
            </a:extLst>
          </p:cNvPr>
          <p:cNvSpPr>
            <a:spLocks noChangeArrowheads="1"/>
          </p:cNvSpPr>
          <p:nvPr/>
        </p:nvSpPr>
        <p:spPr bwMode="auto">
          <a:xfrm>
            <a:off x="5983162" y="7258930"/>
            <a:ext cx="1101159" cy="1069238"/>
          </a:xfrm>
          <a:custGeom>
            <a:avLst/>
            <a:gdLst>
              <a:gd name="T0" fmla="*/ 487 w 1307"/>
              <a:gd name="T1" fmla="*/ 218 h 1195"/>
              <a:gd name="T2" fmla="*/ 0 w 1307"/>
              <a:gd name="T3" fmla="*/ 218 h 1195"/>
              <a:gd name="T4" fmla="*/ 0 w 1307"/>
              <a:gd name="T5" fmla="*/ 979 h 1195"/>
              <a:gd name="T6" fmla="*/ 487 w 1307"/>
              <a:gd name="T7" fmla="*/ 979 h 1195"/>
              <a:gd name="T8" fmla="*/ 487 w 1307"/>
              <a:gd name="T9" fmla="*/ 979 h 1195"/>
              <a:gd name="T10" fmla="*/ 520 w 1307"/>
              <a:gd name="T11" fmla="*/ 1012 h 1195"/>
              <a:gd name="T12" fmla="*/ 520 w 1307"/>
              <a:gd name="T13" fmla="*/ 1150 h 1195"/>
              <a:gd name="T14" fmla="*/ 520 w 1307"/>
              <a:gd name="T15" fmla="*/ 1150 h 1195"/>
              <a:gd name="T16" fmla="*/ 576 w 1307"/>
              <a:gd name="T17" fmla="*/ 1177 h 1195"/>
              <a:gd name="T18" fmla="*/ 1289 w 1307"/>
              <a:gd name="T19" fmla="*/ 624 h 1195"/>
              <a:gd name="T20" fmla="*/ 1289 w 1307"/>
              <a:gd name="T21" fmla="*/ 624 h 1195"/>
              <a:gd name="T22" fmla="*/ 1289 w 1307"/>
              <a:gd name="T23" fmla="*/ 570 h 1195"/>
              <a:gd name="T24" fmla="*/ 576 w 1307"/>
              <a:gd name="T25" fmla="*/ 17 h 1195"/>
              <a:gd name="T26" fmla="*/ 576 w 1307"/>
              <a:gd name="T27" fmla="*/ 17 h 1195"/>
              <a:gd name="T28" fmla="*/ 520 w 1307"/>
              <a:gd name="T29" fmla="*/ 44 h 1195"/>
              <a:gd name="T30" fmla="*/ 520 w 1307"/>
              <a:gd name="T31" fmla="*/ 184 h 1195"/>
              <a:gd name="T32" fmla="*/ 520 w 1307"/>
              <a:gd name="T33" fmla="*/ 184 h 1195"/>
              <a:gd name="T34" fmla="*/ 487 w 1307"/>
              <a:gd name="T35" fmla="*/ 218 h 1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7" h="1195">
                <a:moveTo>
                  <a:pt x="487" y="218"/>
                </a:moveTo>
                <a:lnTo>
                  <a:pt x="0" y="218"/>
                </a:lnTo>
                <a:lnTo>
                  <a:pt x="0" y="979"/>
                </a:lnTo>
                <a:lnTo>
                  <a:pt x="487" y="979"/>
                </a:lnTo>
                <a:lnTo>
                  <a:pt x="487" y="979"/>
                </a:lnTo>
                <a:cubicBezTo>
                  <a:pt x="506" y="979"/>
                  <a:pt x="520" y="993"/>
                  <a:pt x="520" y="1012"/>
                </a:cubicBezTo>
                <a:lnTo>
                  <a:pt x="520" y="1150"/>
                </a:lnTo>
                <a:lnTo>
                  <a:pt x="520" y="1150"/>
                </a:lnTo>
                <a:cubicBezTo>
                  <a:pt x="520" y="1178"/>
                  <a:pt x="553" y="1194"/>
                  <a:pt x="576" y="1177"/>
                </a:cubicBezTo>
                <a:lnTo>
                  <a:pt x="1289" y="624"/>
                </a:lnTo>
                <a:lnTo>
                  <a:pt x="1289" y="624"/>
                </a:lnTo>
                <a:cubicBezTo>
                  <a:pt x="1306" y="610"/>
                  <a:pt x="1306" y="584"/>
                  <a:pt x="1289" y="570"/>
                </a:cubicBezTo>
                <a:lnTo>
                  <a:pt x="576" y="17"/>
                </a:lnTo>
                <a:lnTo>
                  <a:pt x="576" y="17"/>
                </a:lnTo>
                <a:cubicBezTo>
                  <a:pt x="553" y="0"/>
                  <a:pt x="520" y="16"/>
                  <a:pt x="520" y="44"/>
                </a:cubicBezTo>
                <a:lnTo>
                  <a:pt x="520" y="184"/>
                </a:lnTo>
                <a:lnTo>
                  <a:pt x="520" y="184"/>
                </a:lnTo>
                <a:cubicBezTo>
                  <a:pt x="520" y="203"/>
                  <a:pt x="506" y="218"/>
                  <a:pt x="487" y="218"/>
                </a:cubicBezTo>
              </a:path>
            </a:pathLst>
          </a:custGeom>
          <a:solidFill>
            <a:schemeClr val="bg1"/>
          </a:solidFill>
          <a:ln>
            <a:noFill/>
          </a:ln>
          <a:effectLst/>
        </p:spPr>
        <p:txBody>
          <a:bodyPr wrap="none" anchor="ctr"/>
          <a:lstStyle/>
          <a:p>
            <a:pPr marL="0" marR="0" lvl="0" indent="0" algn="l" defTabSz="1828434" rtl="0" eaLnBrk="1" fontAlgn="auto" latinLnBrk="0" hangingPunct="1">
              <a:lnSpc>
                <a:spcPct val="100000"/>
              </a:lnSpc>
              <a:spcBef>
                <a:spcPts val="0"/>
              </a:spcBef>
              <a:spcAft>
                <a:spcPts val="0"/>
              </a:spcAft>
              <a:buClrTx/>
              <a:buSzTx/>
              <a:buFontTx/>
              <a:buNone/>
              <a:tabLst/>
              <a:defRPr/>
            </a:pPr>
            <a:endParaRPr kumimoji="0" lang="en-US" sz="6532" b="0" i="0" u="none" strike="noStrike" kern="1200" cap="none" spc="0" normalizeH="0" baseline="0" noProof="0">
              <a:ln>
                <a:noFill/>
              </a:ln>
              <a:solidFill>
                <a:srgbClr val="AAAAAA"/>
              </a:solidFill>
              <a:effectLst/>
              <a:uLnTx/>
              <a:uFillTx/>
              <a:latin typeface="Calibri" panose="020F0502020204030204"/>
              <a:ea typeface="+mn-ea"/>
              <a:cs typeface="+mn-cs"/>
            </a:endParaRPr>
          </a:p>
        </p:txBody>
      </p:sp>
      <p:sp>
        <p:nvSpPr>
          <p:cNvPr id="32" name="Subtitle 2">
            <a:extLst>
              <a:ext uri="{FF2B5EF4-FFF2-40B4-BE49-F238E27FC236}">
                <a16:creationId xmlns:a16="http://schemas.microsoft.com/office/drawing/2014/main" id="{DDCD94A9-F10E-D442-A277-0F96D5915D2D}"/>
              </a:ext>
            </a:extLst>
          </p:cNvPr>
          <p:cNvSpPr txBox="1">
            <a:spLocks/>
          </p:cNvSpPr>
          <p:nvPr/>
        </p:nvSpPr>
        <p:spPr>
          <a:xfrm>
            <a:off x="9858385" y="7037651"/>
            <a:ext cx="11707275" cy="1446871"/>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l" defTabSz="1087636" rtl="0" eaLnBrk="1" fontAlgn="auto" latinLnBrk="0" hangingPunct="1">
              <a:lnSpc>
                <a:spcPts val="3500"/>
              </a:lnSpc>
              <a:spcBef>
                <a:spcPct val="20000"/>
              </a:spcBef>
              <a:spcAft>
                <a:spcPts val="0"/>
              </a:spcAft>
              <a:buClrTx/>
              <a:buSzTx/>
              <a:buFont typeface="Arial"/>
              <a:buNone/>
              <a:tabLst/>
              <a:defRPr/>
            </a:pPr>
            <a:r>
              <a:rPr kumimoji="0" lang="en-US" sz="4000" b="1" i="0" u="none" strike="noStrike" kern="1200" cap="none" spc="0" normalizeH="0" baseline="0" noProof="0">
                <a:ln>
                  <a:noFill/>
                </a:ln>
                <a:solidFill>
                  <a:srgbClr val="FFFFFF"/>
                </a:solidFill>
                <a:effectLst/>
                <a:uLnTx/>
                <a:uFillTx/>
                <a:latin typeface="Times New Roman" panose="02020603050405020304" pitchFamily="18" charset="0"/>
                <a:ea typeface="Lato Light" panose="020F0502020204030203" pitchFamily="34" charset="0"/>
                <a:cs typeface="Times New Roman" panose="02020603050405020304" pitchFamily="18" charset="0"/>
              </a:rPr>
              <a:t>The need to understand whether Invest. promotion and facilitation moderates potential investor; decision to invest</a:t>
            </a:r>
          </a:p>
        </p:txBody>
      </p:sp>
      <p:sp>
        <p:nvSpPr>
          <p:cNvPr id="10" name="Freeform 15">
            <a:extLst>
              <a:ext uri="{FF2B5EF4-FFF2-40B4-BE49-F238E27FC236}">
                <a16:creationId xmlns:a16="http://schemas.microsoft.com/office/drawing/2014/main" id="{0AB05B58-6AC6-C242-A83F-2F3E7C51FF87}"/>
              </a:ext>
            </a:extLst>
          </p:cNvPr>
          <p:cNvSpPr>
            <a:spLocks noChangeArrowheads="1"/>
          </p:cNvSpPr>
          <p:nvPr/>
        </p:nvSpPr>
        <p:spPr bwMode="auto">
          <a:xfrm>
            <a:off x="7937315" y="10692865"/>
            <a:ext cx="14172566" cy="2502738"/>
          </a:xfrm>
          <a:prstGeom prst="rect">
            <a:avLst/>
          </a:prstGeom>
          <a:solidFill>
            <a:schemeClr val="accent4"/>
          </a:solidFill>
          <a:ln>
            <a:noFill/>
          </a:ln>
          <a:effectLst/>
        </p:spPr>
        <p:txBody>
          <a:bodyPr wrap="none" anchor="ctr"/>
          <a:lstStyle/>
          <a:p>
            <a:pPr marL="0" marR="0" lvl="0" indent="0" algn="l" defTabSz="1828434" rtl="0" eaLnBrk="1" fontAlgn="auto" latinLnBrk="0" hangingPunct="1">
              <a:lnSpc>
                <a:spcPct val="100000"/>
              </a:lnSpc>
              <a:spcBef>
                <a:spcPts val="0"/>
              </a:spcBef>
              <a:spcAft>
                <a:spcPts val="0"/>
              </a:spcAft>
              <a:buClrTx/>
              <a:buSzTx/>
              <a:buFontTx/>
              <a:buNone/>
              <a:tabLst/>
              <a:defRPr/>
            </a:pPr>
            <a:endParaRPr kumimoji="0" lang="en-US" sz="6532" b="0" i="0" u="none" strike="noStrike" kern="1200" cap="none" spc="0" normalizeH="0" baseline="0" noProof="0">
              <a:ln>
                <a:noFill/>
              </a:ln>
              <a:solidFill>
                <a:srgbClr val="AAAAAA"/>
              </a:solidFill>
              <a:effectLst/>
              <a:uLnTx/>
              <a:uFillTx/>
              <a:latin typeface="Calibri" panose="020F0502020204030204"/>
              <a:ea typeface="+mn-ea"/>
              <a:cs typeface="+mn-cs"/>
            </a:endParaRPr>
          </a:p>
        </p:txBody>
      </p:sp>
      <p:sp>
        <p:nvSpPr>
          <p:cNvPr id="11" name="Freeform 16">
            <a:extLst>
              <a:ext uri="{FF2B5EF4-FFF2-40B4-BE49-F238E27FC236}">
                <a16:creationId xmlns:a16="http://schemas.microsoft.com/office/drawing/2014/main" id="{E7B5DAD5-12DC-4746-A261-2AF7FCD7BB8F}"/>
              </a:ext>
            </a:extLst>
          </p:cNvPr>
          <p:cNvSpPr>
            <a:spLocks noChangeArrowheads="1"/>
          </p:cNvSpPr>
          <p:nvPr/>
        </p:nvSpPr>
        <p:spPr bwMode="auto">
          <a:xfrm>
            <a:off x="7937315" y="11466400"/>
            <a:ext cx="1322839" cy="1063955"/>
          </a:xfrm>
          <a:custGeom>
            <a:avLst/>
            <a:gdLst>
              <a:gd name="T0" fmla="*/ 487 w 1307"/>
              <a:gd name="T1" fmla="*/ 217 h 1194"/>
              <a:gd name="T2" fmla="*/ 0 w 1307"/>
              <a:gd name="T3" fmla="*/ 217 h 1194"/>
              <a:gd name="T4" fmla="*/ 0 w 1307"/>
              <a:gd name="T5" fmla="*/ 978 h 1194"/>
              <a:gd name="T6" fmla="*/ 487 w 1307"/>
              <a:gd name="T7" fmla="*/ 978 h 1194"/>
              <a:gd name="T8" fmla="*/ 487 w 1307"/>
              <a:gd name="T9" fmla="*/ 978 h 1194"/>
              <a:gd name="T10" fmla="*/ 520 w 1307"/>
              <a:gd name="T11" fmla="*/ 1012 h 1194"/>
              <a:gd name="T12" fmla="*/ 520 w 1307"/>
              <a:gd name="T13" fmla="*/ 1149 h 1194"/>
              <a:gd name="T14" fmla="*/ 520 w 1307"/>
              <a:gd name="T15" fmla="*/ 1149 h 1194"/>
              <a:gd name="T16" fmla="*/ 576 w 1307"/>
              <a:gd name="T17" fmla="*/ 1176 h 1194"/>
              <a:gd name="T18" fmla="*/ 1289 w 1307"/>
              <a:gd name="T19" fmla="*/ 623 h 1194"/>
              <a:gd name="T20" fmla="*/ 1289 w 1307"/>
              <a:gd name="T21" fmla="*/ 623 h 1194"/>
              <a:gd name="T22" fmla="*/ 1289 w 1307"/>
              <a:gd name="T23" fmla="*/ 570 h 1194"/>
              <a:gd name="T24" fmla="*/ 576 w 1307"/>
              <a:gd name="T25" fmla="*/ 17 h 1194"/>
              <a:gd name="T26" fmla="*/ 576 w 1307"/>
              <a:gd name="T27" fmla="*/ 17 h 1194"/>
              <a:gd name="T28" fmla="*/ 520 w 1307"/>
              <a:gd name="T29" fmla="*/ 44 h 1194"/>
              <a:gd name="T30" fmla="*/ 520 w 1307"/>
              <a:gd name="T31" fmla="*/ 184 h 1194"/>
              <a:gd name="T32" fmla="*/ 520 w 1307"/>
              <a:gd name="T33" fmla="*/ 184 h 1194"/>
              <a:gd name="T34" fmla="*/ 487 w 1307"/>
              <a:gd name="T35" fmla="*/ 217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7" h="1194">
                <a:moveTo>
                  <a:pt x="487" y="217"/>
                </a:moveTo>
                <a:lnTo>
                  <a:pt x="0" y="217"/>
                </a:lnTo>
                <a:lnTo>
                  <a:pt x="0" y="978"/>
                </a:lnTo>
                <a:lnTo>
                  <a:pt x="487" y="978"/>
                </a:lnTo>
                <a:lnTo>
                  <a:pt x="487" y="978"/>
                </a:lnTo>
                <a:cubicBezTo>
                  <a:pt x="506" y="978"/>
                  <a:pt x="520" y="993"/>
                  <a:pt x="520" y="1012"/>
                </a:cubicBezTo>
                <a:lnTo>
                  <a:pt x="520" y="1149"/>
                </a:lnTo>
                <a:lnTo>
                  <a:pt x="520" y="1149"/>
                </a:lnTo>
                <a:cubicBezTo>
                  <a:pt x="520" y="1178"/>
                  <a:pt x="553" y="1193"/>
                  <a:pt x="576" y="1176"/>
                </a:cubicBezTo>
                <a:lnTo>
                  <a:pt x="1289" y="623"/>
                </a:lnTo>
                <a:lnTo>
                  <a:pt x="1289" y="623"/>
                </a:lnTo>
                <a:cubicBezTo>
                  <a:pt x="1306" y="610"/>
                  <a:pt x="1306" y="583"/>
                  <a:pt x="1289" y="570"/>
                </a:cubicBezTo>
                <a:lnTo>
                  <a:pt x="576" y="17"/>
                </a:lnTo>
                <a:lnTo>
                  <a:pt x="576" y="17"/>
                </a:lnTo>
                <a:cubicBezTo>
                  <a:pt x="553" y="0"/>
                  <a:pt x="520" y="15"/>
                  <a:pt x="520" y="44"/>
                </a:cubicBezTo>
                <a:lnTo>
                  <a:pt x="520" y="184"/>
                </a:lnTo>
                <a:lnTo>
                  <a:pt x="520" y="184"/>
                </a:lnTo>
                <a:cubicBezTo>
                  <a:pt x="520" y="203"/>
                  <a:pt x="506" y="217"/>
                  <a:pt x="487" y="217"/>
                </a:cubicBezTo>
              </a:path>
            </a:pathLst>
          </a:custGeom>
          <a:solidFill>
            <a:schemeClr val="bg1"/>
          </a:solidFill>
          <a:ln>
            <a:noFill/>
          </a:ln>
          <a:effectLst/>
        </p:spPr>
        <p:txBody>
          <a:bodyPr wrap="none" anchor="ctr"/>
          <a:lstStyle/>
          <a:p>
            <a:pPr marL="0" marR="0" lvl="0" indent="0" algn="l" defTabSz="1828434" rtl="0" eaLnBrk="1" fontAlgn="auto" latinLnBrk="0" hangingPunct="1">
              <a:lnSpc>
                <a:spcPct val="100000"/>
              </a:lnSpc>
              <a:spcBef>
                <a:spcPts val="0"/>
              </a:spcBef>
              <a:spcAft>
                <a:spcPts val="0"/>
              </a:spcAft>
              <a:buClrTx/>
              <a:buSzTx/>
              <a:buFontTx/>
              <a:buNone/>
              <a:tabLst/>
              <a:defRPr/>
            </a:pPr>
            <a:endParaRPr kumimoji="0" lang="en-US" sz="6532" b="0" i="0" u="none" strike="noStrike" kern="1200" cap="none" spc="0" normalizeH="0" baseline="0" noProof="0">
              <a:ln>
                <a:noFill/>
              </a:ln>
              <a:solidFill>
                <a:srgbClr val="AAAAAA"/>
              </a:solidFill>
              <a:effectLst/>
              <a:uLnTx/>
              <a:uFillTx/>
              <a:latin typeface="Calibri" panose="020F0502020204030204"/>
              <a:ea typeface="+mn-ea"/>
              <a:cs typeface="+mn-cs"/>
            </a:endParaRPr>
          </a:p>
        </p:txBody>
      </p:sp>
      <p:sp>
        <p:nvSpPr>
          <p:cNvPr id="35" name="Subtitle 2">
            <a:extLst>
              <a:ext uri="{FF2B5EF4-FFF2-40B4-BE49-F238E27FC236}">
                <a16:creationId xmlns:a16="http://schemas.microsoft.com/office/drawing/2014/main" id="{386E8BEC-E8B7-6A43-B506-10EC3C2B05E3}"/>
              </a:ext>
            </a:extLst>
          </p:cNvPr>
          <p:cNvSpPr txBox="1">
            <a:spLocks/>
          </p:cNvSpPr>
          <p:nvPr/>
        </p:nvSpPr>
        <p:spPr>
          <a:xfrm>
            <a:off x="12372936" y="10841982"/>
            <a:ext cx="9287765" cy="233653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l" defTabSz="1087636" rtl="0" eaLnBrk="1" fontAlgn="auto" latinLnBrk="0" hangingPunct="1">
              <a:lnSpc>
                <a:spcPts val="3500"/>
              </a:lnSpc>
              <a:spcBef>
                <a:spcPct val="20000"/>
              </a:spcBef>
              <a:spcAft>
                <a:spcPts val="0"/>
              </a:spcAft>
              <a:buClrTx/>
              <a:buSzTx/>
              <a:buFont typeface="Arial"/>
              <a:buNone/>
              <a:tabLst/>
              <a:defRPr/>
            </a:pPr>
            <a:r>
              <a:rPr kumimoji="0" lang="en-US" sz="4000" b="1" i="0" u="none" strike="noStrike" kern="1200" cap="none" spc="0" normalizeH="0" baseline="0" noProof="0">
                <a:ln>
                  <a:noFill/>
                </a:ln>
                <a:solidFill>
                  <a:srgbClr val="FFFFFF"/>
                </a:solidFill>
                <a:effectLst/>
                <a:uLnTx/>
                <a:uFillTx/>
                <a:latin typeface="Times New Roman" panose="02020603050405020304" pitchFamily="18" charset="0"/>
                <a:ea typeface="Lato Light" panose="020F0502020204030203" pitchFamily="34" charset="0"/>
                <a:cs typeface="Times New Roman" panose="02020603050405020304" pitchFamily="18" charset="0"/>
              </a:rPr>
              <a:t>To assess the role of investors’ inherent risk preferences that can be explained by individual and situational differences and how they influence the propensity to engage in FDI.</a:t>
            </a:r>
          </a:p>
        </p:txBody>
      </p:sp>
      <p:sp>
        <p:nvSpPr>
          <p:cNvPr id="36" name="TextBox 35">
            <a:extLst>
              <a:ext uri="{FF2B5EF4-FFF2-40B4-BE49-F238E27FC236}">
                <a16:creationId xmlns:a16="http://schemas.microsoft.com/office/drawing/2014/main" id="{AF025205-AE1E-D94F-83C6-75F49269D5A0}"/>
              </a:ext>
            </a:extLst>
          </p:cNvPr>
          <p:cNvSpPr txBox="1"/>
          <p:nvPr/>
        </p:nvSpPr>
        <p:spPr>
          <a:xfrm>
            <a:off x="9246429" y="11573207"/>
            <a:ext cx="3020379" cy="707886"/>
          </a:xfrm>
          <a:prstGeom prst="rect">
            <a:avLst/>
          </a:prstGeom>
          <a:noFill/>
        </p:spPr>
        <p:txBody>
          <a:bodyPr wrap="none" rtlCol="0" anchor="b" anchorCtr="0">
            <a:sp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a:ln>
                  <a:noFill/>
                </a:ln>
                <a:solidFill>
                  <a:srgbClr val="FFFFFF"/>
                </a:solidFill>
                <a:effectLst/>
                <a:uLnTx/>
                <a:uFillTx/>
                <a:latin typeface="Times New Roman" panose="02020603050405020304" pitchFamily="18" charset="0"/>
                <a:ea typeface="League Spartan" charset="0"/>
                <a:cs typeface="Times New Roman" panose="02020603050405020304" pitchFamily="18" charset="0"/>
              </a:rPr>
              <a:t>Overall Goal</a:t>
            </a:r>
          </a:p>
        </p:txBody>
      </p:sp>
      <p:sp>
        <p:nvSpPr>
          <p:cNvPr id="24" name="TextBox 23">
            <a:extLst>
              <a:ext uri="{FF2B5EF4-FFF2-40B4-BE49-F238E27FC236}">
                <a16:creationId xmlns:a16="http://schemas.microsoft.com/office/drawing/2014/main" id="{F03C11DA-F8A1-D344-A40C-615AA3814890}"/>
              </a:ext>
            </a:extLst>
          </p:cNvPr>
          <p:cNvSpPr txBox="1"/>
          <p:nvPr/>
        </p:nvSpPr>
        <p:spPr>
          <a:xfrm>
            <a:off x="7084321" y="7004728"/>
            <a:ext cx="2827393" cy="1323439"/>
          </a:xfrm>
          <a:prstGeom prst="rect">
            <a:avLst/>
          </a:prstGeom>
          <a:noFill/>
        </p:spPr>
        <p:txBody>
          <a:bodyPr wrap="square" rtlCol="0" anchor="b" anchorCtr="0">
            <a:sp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a:ln>
                  <a:noFill/>
                </a:ln>
                <a:solidFill>
                  <a:srgbClr val="FFFFFF"/>
                </a:solidFill>
                <a:effectLst/>
                <a:uLnTx/>
                <a:uFillTx/>
                <a:latin typeface="Times New Roman" panose="02020603050405020304" pitchFamily="18" charset="0"/>
                <a:ea typeface="League Spartan" charset="0"/>
                <a:cs typeface="Times New Roman" panose="02020603050405020304" pitchFamily="18" charset="0"/>
              </a:rPr>
              <a:t>Motivation </a:t>
            </a:r>
            <a:endParaRPr lang="en-US" sz="4000" b="1">
              <a:solidFill>
                <a:srgbClr val="FFFFFF"/>
              </a:solidFill>
              <a:latin typeface="Times New Roman" panose="02020603050405020304" pitchFamily="18" charset="0"/>
              <a:ea typeface="League Spartan" charset="0"/>
              <a:cs typeface="Times New Roman" panose="02020603050405020304" pitchFamily="18" charset="0"/>
            </a:endParaRPr>
          </a:p>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a:ln>
                  <a:noFill/>
                </a:ln>
                <a:solidFill>
                  <a:srgbClr val="FFFFFF"/>
                </a:solidFill>
                <a:effectLst/>
                <a:uLnTx/>
                <a:uFillTx/>
                <a:latin typeface="Times New Roman" panose="02020603050405020304" pitchFamily="18" charset="0"/>
                <a:ea typeface="League Spartan" charset="0"/>
                <a:cs typeface="Times New Roman" panose="02020603050405020304" pitchFamily="18" charset="0"/>
              </a:rPr>
              <a:t>2</a:t>
            </a:r>
          </a:p>
        </p:txBody>
      </p:sp>
      <p:sp>
        <p:nvSpPr>
          <p:cNvPr id="27" name="Subtitle 2">
            <a:extLst>
              <a:ext uri="{FF2B5EF4-FFF2-40B4-BE49-F238E27FC236}">
                <a16:creationId xmlns:a16="http://schemas.microsoft.com/office/drawing/2014/main" id="{203BBA6B-43BA-2242-835D-FD81E3156B12}"/>
              </a:ext>
            </a:extLst>
          </p:cNvPr>
          <p:cNvSpPr txBox="1">
            <a:spLocks/>
          </p:cNvSpPr>
          <p:nvPr/>
        </p:nvSpPr>
        <p:spPr>
          <a:xfrm>
            <a:off x="8004681" y="3417437"/>
            <a:ext cx="9903498" cy="2793393"/>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l" defTabSz="1087636" rtl="0" eaLnBrk="1" fontAlgn="auto" latinLnBrk="0" hangingPunct="1">
              <a:lnSpc>
                <a:spcPts val="3500"/>
              </a:lnSpc>
              <a:spcBef>
                <a:spcPct val="20000"/>
              </a:spcBef>
              <a:spcAft>
                <a:spcPts val="0"/>
              </a:spcAft>
              <a:buClrTx/>
              <a:buSzTx/>
              <a:buFont typeface="Arial"/>
              <a:buNone/>
              <a:tabLst/>
              <a:defRPr/>
            </a:pPr>
            <a:r>
              <a:rPr kumimoji="0" lang="en-US" sz="4000" b="1" i="0" u="none" strike="noStrike" kern="1200" cap="none" spc="0" normalizeH="0" baseline="0" noProof="0" dirty="0">
                <a:ln>
                  <a:noFill/>
                </a:ln>
                <a:solidFill>
                  <a:srgbClr val="FFFFFF"/>
                </a:solidFill>
                <a:effectLst/>
                <a:uLnTx/>
                <a:uFillTx/>
                <a:latin typeface="Times New Roman" panose="02020603050405020304" pitchFamily="18" charset="0"/>
                <a:ea typeface="Lato Light" panose="020F0502020204030203" pitchFamily="34" charset="0"/>
                <a:cs typeface="Times New Roman" panose="02020603050405020304" pitchFamily="18" charset="0"/>
              </a:rPr>
              <a:t>Quest to better understand the investors’ perception of essential factors of investment decisions, and the influential roles of the apex Investment Promotion Agency (IPA) controlling those perceivable factors for beneficial Foreign Direct Investment.</a:t>
            </a:r>
          </a:p>
        </p:txBody>
      </p:sp>
      <p:sp>
        <p:nvSpPr>
          <p:cNvPr id="28" name="TextBox 27">
            <a:extLst>
              <a:ext uri="{FF2B5EF4-FFF2-40B4-BE49-F238E27FC236}">
                <a16:creationId xmlns:a16="http://schemas.microsoft.com/office/drawing/2014/main" id="{F03C11DA-F8A1-D344-A40C-615AA3814890}"/>
              </a:ext>
            </a:extLst>
          </p:cNvPr>
          <p:cNvSpPr txBox="1"/>
          <p:nvPr/>
        </p:nvSpPr>
        <p:spPr>
          <a:xfrm>
            <a:off x="5089054" y="3274687"/>
            <a:ext cx="2827393" cy="1323439"/>
          </a:xfrm>
          <a:prstGeom prst="rect">
            <a:avLst/>
          </a:prstGeom>
          <a:noFill/>
        </p:spPr>
        <p:txBody>
          <a:bodyPr wrap="square" rtlCol="0" anchor="b" anchorCtr="0">
            <a:sp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a:ln>
                  <a:noFill/>
                </a:ln>
                <a:solidFill>
                  <a:srgbClr val="FFFFFF"/>
                </a:solidFill>
                <a:effectLst/>
                <a:uLnTx/>
                <a:uFillTx/>
                <a:latin typeface="Times New Roman" panose="02020603050405020304" pitchFamily="18" charset="0"/>
                <a:ea typeface="League Spartan" charset="0"/>
                <a:cs typeface="Times New Roman" panose="02020603050405020304" pitchFamily="18" charset="0"/>
              </a:rPr>
              <a:t>Motivation 1 </a:t>
            </a:r>
          </a:p>
        </p:txBody>
      </p:sp>
      <p:sp>
        <p:nvSpPr>
          <p:cNvPr id="42" name="Freeform 16">
            <a:extLst>
              <a:ext uri="{FF2B5EF4-FFF2-40B4-BE49-F238E27FC236}">
                <a16:creationId xmlns:a16="http://schemas.microsoft.com/office/drawing/2014/main" id="{E7B5DAD5-12DC-4746-A261-2AF7FCD7BB8F}"/>
              </a:ext>
            </a:extLst>
          </p:cNvPr>
          <p:cNvSpPr>
            <a:spLocks noChangeArrowheads="1"/>
          </p:cNvSpPr>
          <p:nvPr/>
        </p:nvSpPr>
        <p:spPr bwMode="auto">
          <a:xfrm>
            <a:off x="2056929" y="7502131"/>
            <a:ext cx="1625909" cy="1488587"/>
          </a:xfrm>
          <a:custGeom>
            <a:avLst/>
            <a:gdLst>
              <a:gd name="T0" fmla="*/ 487 w 1307"/>
              <a:gd name="T1" fmla="*/ 217 h 1194"/>
              <a:gd name="T2" fmla="*/ 0 w 1307"/>
              <a:gd name="T3" fmla="*/ 217 h 1194"/>
              <a:gd name="T4" fmla="*/ 0 w 1307"/>
              <a:gd name="T5" fmla="*/ 978 h 1194"/>
              <a:gd name="T6" fmla="*/ 487 w 1307"/>
              <a:gd name="T7" fmla="*/ 978 h 1194"/>
              <a:gd name="T8" fmla="*/ 487 w 1307"/>
              <a:gd name="T9" fmla="*/ 978 h 1194"/>
              <a:gd name="T10" fmla="*/ 520 w 1307"/>
              <a:gd name="T11" fmla="*/ 1012 h 1194"/>
              <a:gd name="T12" fmla="*/ 520 w 1307"/>
              <a:gd name="T13" fmla="*/ 1149 h 1194"/>
              <a:gd name="T14" fmla="*/ 520 w 1307"/>
              <a:gd name="T15" fmla="*/ 1149 h 1194"/>
              <a:gd name="T16" fmla="*/ 576 w 1307"/>
              <a:gd name="T17" fmla="*/ 1176 h 1194"/>
              <a:gd name="T18" fmla="*/ 1289 w 1307"/>
              <a:gd name="T19" fmla="*/ 623 h 1194"/>
              <a:gd name="T20" fmla="*/ 1289 w 1307"/>
              <a:gd name="T21" fmla="*/ 623 h 1194"/>
              <a:gd name="T22" fmla="*/ 1289 w 1307"/>
              <a:gd name="T23" fmla="*/ 570 h 1194"/>
              <a:gd name="T24" fmla="*/ 576 w 1307"/>
              <a:gd name="T25" fmla="*/ 17 h 1194"/>
              <a:gd name="T26" fmla="*/ 576 w 1307"/>
              <a:gd name="T27" fmla="*/ 17 h 1194"/>
              <a:gd name="T28" fmla="*/ 520 w 1307"/>
              <a:gd name="T29" fmla="*/ 44 h 1194"/>
              <a:gd name="T30" fmla="*/ 520 w 1307"/>
              <a:gd name="T31" fmla="*/ 184 h 1194"/>
              <a:gd name="T32" fmla="*/ 520 w 1307"/>
              <a:gd name="T33" fmla="*/ 184 h 1194"/>
              <a:gd name="T34" fmla="*/ 487 w 1307"/>
              <a:gd name="T35" fmla="*/ 217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7" h="1194">
                <a:moveTo>
                  <a:pt x="487" y="217"/>
                </a:moveTo>
                <a:lnTo>
                  <a:pt x="0" y="217"/>
                </a:lnTo>
                <a:lnTo>
                  <a:pt x="0" y="978"/>
                </a:lnTo>
                <a:lnTo>
                  <a:pt x="487" y="978"/>
                </a:lnTo>
                <a:lnTo>
                  <a:pt x="487" y="978"/>
                </a:lnTo>
                <a:cubicBezTo>
                  <a:pt x="506" y="978"/>
                  <a:pt x="520" y="993"/>
                  <a:pt x="520" y="1012"/>
                </a:cubicBezTo>
                <a:lnTo>
                  <a:pt x="520" y="1149"/>
                </a:lnTo>
                <a:lnTo>
                  <a:pt x="520" y="1149"/>
                </a:lnTo>
                <a:cubicBezTo>
                  <a:pt x="520" y="1178"/>
                  <a:pt x="553" y="1193"/>
                  <a:pt x="576" y="1176"/>
                </a:cubicBezTo>
                <a:lnTo>
                  <a:pt x="1289" y="623"/>
                </a:lnTo>
                <a:lnTo>
                  <a:pt x="1289" y="623"/>
                </a:lnTo>
                <a:cubicBezTo>
                  <a:pt x="1306" y="610"/>
                  <a:pt x="1306" y="583"/>
                  <a:pt x="1289" y="570"/>
                </a:cubicBezTo>
                <a:lnTo>
                  <a:pt x="576" y="17"/>
                </a:lnTo>
                <a:lnTo>
                  <a:pt x="576" y="17"/>
                </a:lnTo>
                <a:cubicBezTo>
                  <a:pt x="553" y="0"/>
                  <a:pt x="520" y="15"/>
                  <a:pt x="520" y="44"/>
                </a:cubicBezTo>
                <a:lnTo>
                  <a:pt x="520" y="184"/>
                </a:lnTo>
                <a:lnTo>
                  <a:pt x="520" y="184"/>
                </a:lnTo>
                <a:cubicBezTo>
                  <a:pt x="520" y="203"/>
                  <a:pt x="506" y="217"/>
                  <a:pt x="487" y="217"/>
                </a:cubicBezTo>
              </a:path>
            </a:pathLst>
          </a:custGeom>
          <a:solidFill>
            <a:schemeClr val="bg1"/>
          </a:solidFill>
          <a:ln>
            <a:noFill/>
          </a:ln>
          <a:effectLst/>
        </p:spPr>
        <p:txBody>
          <a:bodyPr wrap="none" anchor="ctr"/>
          <a:lstStyle/>
          <a:p>
            <a:pPr marL="0" marR="0" lvl="0" indent="0" algn="l" defTabSz="1828434" rtl="0" eaLnBrk="1" fontAlgn="auto" latinLnBrk="0" hangingPunct="1">
              <a:lnSpc>
                <a:spcPct val="100000"/>
              </a:lnSpc>
              <a:spcBef>
                <a:spcPts val="0"/>
              </a:spcBef>
              <a:spcAft>
                <a:spcPts val="0"/>
              </a:spcAft>
              <a:buClrTx/>
              <a:buSzTx/>
              <a:buFontTx/>
              <a:buNone/>
              <a:tabLst/>
              <a:defRPr/>
            </a:pPr>
            <a:endParaRPr kumimoji="0" lang="en-US" sz="6532" b="0" i="0" u="none" strike="noStrike" kern="1200" cap="none" spc="0" normalizeH="0" baseline="0" noProof="0">
              <a:ln>
                <a:noFill/>
              </a:ln>
              <a:solidFill>
                <a:srgbClr val="AAAAAA"/>
              </a:solidFill>
              <a:effectLst/>
              <a:uLnTx/>
              <a:uFillTx/>
              <a:latin typeface="Calibri" panose="020F0502020204030204"/>
              <a:ea typeface="+mn-ea"/>
              <a:cs typeface="+mn-cs"/>
            </a:endParaRPr>
          </a:p>
        </p:txBody>
      </p:sp>
      <p:sp>
        <p:nvSpPr>
          <p:cNvPr id="26" name="Title 1">
            <a:extLst>
              <a:ext uri="{FF2B5EF4-FFF2-40B4-BE49-F238E27FC236}">
                <a16:creationId xmlns:a16="http://schemas.microsoft.com/office/drawing/2014/main" id="{992565C7-A69B-44E8-A759-0EF4F12C6F01}"/>
              </a:ext>
            </a:extLst>
          </p:cNvPr>
          <p:cNvSpPr txBox="1">
            <a:spLocks/>
          </p:cNvSpPr>
          <p:nvPr/>
        </p:nvSpPr>
        <p:spPr>
          <a:xfrm>
            <a:off x="7570022" y="1000385"/>
            <a:ext cx="9554196" cy="685800"/>
          </a:xfrm>
          <a:prstGeom prst="rect">
            <a:avLst/>
          </a:prstGeom>
        </p:spPr>
        <p:txBody>
          <a:bodyPr/>
          <a:lstStyle>
            <a:lvl1pPr algn="l" rtl="0" eaLnBrk="0" fontAlgn="base" hangingPunct="0">
              <a:spcBef>
                <a:spcPct val="0"/>
              </a:spcBef>
              <a:spcAft>
                <a:spcPct val="0"/>
              </a:spcAft>
              <a:defRPr sz="2800" i="1">
                <a:solidFill>
                  <a:srgbClr val="FFFFFF"/>
                </a:solidFill>
                <a:latin typeface="+mj-lt"/>
                <a:ea typeface="+mj-ea"/>
                <a:cs typeface="+mj-cs"/>
              </a:defRPr>
            </a:lvl1pPr>
            <a:lvl2pPr algn="l" rtl="0" eaLnBrk="0" fontAlgn="base" hangingPunct="0">
              <a:spcBef>
                <a:spcPct val="0"/>
              </a:spcBef>
              <a:spcAft>
                <a:spcPct val="0"/>
              </a:spcAft>
              <a:defRPr sz="2800" i="1">
                <a:solidFill>
                  <a:srgbClr val="FFFFFF"/>
                </a:solidFill>
                <a:latin typeface="ITC Stone Sans Std Medium" pitchFamily="34" charset="0"/>
              </a:defRPr>
            </a:lvl2pPr>
            <a:lvl3pPr algn="l" rtl="0" eaLnBrk="0" fontAlgn="base" hangingPunct="0">
              <a:spcBef>
                <a:spcPct val="0"/>
              </a:spcBef>
              <a:spcAft>
                <a:spcPct val="0"/>
              </a:spcAft>
              <a:defRPr sz="2800" i="1">
                <a:solidFill>
                  <a:srgbClr val="FFFFFF"/>
                </a:solidFill>
                <a:latin typeface="ITC Stone Sans Std Medium" pitchFamily="34" charset="0"/>
              </a:defRPr>
            </a:lvl3pPr>
            <a:lvl4pPr algn="l" rtl="0" eaLnBrk="0" fontAlgn="base" hangingPunct="0">
              <a:spcBef>
                <a:spcPct val="0"/>
              </a:spcBef>
              <a:spcAft>
                <a:spcPct val="0"/>
              </a:spcAft>
              <a:defRPr sz="2800" i="1">
                <a:solidFill>
                  <a:srgbClr val="FFFFFF"/>
                </a:solidFill>
                <a:latin typeface="ITC Stone Sans Std Medium" pitchFamily="34" charset="0"/>
              </a:defRPr>
            </a:lvl4pPr>
            <a:lvl5pPr algn="l" rtl="0" eaLnBrk="0" fontAlgn="base" hangingPunct="0">
              <a:spcBef>
                <a:spcPct val="0"/>
              </a:spcBef>
              <a:spcAft>
                <a:spcPct val="0"/>
              </a:spcAft>
              <a:defRPr sz="2800" i="1">
                <a:solidFill>
                  <a:srgbClr val="FFFFFF"/>
                </a:solidFill>
                <a:latin typeface="ITC Stone Sans Std Medium" pitchFamily="34" charset="0"/>
              </a:defRPr>
            </a:lvl5pPr>
            <a:lvl6pPr marL="457200" algn="l" rtl="0" fontAlgn="base">
              <a:spcBef>
                <a:spcPct val="0"/>
              </a:spcBef>
              <a:spcAft>
                <a:spcPct val="0"/>
              </a:spcAft>
              <a:defRPr sz="2800" i="1">
                <a:solidFill>
                  <a:srgbClr val="FFFFFF"/>
                </a:solidFill>
                <a:latin typeface="ITC Stone Sans Std Medium" pitchFamily="34" charset="0"/>
              </a:defRPr>
            </a:lvl6pPr>
            <a:lvl7pPr marL="914400" algn="l" rtl="0" fontAlgn="base">
              <a:spcBef>
                <a:spcPct val="0"/>
              </a:spcBef>
              <a:spcAft>
                <a:spcPct val="0"/>
              </a:spcAft>
              <a:defRPr sz="2800" i="1">
                <a:solidFill>
                  <a:srgbClr val="FFFFFF"/>
                </a:solidFill>
                <a:latin typeface="ITC Stone Sans Std Medium" pitchFamily="34" charset="0"/>
              </a:defRPr>
            </a:lvl7pPr>
            <a:lvl8pPr marL="1371600" algn="l" rtl="0" fontAlgn="base">
              <a:spcBef>
                <a:spcPct val="0"/>
              </a:spcBef>
              <a:spcAft>
                <a:spcPct val="0"/>
              </a:spcAft>
              <a:defRPr sz="2800" i="1">
                <a:solidFill>
                  <a:srgbClr val="FFFFFF"/>
                </a:solidFill>
                <a:latin typeface="ITC Stone Sans Std Medium" pitchFamily="34" charset="0"/>
              </a:defRPr>
            </a:lvl8pPr>
            <a:lvl9pPr marL="1828800" algn="l" rtl="0" fontAlgn="base">
              <a:spcBef>
                <a:spcPct val="0"/>
              </a:spcBef>
              <a:spcAft>
                <a:spcPct val="0"/>
              </a:spcAft>
              <a:defRPr sz="2800" i="1">
                <a:solidFill>
                  <a:srgbClr val="FFFFFF"/>
                </a:solidFill>
                <a:latin typeface="ITC Stone Sans Std Medium" pitchFamily="34" charset="0"/>
              </a:defRPr>
            </a:lvl9pPr>
          </a:lstStyle>
          <a:p>
            <a:pPr algn="ctr" defTabSz="457200"/>
            <a:r>
              <a:rPr lang="en-US" sz="5400" b="1" i="0">
                <a:solidFill>
                  <a:prstClr val="black"/>
                </a:solidFill>
                <a:latin typeface="Arial" panose="020B0604020202020204" pitchFamily="34" charset="0"/>
                <a:cs typeface="Arial" panose="020B0604020202020204" pitchFamily="34" charset="0"/>
              </a:rPr>
              <a:t>Project Motivation and Goals</a:t>
            </a:r>
          </a:p>
        </p:txBody>
      </p:sp>
    </p:spTree>
    <p:extLst>
      <p:ext uri="{BB962C8B-B14F-4D97-AF65-F5344CB8AC3E}">
        <p14:creationId xmlns:p14="http://schemas.microsoft.com/office/powerpoint/2010/main" val="303189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3A16C9F-E417-3345-9677-B9CD0C14E0F7}"/>
              </a:ext>
            </a:extLst>
          </p:cNvPr>
          <p:cNvSpPr txBox="1"/>
          <p:nvPr/>
        </p:nvSpPr>
        <p:spPr>
          <a:xfrm>
            <a:off x="4517509" y="2278977"/>
            <a:ext cx="3853204" cy="1754326"/>
          </a:xfrm>
          <a:prstGeom prst="rect">
            <a:avLst/>
          </a:prstGeom>
          <a:noFill/>
        </p:spPr>
        <p:txBody>
          <a:bodyPr wrap="square" rtlCol="0" anchor="b" anchorCtr="0">
            <a:spAutoFit/>
          </a:bodyPr>
          <a:lstStyle/>
          <a:p>
            <a:r>
              <a:rPr lang="en-US" sz="5400" b="1">
                <a:solidFill>
                  <a:schemeClr val="bg1"/>
                </a:solidFill>
                <a:latin typeface="Times New Roman" panose="02020603050405020304" pitchFamily="18" charset="0"/>
                <a:ea typeface="League Spartan" charset="0"/>
                <a:cs typeface="Times New Roman" panose="02020603050405020304" pitchFamily="18" charset="0"/>
              </a:rPr>
              <a:t>Problem of Practice </a:t>
            </a:r>
          </a:p>
        </p:txBody>
      </p:sp>
      <p:sp>
        <p:nvSpPr>
          <p:cNvPr id="28" name="Round Same Side Corner Rectangle 27">
            <a:extLst>
              <a:ext uri="{FF2B5EF4-FFF2-40B4-BE49-F238E27FC236}">
                <a16:creationId xmlns:a16="http://schemas.microsoft.com/office/drawing/2014/main" id="{704EC7A9-7FF0-A64F-8285-6FA6151E62A6}"/>
              </a:ext>
            </a:extLst>
          </p:cNvPr>
          <p:cNvSpPr/>
          <p:nvPr/>
        </p:nvSpPr>
        <p:spPr>
          <a:xfrm rot="16200000">
            <a:off x="2128825" y="2857951"/>
            <a:ext cx="1603554" cy="2017270"/>
          </a:xfrm>
          <a:prstGeom prst="round2SameRect">
            <a:avLst>
              <a:gd name="adj1" fmla="val 50000"/>
              <a:gd name="adj2"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DE19BF0-4E3A-9B4D-8BC7-5CD2626B94A7}"/>
              </a:ext>
            </a:extLst>
          </p:cNvPr>
          <p:cNvSpPr txBox="1"/>
          <p:nvPr/>
        </p:nvSpPr>
        <p:spPr>
          <a:xfrm>
            <a:off x="2586968" y="3312587"/>
            <a:ext cx="934871" cy="1107996"/>
          </a:xfrm>
          <a:prstGeom prst="rect">
            <a:avLst/>
          </a:prstGeom>
          <a:noFill/>
        </p:spPr>
        <p:txBody>
          <a:bodyPr wrap="none" rtlCol="0" anchor="ctr" anchorCtr="0">
            <a:spAutoFit/>
          </a:bodyPr>
          <a:lstStyle/>
          <a:p>
            <a:pPr algn="ctr"/>
            <a:r>
              <a:rPr lang="en-US" sz="6600" b="1">
                <a:solidFill>
                  <a:schemeClr val="bg1"/>
                </a:solidFill>
                <a:latin typeface="Poppins" pitchFamily="2" charset="77"/>
                <a:ea typeface="League Spartan" charset="0"/>
                <a:cs typeface="Poppins" pitchFamily="2" charset="77"/>
              </a:rPr>
              <a:t>3.</a:t>
            </a:r>
          </a:p>
        </p:txBody>
      </p:sp>
      <p:sp>
        <p:nvSpPr>
          <p:cNvPr id="24" name="Rectangle 23">
            <a:extLst>
              <a:ext uri="{FF2B5EF4-FFF2-40B4-BE49-F238E27FC236}">
                <a16:creationId xmlns:a16="http://schemas.microsoft.com/office/drawing/2014/main" id="{7D3313C8-8F7E-A14F-815A-DD27198D5618}"/>
              </a:ext>
            </a:extLst>
          </p:cNvPr>
          <p:cNvSpPr/>
          <p:nvPr/>
        </p:nvSpPr>
        <p:spPr>
          <a:xfrm>
            <a:off x="3939238" y="3064808"/>
            <a:ext cx="4583875" cy="29891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 Same Side Corner Rectangle 35">
            <a:extLst>
              <a:ext uri="{FF2B5EF4-FFF2-40B4-BE49-F238E27FC236}">
                <a16:creationId xmlns:a16="http://schemas.microsoft.com/office/drawing/2014/main" id="{35182885-091E-8747-BCDE-CE8924278AFE}"/>
              </a:ext>
            </a:extLst>
          </p:cNvPr>
          <p:cNvSpPr/>
          <p:nvPr/>
        </p:nvSpPr>
        <p:spPr>
          <a:xfrm rot="16200000">
            <a:off x="2293707" y="10197423"/>
            <a:ext cx="1603554" cy="2017270"/>
          </a:xfrm>
          <a:prstGeom prst="round2SameRect">
            <a:avLst>
              <a:gd name="adj1" fmla="val 50000"/>
              <a:gd name="adj2" fmla="val 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E89F9F34-C496-0941-92C4-61CAA328FBAB}"/>
              </a:ext>
            </a:extLst>
          </p:cNvPr>
          <p:cNvSpPr txBox="1"/>
          <p:nvPr/>
        </p:nvSpPr>
        <p:spPr>
          <a:xfrm>
            <a:off x="2721393" y="10652059"/>
            <a:ext cx="995786" cy="1107996"/>
          </a:xfrm>
          <a:prstGeom prst="rect">
            <a:avLst/>
          </a:prstGeom>
          <a:noFill/>
        </p:spPr>
        <p:txBody>
          <a:bodyPr wrap="none" rtlCol="0" anchor="ctr" anchorCtr="0">
            <a:spAutoFit/>
          </a:bodyPr>
          <a:lstStyle/>
          <a:p>
            <a:pPr algn="ctr"/>
            <a:r>
              <a:rPr lang="en-US" sz="6600" b="1">
                <a:solidFill>
                  <a:schemeClr val="bg1"/>
                </a:solidFill>
                <a:latin typeface="Poppins" pitchFamily="2" charset="77"/>
                <a:ea typeface="League Spartan" charset="0"/>
                <a:cs typeface="Poppins" pitchFamily="2" charset="77"/>
              </a:rPr>
              <a:t>4.</a:t>
            </a:r>
          </a:p>
        </p:txBody>
      </p:sp>
      <p:sp>
        <p:nvSpPr>
          <p:cNvPr id="32" name="Rectangle 31">
            <a:extLst>
              <a:ext uri="{FF2B5EF4-FFF2-40B4-BE49-F238E27FC236}">
                <a16:creationId xmlns:a16="http://schemas.microsoft.com/office/drawing/2014/main" id="{F8AE5335-96E9-D643-994D-0316ADE35181}"/>
              </a:ext>
            </a:extLst>
          </p:cNvPr>
          <p:cNvSpPr/>
          <p:nvPr/>
        </p:nvSpPr>
        <p:spPr>
          <a:xfrm>
            <a:off x="4218420" y="10404280"/>
            <a:ext cx="4469575" cy="261257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olded Corner 45">
            <a:extLst>
              <a:ext uri="{FF2B5EF4-FFF2-40B4-BE49-F238E27FC236}">
                <a16:creationId xmlns:a16="http://schemas.microsoft.com/office/drawing/2014/main" id="{6ADF0CC1-C750-8C44-BA79-83B4F07963AA}"/>
              </a:ext>
            </a:extLst>
          </p:cNvPr>
          <p:cNvSpPr/>
          <p:nvPr/>
        </p:nvSpPr>
        <p:spPr>
          <a:xfrm>
            <a:off x="8700975" y="3010365"/>
            <a:ext cx="13538377" cy="3043594"/>
          </a:xfrm>
          <a:prstGeom prst="foldedCorner">
            <a:avLst>
              <a:gd name="adj" fmla="val 2575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a:solidFill>
                <a:schemeClr val="bg1"/>
              </a:solidFill>
              <a:latin typeface="Times New Roman" panose="02020603050405020304" pitchFamily="18" charset="0"/>
              <a:ea typeface="League Spartan" charset="0"/>
              <a:cs typeface="Times New Roman" panose="02020603050405020304" pitchFamily="18" charset="0"/>
            </a:endParaRPr>
          </a:p>
          <a:p>
            <a:endParaRPr lang="en-US" b="1">
              <a:solidFill>
                <a:schemeClr val="bg1"/>
              </a:solidFill>
              <a:latin typeface="Times New Roman" panose="02020603050405020304" pitchFamily="18" charset="0"/>
              <a:ea typeface="League Spartan" charset="0"/>
              <a:cs typeface="Times New Roman" panose="02020603050405020304" pitchFamily="18" charset="0"/>
            </a:endParaRPr>
          </a:p>
          <a:p>
            <a:r>
              <a:rPr lang="en-US" sz="4000" b="1">
                <a:solidFill>
                  <a:schemeClr val="bg1"/>
                </a:solidFill>
                <a:latin typeface="Times New Roman" panose="02020603050405020304" pitchFamily="18" charset="0"/>
                <a:ea typeface="League Spartan" charset="0"/>
                <a:cs typeface="Times New Roman" panose="02020603050405020304" pitchFamily="18" charset="0"/>
              </a:rPr>
              <a:t>Use R to analyze the dataset from an online survey of 260 foreign investors in Sub-Saharan Africa and the diaspora with the aim to ascertaining and establishing inferences on the FDI.</a:t>
            </a:r>
            <a:endParaRPr lang="en-US"/>
          </a:p>
        </p:txBody>
      </p:sp>
      <p:sp>
        <p:nvSpPr>
          <p:cNvPr id="60" name="TextBox 59">
            <a:extLst>
              <a:ext uri="{FF2B5EF4-FFF2-40B4-BE49-F238E27FC236}">
                <a16:creationId xmlns:a16="http://schemas.microsoft.com/office/drawing/2014/main" id="{98F491E2-BF3E-344C-9AF6-A2D5540CAF8D}"/>
              </a:ext>
            </a:extLst>
          </p:cNvPr>
          <p:cNvSpPr txBox="1"/>
          <p:nvPr/>
        </p:nvSpPr>
        <p:spPr>
          <a:xfrm>
            <a:off x="-7957863" y="4706370"/>
            <a:ext cx="1290739" cy="1477328"/>
          </a:xfrm>
          <a:prstGeom prst="rect">
            <a:avLst/>
          </a:prstGeom>
          <a:noFill/>
        </p:spPr>
        <p:txBody>
          <a:bodyPr wrap="none" rtlCol="0" anchor="ctr" anchorCtr="0">
            <a:spAutoFit/>
          </a:bodyPr>
          <a:lstStyle/>
          <a:p>
            <a:pPr algn="ctr"/>
            <a:r>
              <a:rPr lang="en-US" sz="9000" b="1">
                <a:solidFill>
                  <a:schemeClr val="bg1"/>
                </a:solidFill>
                <a:latin typeface="Poppins" pitchFamily="2" charset="77"/>
                <a:ea typeface="League Spartan" charset="0"/>
                <a:cs typeface="Poppins" pitchFamily="2" charset="77"/>
              </a:rPr>
              <a:t>4.</a:t>
            </a:r>
          </a:p>
        </p:txBody>
      </p:sp>
      <p:sp>
        <p:nvSpPr>
          <p:cNvPr id="68" name="Folded Corner 67">
            <a:extLst>
              <a:ext uri="{FF2B5EF4-FFF2-40B4-BE49-F238E27FC236}">
                <a16:creationId xmlns:a16="http://schemas.microsoft.com/office/drawing/2014/main" id="{8BE031E1-EA8D-EB42-A359-3742AE72A277}"/>
              </a:ext>
            </a:extLst>
          </p:cNvPr>
          <p:cNvSpPr/>
          <p:nvPr/>
        </p:nvSpPr>
        <p:spPr>
          <a:xfrm>
            <a:off x="8865857" y="10404281"/>
            <a:ext cx="13678833" cy="2612571"/>
          </a:xfrm>
          <a:prstGeom prst="foldedCorner">
            <a:avLst>
              <a:gd name="adj" fmla="val 2575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42C22777-E4A7-FD43-A4A5-0F1A62097421}"/>
              </a:ext>
            </a:extLst>
          </p:cNvPr>
          <p:cNvSpPr txBox="1"/>
          <p:nvPr/>
        </p:nvSpPr>
        <p:spPr>
          <a:xfrm>
            <a:off x="8977142" y="10809411"/>
            <a:ext cx="13313659" cy="830997"/>
          </a:xfrm>
          <a:prstGeom prst="rect">
            <a:avLst/>
          </a:prstGeom>
          <a:noFill/>
        </p:spPr>
        <p:txBody>
          <a:bodyPr wrap="square" rtlCol="0" anchor="b" anchorCtr="0">
            <a:spAutoFit/>
          </a:bodyPr>
          <a:lstStyle/>
          <a:p>
            <a:r>
              <a:rPr lang="en-US" sz="4800" b="1" dirty="0">
                <a:solidFill>
                  <a:schemeClr val="bg1"/>
                </a:solidFill>
                <a:latin typeface="Times New Roman" panose="02020603050405020304" pitchFamily="18" charset="0"/>
                <a:ea typeface="League Spartan" charset="0"/>
                <a:cs typeface="Times New Roman" panose="02020603050405020304" pitchFamily="18" charset="0"/>
              </a:rPr>
              <a:t>The Individual Foreign Investors</a:t>
            </a:r>
          </a:p>
        </p:txBody>
      </p:sp>
      <p:sp>
        <p:nvSpPr>
          <p:cNvPr id="72" name="TextBox 71">
            <a:extLst>
              <a:ext uri="{FF2B5EF4-FFF2-40B4-BE49-F238E27FC236}">
                <a16:creationId xmlns:a16="http://schemas.microsoft.com/office/drawing/2014/main" id="{73A16C9F-E417-3345-9677-B9CD0C14E0F7}"/>
              </a:ext>
            </a:extLst>
          </p:cNvPr>
          <p:cNvSpPr txBox="1"/>
          <p:nvPr/>
        </p:nvSpPr>
        <p:spPr>
          <a:xfrm>
            <a:off x="4361723" y="4239901"/>
            <a:ext cx="4161390" cy="923330"/>
          </a:xfrm>
          <a:prstGeom prst="rect">
            <a:avLst/>
          </a:prstGeom>
          <a:noFill/>
        </p:spPr>
        <p:txBody>
          <a:bodyPr wrap="square" rtlCol="0" anchor="b" anchorCtr="0">
            <a:spAutoFit/>
          </a:bodyPr>
          <a:lstStyle/>
          <a:p>
            <a:r>
              <a:rPr lang="en-US" sz="5400" b="1">
                <a:solidFill>
                  <a:schemeClr val="bg1"/>
                </a:solidFill>
                <a:latin typeface="Times New Roman" panose="02020603050405020304" pitchFamily="18" charset="0"/>
                <a:ea typeface="League Spartan" charset="0"/>
                <a:cs typeface="Times New Roman" panose="02020603050405020304" pitchFamily="18" charset="0"/>
              </a:rPr>
              <a:t>Methodology</a:t>
            </a:r>
          </a:p>
        </p:txBody>
      </p:sp>
      <p:sp>
        <p:nvSpPr>
          <p:cNvPr id="73" name="TextBox 72">
            <a:extLst>
              <a:ext uri="{FF2B5EF4-FFF2-40B4-BE49-F238E27FC236}">
                <a16:creationId xmlns:a16="http://schemas.microsoft.com/office/drawing/2014/main" id="{73A16C9F-E417-3345-9677-B9CD0C14E0F7}"/>
              </a:ext>
            </a:extLst>
          </p:cNvPr>
          <p:cNvSpPr txBox="1"/>
          <p:nvPr/>
        </p:nvSpPr>
        <p:spPr>
          <a:xfrm>
            <a:off x="4669909" y="10604599"/>
            <a:ext cx="3853204" cy="1754326"/>
          </a:xfrm>
          <a:prstGeom prst="rect">
            <a:avLst/>
          </a:prstGeom>
          <a:noFill/>
        </p:spPr>
        <p:txBody>
          <a:bodyPr wrap="square" rtlCol="0" anchor="b" anchorCtr="0">
            <a:spAutoFit/>
          </a:bodyPr>
          <a:lstStyle/>
          <a:p>
            <a:r>
              <a:rPr lang="en-US" sz="5400" b="1">
                <a:solidFill>
                  <a:schemeClr val="bg1"/>
                </a:solidFill>
                <a:latin typeface="Times New Roman" panose="02020603050405020304" pitchFamily="18" charset="0"/>
                <a:ea typeface="League Spartan" charset="0"/>
                <a:cs typeface="Times New Roman" panose="02020603050405020304" pitchFamily="18" charset="0"/>
              </a:rPr>
              <a:t>Unit of Analysis</a:t>
            </a:r>
          </a:p>
        </p:txBody>
      </p:sp>
    </p:spTree>
    <p:extLst>
      <p:ext uri="{BB962C8B-B14F-4D97-AF65-F5344CB8AC3E}">
        <p14:creationId xmlns:p14="http://schemas.microsoft.com/office/powerpoint/2010/main" val="760527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6014953-B4BB-474D-BE6A-968E9C7696BD}"/>
              </a:ext>
            </a:extLst>
          </p:cNvPr>
          <p:cNvSpPr/>
          <p:nvPr/>
        </p:nvSpPr>
        <p:spPr>
          <a:xfrm>
            <a:off x="1640012" y="8967188"/>
            <a:ext cx="4100559" cy="20355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Lato Light" panose="020F0502020204030203" pitchFamily="34" charset="0"/>
              <a:ea typeface="+mn-ea"/>
              <a:cs typeface="+mn-cs"/>
            </a:endParaRPr>
          </a:p>
        </p:txBody>
      </p:sp>
      <p:sp>
        <p:nvSpPr>
          <p:cNvPr id="4" name="Rectangle 3">
            <a:extLst>
              <a:ext uri="{FF2B5EF4-FFF2-40B4-BE49-F238E27FC236}">
                <a16:creationId xmlns:a16="http://schemas.microsoft.com/office/drawing/2014/main" id="{5618BBFE-E232-2541-8648-F9E83BCCEBEA}"/>
              </a:ext>
            </a:extLst>
          </p:cNvPr>
          <p:cNvSpPr/>
          <p:nvPr/>
        </p:nvSpPr>
        <p:spPr>
          <a:xfrm>
            <a:off x="3516930" y="6987830"/>
            <a:ext cx="4100559" cy="1951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Lato Light" panose="020F0502020204030203" pitchFamily="34" charset="0"/>
              <a:ea typeface="+mn-ea"/>
              <a:cs typeface="+mn-cs"/>
            </a:endParaRPr>
          </a:p>
        </p:txBody>
      </p:sp>
      <p:sp>
        <p:nvSpPr>
          <p:cNvPr id="5" name="Rectangle 4">
            <a:extLst>
              <a:ext uri="{FF2B5EF4-FFF2-40B4-BE49-F238E27FC236}">
                <a16:creationId xmlns:a16="http://schemas.microsoft.com/office/drawing/2014/main" id="{17D08856-D928-6E4D-BE41-AF255E45CD86}"/>
              </a:ext>
            </a:extLst>
          </p:cNvPr>
          <p:cNvSpPr/>
          <p:nvPr/>
        </p:nvSpPr>
        <p:spPr>
          <a:xfrm>
            <a:off x="5168260" y="5036584"/>
            <a:ext cx="4100559" cy="197935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Lato Light" panose="020F0502020204030203" pitchFamily="34" charset="0"/>
              <a:ea typeface="+mn-ea"/>
              <a:cs typeface="+mn-cs"/>
            </a:endParaRPr>
          </a:p>
        </p:txBody>
      </p:sp>
      <p:sp>
        <p:nvSpPr>
          <p:cNvPr id="6" name="Rectangle 5">
            <a:extLst>
              <a:ext uri="{FF2B5EF4-FFF2-40B4-BE49-F238E27FC236}">
                <a16:creationId xmlns:a16="http://schemas.microsoft.com/office/drawing/2014/main" id="{F2B5F5D1-4F13-A846-AF16-2FCE980A3748}"/>
              </a:ext>
            </a:extLst>
          </p:cNvPr>
          <p:cNvSpPr/>
          <p:nvPr/>
        </p:nvSpPr>
        <p:spPr>
          <a:xfrm>
            <a:off x="6619761" y="3072758"/>
            <a:ext cx="4100559" cy="19793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Lato Light" panose="020F0502020204030203" pitchFamily="34" charset="0"/>
              <a:ea typeface="+mn-ea"/>
              <a:cs typeface="+mn-cs"/>
            </a:endParaRPr>
          </a:p>
        </p:txBody>
      </p:sp>
      <p:sp>
        <p:nvSpPr>
          <p:cNvPr id="8" name="TextBox 7">
            <a:extLst>
              <a:ext uri="{FF2B5EF4-FFF2-40B4-BE49-F238E27FC236}">
                <a16:creationId xmlns:a16="http://schemas.microsoft.com/office/drawing/2014/main" id="{BE5933BE-0C9E-C242-A10B-1031FFE4C862}"/>
              </a:ext>
            </a:extLst>
          </p:cNvPr>
          <p:cNvSpPr txBox="1"/>
          <p:nvPr/>
        </p:nvSpPr>
        <p:spPr>
          <a:xfrm>
            <a:off x="2781513" y="9737081"/>
            <a:ext cx="1664238" cy="584775"/>
          </a:xfrm>
          <a:prstGeom prst="rect">
            <a:avLst/>
          </a:prstGeom>
          <a:noFill/>
        </p:spPr>
        <p:txBody>
          <a:bodyPr wrap="none" rtlCol="0" anchor="ctr" anchorCtr="0">
            <a:spAutoFit/>
          </a:bodyPr>
          <a:lstStyle/>
          <a:p>
            <a:pPr marL="0" marR="0" lvl="0" indent="0" algn="ctr" defTabSz="1828434"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FFFF"/>
                </a:solidFill>
                <a:effectLst/>
                <a:uLnTx/>
                <a:uFillTx/>
                <a:latin typeface="Poppins" pitchFamily="2" charset="77"/>
                <a:ea typeface="League Spartan" charset="0"/>
                <a:cs typeface="Poppins" pitchFamily="2" charset="77"/>
              </a:rPr>
              <a:t>LEVEL 1</a:t>
            </a:r>
          </a:p>
        </p:txBody>
      </p:sp>
      <p:sp>
        <p:nvSpPr>
          <p:cNvPr id="9" name="TextBox 8">
            <a:extLst>
              <a:ext uri="{FF2B5EF4-FFF2-40B4-BE49-F238E27FC236}">
                <a16:creationId xmlns:a16="http://schemas.microsoft.com/office/drawing/2014/main" id="{34D8424F-C87C-974E-8D1F-E55F20A16539}"/>
              </a:ext>
            </a:extLst>
          </p:cNvPr>
          <p:cNvSpPr txBox="1"/>
          <p:nvPr/>
        </p:nvSpPr>
        <p:spPr>
          <a:xfrm>
            <a:off x="5184636" y="7713227"/>
            <a:ext cx="1664238" cy="584775"/>
          </a:xfrm>
          <a:prstGeom prst="rect">
            <a:avLst/>
          </a:prstGeom>
          <a:noFill/>
        </p:spPr>
        <p:txBody>
          <a:bodyPr wrap="none" rtlCol="0" anchor="ctr" anchorCtr="0">
            <a:spAutoFit/>
          </a:bodyPr>
          <a:lstStyle/>
          <a:p>
            <a:pPr marL="0" marR="0" lvl="0" indent="0" algn="ctr" defTabSz="1828434"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FFFF"/>
                </a:solidFill>
                <a:effectLst/>
                <a:uLnTx/>
                <a:uFillTx/>
                <a:latin typeface="Poppins" pitchFamily="2" charset="77"/>
                <a:ea typeface="League Spartan" charset="0"/>
                <a:cs typeface="Poppins" pitchFamily="2" charset="77"/>
              </a:rPr>
              <a:t>LEVEL 2</a:t>
            </a:r>
          </a:p>
        </p:txBody>
      </p:sp>
      <p:sp>
        <p:nvSpPr>
          <p:cNvPr id="10" name="TextBox 9">
            <a:extLst>
              <a:ext uri="{FF2B5EF4-FFF2-40B4-BE49-F238E27FC236}">
                <a16:creationId xmlns:a16="http://schemas.microsoft.com/office/drawing/2014/main" id="{FCBF1851-4E30-A448-8B6C-EE4C25B8ACD3}"/>
              </a:ext>
            </a:extLst>
          </p:cNvPr>
          <p:cNvSpPr txBox="1"/>
          <p:nvPr/>
        </p:nvSpPr>
        <p:spPr>
          <a:xfrm>
            <a:off x="6386420" y="5733873"/>
            <a:ext cx="1664238" cy="584775"/>
          </a:xfrm>
          <a:prstGeom prst="rect">
            <a:avLst/>
          </a:prstGeom>
          <a:noFill/>
        </p:spPr>
        <p:txBody>
          <a:bodyPr wrap="none" rtlCol="0" anchor="ctr" anchorCtr="0">
            <a:spAutoFit/>
          </a:bodyPr>
          <a:lstStyle/>
          <a:p>
            <a:pPr marL="0" marR="0" lvl="0" indent="0" algn="ctr" defTabSz="1828434"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FFFF"/>
                </a:solidFill>
                <a:effectLst/>
                <a:uLnTx/>
                <a:uFillTx/>
                <a:latin typeface="Poppins" pitchFamily="2" charset="77"/>
                <a:ea typeface="League Spartan" charset="0"/>
                <a:cs typeface="Poppins" pitchFamily="2" charset="77"/>
              </a:rPr>
              <a:t>LEVEL 3</a:t>
            </a:r>
          </a:p>
        </p:txBody>
      </p:sp>
      <p:sp>
        <p:nvSpPr>
          <p:cNvPr id="11" name="TextBox 10">
            <a:extLst>
              <a:ext uri="{FF2B5EF4-FFF2-40B4-BE49-F238E27FC236}">
                <a16:creationId xmlns:a16="http://schemas.microsoft.com/office/drawing/2014/main" id="{E5E22179-2B05-1C47-9413-2F85DCECBBBC}"/>
              </a:ext>
            </a:extLst>
          </p:cNvPr>
          <p:cNvSpPr txBox="1"/>
          <p:nvPr/>
        </p:nvSpPr>
        <p:spPr>
          <a:xfrm>
            <a:off x="7588201" y="3754519"/>
            <a:ext cx="1664238" cy="584775"/>
          </a:xfrm>
          <a:prstGeom prst="rect">
            <a:avLst/>
          </a:prstGeom>
          <a:noFill/>
        </p:spPr>
        <p:txBody>
          <a:bodyPr wrap="none" rtlCol="0" anchor="ctr" anchorCtr="0">
            <a:spAutoFit/>
          </a:bodyPr>
          <a:lstStyle/>
          <a:p>
            <a:pPr marL="0" marR="0" lvl="0" indent="0" algn="ctr" defTabSz="1828434"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FFFF"/>
                </a:solidFill>
                <a:effectLst/>
                <a:uLnTx/>
                <a:uFillTx/>
                <a:latin typeface="Poppins" pitchFamily="2" charset="77"/>
                <a:ea typeface="League Spartan" charset="0"/>
                <a:cs typeface="Poppins" pitchFamily="2" charset="77"/>
              </a:rPr>
              <a:t>LEVEL 4</a:t>
            </a:r>
          </a:p>
        </p:txBody>
      </p:sp>
      <p:sp>
        <p:nvSpPr>
          <p:cNvPr id="13" name="Rectangle 12">
            <a:extLst>
              <a:ext uri="{FF2B5EF4-FFF2-40B4-BE49-F238E27FC236}">
                <a16:creationId xmlns:a16="http://schemas.microsoft.com/office/drawing/2014/main" id="{AE98F3D3-B428-1D4F-B99E-A4C01A9C0B31}"/>
              </a:ext>
            </a:extLst>
          </p:cNvPr>
          <p:cNvSpPr/>
          <p:nvPr/>
        </p:nvSpPr>
        <p:spPr>
          <a:xfrm>
            <a:off x="5543905" y="8967184"/>
            <a:ext cx="9997477" cy="20377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Lato Light" panose="020F0502020204030203" pitchFamily="34" charset="0"/>
              <a:ea typeface="+mn-ea"/>
              <a:cs typeface="+mn-cs"/>
            </a:endParaRPr>
          </a:p>
        </p:txBody>
      </p:sp>
      <p:sp>
        <p:nvSpPr>
          <p:cNvPr id="14" name="Rectangle 13">
            <a:extLst>
              <a:ext uri="{FF2B5EF4-FFF2-40B4-BE49-F238E27FC236}">
                <a16:creationId xmlns:a16="http://schemas.microsoft.com/office/drawing/2014/main" id="{5B64E060-A73E-E443-A48B-0C564023F8EA}"/>
              </a:ext>
            </a:extLst>
          </p:cNvPr>
          <p:cNvSpPr/>
          <p:nvPr/>
        </p:nvSpPr>
        <p:spPr>
          <a:xfrm>
            <a:off x="7630369" y="7038824"/>
            <a:ext cx="9204569" cy="197934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Lato Light" panose="020F0502020204030203" pitchFamily="34" charset="0"/>
              <a:ea typeface="+mn-ea"/>
              <a:cs typeface="+mn-cs"/>
            </a:endParaRPr>
          </a:p>
        </p:txBody>
      </p:sp>
      <p:sp>
        <p:nvSpPr>
          <p:cNvPr id="15" name="Rectangle 14">
            <a:extLst>
              <a:ext uri="{FF2B5EF4-FFF2-40B4-BE49-F238E27FC236}">
                <a16:creationId xmlns:a16="http://schemas.microsoft.com/office/drawing/2014/main" id="{B7AF204B-54B9-8849-A882-34544E8D6678}"/>
              </a:ext>
            </a:extLst>
          </p:cNvPr>
          <p:cNvSpPr/>
          <p:nvPr/>
        </p:nvSpPr>
        <p:spPr>
          <a:xfrm>
            <a:off x="9191079" y="5036580"/>
            <a:ext cx="8606807" cy="1979354"/>
          </a:xfrm>
          <a:prstGeom prst="rect">
            <a:avLst/>
          </a:prstGeom>
          <a:solidFill>
            <a:schemeClr val="accent4">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Lato Light" panose="020F0502020204030203" pitchFamily="34" charset="0"/>
              <a:ea typeface="+mn-ea"/>
              <a:cs typeface="+mn-cs"/>
            </a:endParaRPr>
          </a:p>
        </p:txBody>
      </p:sp>
      <p:sp>
        <p:nvSpPr>
          <p:cNvPr id="16" name="Rectangle 15">
            <a:extLst>
              <a:ext uri="{FF2B5EF4-FFF2-40B4-BE49-F238E27FC236}">
                <a16:creationId xmlns:a16="http://schemas.microsoft.com/office/drawing/2014/main" id="{3908EEA2-E30E-4F4B-8627-423D0B6582AD}"/>
              </a:ext>
            </a:extLst>
          </p:cNvPr>
          <p:cNvSpPr/>
          <p:nvPr/>
        </p:nvSpPr>
        <p:spPr>
          <a:xfrm>
            <a:off x="10677396" y="3051136"/>
            <a:ext cx="8597514" cy="198544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Lato Light" panose="020F0502020204030203" pitchFamily="34" charset="0"/>
              <a:ea typeface="+mn-ea"/>
              <a:cs typeface="+mn-cs"/>
            </a:endParaRPr>
          </a:p>
        </p:txBody>
      </p:sp>
      <p:sp>
        <p:nvSpPr>
          <p:cNvPr id="17" name="TextBox 16">
            <a:extLst>
              <a:ext uri="{FF2B5EF4-FFF2-40B4-BE49-F238E27FC236}">
                <a16:creationId xmlns:a16="http://schemas.microsoft.com/office/drawing/2014/main" id="{65E840AB-5DA6-734A-812E-01D2DDC7E6CA}"/>
              </a:ext>
            </a:extLst>
          </p:cNvPr>
          <p:cNvSpPr txBox="1"/>
          <p:nvPr/>
        </p:nvSpPr>
        <p:spPr>
          <a:xfrm>
            <a:off x="8541857" y="612372"/>
            <a:ext cx="7293984" cy="1015663"/>
          </a:xfrm>
          <a:prstGeom prst="rect">
            <a:avLst/>
          </a:prstGeom>
          <a:noFill/>
        </p:spPr>
        <p:txBody>
          <a:bodyPr wrap="square" rtlCol="0">
            <a:spAutoFit/>
          </a:bodyPr>
          <a:lstStyle/>
          <a:p>
            <a:pPr marL="0" marR="0" lvl="0" indent="0" algn="ctr" defTabSz="1828434" rtl="0" eaLnBrk="1" fontAlgn="auto" latinLnBrk="0" hangingPunct="1">
              <a:lnSpc>
                <a:spcPct val="100000"/>
              </a:lnSpc>
              <a:spcBef>
                <a:spcPts val="0"/>
              </a:spcBef>
              <a:spcAft>
                <a:spcPts val="0"/>
              </a:spcAft>
              <a:buClrTx/>
              <a:buSzTx/>
              <a:buFontTx/>
              <a:buNone/>
              <a:tabLst/>
              <a:defRPr/>
            </a:pPr>
            <a:r>
              <a:rPr lang="en-US" sz="6000" b="1" dirty="0">
                <a:solidFill>
                  <a:srgbClr val="1C2835"/>
                </a:solidFill>
                <a:latin typeface="Poppins" pitchFamily="2" charset="77"/>
                <a:cs typeface="Poppins" pitchFamily="2" charset="77"/>
              </a:rPr>
              <a:t>Details of Solution</a:t>
            </a:r>
            <a:endParaRPr kumimoji="0" lang="en-US" sz="6000" b="1" i="0" u="none" strike="noStrike" kern="1200" cap="none" spc="0" normalizeH="0" baseline="0" noProof="0" dirty="0">
              <a:ln>
                <a:noFill/>
              </a:ln>
              <a:solidFill>
                <a:srgbClr val="1C2835"/>
              </a:solidFill>
              <a:effectLst/>
              <a:uLnTx/>
              <a:uFillTx/>
              <a:latin typeface="Poppins" pitchFamily="2" charset="77"/>
              <a:ea typeface="+mn-ea"/>
              <a:cs typeface="Poppins" pitchFamily="2" charset="77"/>
            </a:endParaRPr>
          </a:p>
        </p:txBody>
      </p:sp>
      <p:sp>
        <p:nvSpPr>
          <p:cNvPr id="27" name="U-Turn Arrow 26">
            <a:extLst>
              <a:ext uri="{FF2B5EF4-FFF2-40B4-BE49-F238E27FC236}">
                <a16:creationId xmlns:a16="http://schemas.microsoft.com/office/drawing/2014/main" id="{7F59DA9A-3846-6B4A-815B-311814874A48}"/>
              </a:ext>
            </a:extLst>
          </p:cNvPr>
          <p:cNvSpPr/>
          <p:nvPr/>
        </p:nvSpPr>
        <p:spPr>
          <a:xfrm rot="5400000" flipH="1">
            <a:off x="16094459" y="7878040"/>
            <a:ext cx="1569661" cy="2717439"/>
          </a:xfrm>
          <a:prstGeom prst="uturnArrow">
            <a:avLst>
              <a:gd name="adj1" fmla="val 2844"/>
              <a:gd name="adj2" fmla="val 5942"/>
              <a:gd name="adj3" fmla="val 21261"/>
              <a:gd name="adj4" fmla="val 45761"/>
              <a:gd name="adj5" fmla="val 52046"/>
            </a:avLst>
          </a:prstGeom>
          <a:solidFill>
            <a:schemeClr val="tx2">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B3B3B3"/>
              </a:solidFill>
              <a:effectLst/>
              <a:uLnTx/>
              <a:uFillTx/>
              <a:latin typeface="Lato Light" panose="020F0502020204030203" pitchFamily="34" charset="0"/>
              <a:ea typeface="+mn-ea"/>
              <a:cs typeface="+mn-cs"/>
            </a:endParaRPr>
          </a:p>
        </p:txBody>
      </p:sp>
      <p:sp>
        <p:nvSpPr>
          <p:cNvPr id="28" name="U-Turn Arrow 27">
            <a:extLst>
              <a:ext uri="{FF2B5EF4-FFF2-40B4-BE49-F238E27FC236}">
                <a16:creationId xmlns:a16="http://schemas.microsoft.com/office/drawing/2014/main" id="{7B22E699-4F8B-A048-BD65-27C4DC8C7734}"/>
              </a:ext>
            </a:extLst>
          </p:cNvPr>
          <p:cNvSpPr/>
          <p:nvPr/>
        </p:nvSpPr>
        <p:spPr>
          <a:xfrm rot="5400000" flipH="1">
            <a:off x="17183116" y="5780015"/>
            <a:ext cx="1979354" cy="2517618"/>
          </a:xfrm>
          <a:prstGeom prst="uturnArrow">
            <a:avLst>
              <a:gd name="adj1" fmla="val 3918"/>
              <a:gd name="adj2" fmla="val 5942"/>
              <a:gd name="adj3" fmla="val 10541"/>
              <a:gd name="adj4" fmla="val 45761"/>
              <a:gd name="adj5" fmla="val 52046"/>
            </a:avLst>
          </a:prstGeom>
          <a:solidFill>
            <a:schemeClr val="tx2">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B3B3B3"/>
              </a:solidFill>
              <a:effectLst/>
              <a:uLnTx/>
              <a:uFillTx/>
              <a:latin typeface="Lato Light" panose="020F0502020204030203" pitchFamily="34" charset="0"/>
              <a:ea typeface="+mn-ea"/>
              <a:cs typeface="+mn-cs"/>
            </a:endParaRPr>
          </a:p>
        </p:txBody>
      </p:sp>
      <p:sp>
        <p:nvSpPr>
          <p:cNvPr id="29" name="U-Turn Arrow 28">
            <a:extLst>
              <a:ext uri="{FF2B5EF4-FFF2-40B4-BE49-F238E27FC236}">
                <a16:creationId xmlns:a16="http://schemas.microsoft.com/office/drawing/2014/main" id="{9FC06D44-885C-5A4A-AE07-A6521E14563C}"/>
              </a:ext>
            </a:extLst>
          </p:cNvPr>
          <p:cNvSpPr/>
          <p:nvPr/>
        </p:nvSpPr>
        <p:spPr>
          <a:xfrm rot="5400000" flipH="1">
            <a:off x="18348763" y="3485387"/>
            <a:ext cx="1979354" cy="2517618"/>
          </a:xfrm>
          <a:prstGeom prst="uturnArrow">
            <a:avLst>
              <a:gd name="adj1" fmla="val 3918"/>
              <a:gd name="adj2" fmla="val 5942"/>
              <a:gd name="adj3" fmla="val 10541"/>
              <a:gd name="adj4" fmla="val 45761"/>
              <a:gd name="adj5" fmla="val 52046"/>
            </a:avLst>
          </a:prstGeom>
          <a:solidFill>
            <a:schemeClr val="tx2">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B3B3B3"/>
              </a:solidFill>
              <a:effectLst/>
              <a:uLnTx/>
              <a:uFillTx/>
              <a:latin typeface="Lato Light" panose="020F0502020204030203" pitchFamily="34" charset="0"/>
              <a:ea typeface="+mn-ea"/>
              <a:cs typeface="+mn-cs"/>
            </a:endParaRPr>
          </a:p>
        </p:txBody>
      </p:sp>
      <p:sp>
        <p:nvSpPr>
          <p:cNvPr id="34" name="Subtitle 2">
            <a:extLst>
              <a:ext uri="{FF2B5EF4-FFF2-40B4-BE49-F238E27FC236}">
                <a16:creationId xmlns:a16="http://schemas.microsoft.com/office/drawing/2014/main" id="{73092804-5BF8-1C43-8FD3-EB776F8E2508}"/>
              </a:ext>
            </a:extLst>
          </p:cNvPr>
          <p:cNvSpPr txBox="1">
            <a:spLocks/>
          </p:cNvSpPr>
          <p:nvPr/>
        </p:nvSpPr>
        <p:spPr>
          <a:xfrm>
            <a:off x="8463248" y="7243982"/>
            <a:ext cx="8941883" cy="1569660"/>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l" defTabSz="1087636" rtl="0" eaLnBrk="1" fontAlgn="auto" latinLnBrk="0" hangingPunct="1">
              <a:lnSpc>
                <a:spcPct val="100000"/>
              </a:lnSpc>
              <a:spcBef>
                <a:spcPct val="20000"/>
              </a:spcBef>
              <a:spcAft>
                <a:spcPts val="0"/>
              </a:spcAft>
              <a:buClrTx/>
              <a:buSzTx/>
              <a:buFont typeface="Arial"/>
              <a:buNone/>
              <a:tabLst/>
              <a:defRPr/>
            </a:pPr>
            <a:r>
              <a:rPr kumimoji="0" lang="en-US" sz="4800" b="1" i="0" u="none" strike="noStrike" kern="1200" cap="none" spc="0" normalizeH="0" baseline="0" noProof="0">
                <a:ln>
                  <a:noFill/>
                </a:ln>
                <a:solidFill>
                  <a:srgbClr val="1C2835"/>
                </a:solidFill>
                <a:effectLst/>
                <a:uLnTx/>
                <a:uFillTx/>
                <a:latin typeface="Times New Roman" panose="02020603050405020304" pitchFamily="18" charset="0"/>
                <a:ea typeface="Lato Light" panose="020F0502020204030203" pitchFamily="34" charset="0"/>
                <a:cs typeface="Times New Roman" panose="02020603050405020304" pitchFamily="18" charset="0"/>
              </a:rPr>
              <a:t>Combined select predictors on the Vector (FDI)</a:t>
            </a:r>
          </a:p>
        </p:txBody>
      </p:sp>
      <p:sp>
        <p:nvSpPr>
          <p:cNvPr id="35" name="Subtitle 2">
            <a:extLst>
              <a:ext uri="{FF2B5EF4-FFF2-40B4-BE49-F238E27FC236}">
                <a16:creationId xmlns:a16="http://schemas.microsoft.com/office/drawing/2014/main" id="{73092804-5BF8-1C43-8FD3-EB776F8E2508}"/>
              </a:ext>
            </a:extLst>
          </p:cNvPr>
          <p:cNvSpPr txBox="1">
            <a:spLocks/>
          </p:cNvSpPr>
          <p:nvPr/>
        </p:nvSpPr>
        <p:spPr>
          <a:xfrm>
            <a:off x="9550564" y="5614546"/>
            <a:ext cx="9238411" cy="105817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l" defTabSz="1087636" rtl="0" eaLnBrk="1" fontAlgn="auto" latinLnBrk="0" hangingPunct="1">
              <a:lnSpc>
                <a:spcPts val="3500"/>
              </a:lnSpc>
              <a:spcBef>
                <a:spcPct val="20000"/>
              </a:spcBef>
              <a:spcAft>
                <a:spcPts val="0"/>
              </a:spcAft>
              <a:buClrTx/>
              <a:buSzTx/>
              <a:buFont typeface="Arial"/>
              <a:buNone/>
              <a:tabLst/>
              <a:defRPr/>
            </a:pPr>
            <a:r>
              <a:rPr kumimoji="0" lang="en-US" sz="4800" b="1" i="0" u="none" strike="noStrike" kern="1200" cap="none" spc="0" normalizeH="0" baseline="0" noProof="0">
                <a:ln>
                  <a:noFill/>
                </a:ln>
                <a:solidFill>
                  <a:srgbClr val="1C2835"/>
                </a:solidFill>
                <a:effectLst/>
                <a:uLnTx/>
                <a:uFillTx/>
                <a:latin typeface="Times New Roman" panose="02020603050405020304" pitchFamily="18" charset="0"/>
                <a:ea typeface="Lato Light" panose="020F0502020204030203" pitchFamily="34" charset="0"/>
                <a:cs typeface="Times New Roman" panose="02020603050405020304" pitchFamily="18" charset="0"/>
              </a:rPr>
              <a:t>Interactive (Moderated) predictors on the Vector (FDI</a:t>
            </a:r>
            <a:r>
              <a:rPr kumimoji="0" lang="en-US" sz="6000" b="1" i="0" u="none" strike="noStrike" kern="1200" cap="none" spc="0" normalizeH="0" baseline="0" noProof="0">
                <a:ln>
                  <a:noFill/>
                </a:ln>
                <a:solidFill>
                  <a:srgbClr val="1C2835"/>
                </a:solidFill>
                <a:effectLst/>
                <a:uLnTx/>
                <a:uFillTx/>
                <a:latin typeface="Times New Roman" panose="02020603050405020304" pitchFamily="18" charset="0"/>
                <a:ea typeface="Lato Light" panose="020F0502020204030203" pitchFamily="34" charset="0"/>
                <a:cs typeface="Times New Roman" panose="02020603050405020304" pitchFamily="18" charset="0"/>
              </a:rPr>
              <a:t>)</a:t>
            </a:r>
            <a:endParaRPr kumimoji="0" lang="en-US" sz="4400" b="1" i="0" u="none" strike="noStrike" kern="1200" cap="none" spc="0" normalizeH="0" baseline="0" noProof="0">
              <a:ln>
                <a:noFill/>
              </a:ln>
              <a:solidFill>
                <a:srgbClr val="1C2835"/>
              </a:solidFill>
              <a:effectLst/>
              <a:uLnTx/>
              <a:uFillTx/>
              <a:latin typeface="Times New Roman" panose="02020603050405020304" pitchFamily="18" charset="0"/>
              <a:ea typeface="Lato Light" panose="020F0502020204030203" pitchFamily="34" charset="0"/>
              <a:cs typeface="Times New Roman" panose="02020603050405020304" pitchFamily="18" charset="0"/>
            </a:endParaRPr>
          </a:p>
        </p:txBody>
      </p:sp>
      <p:sp>
        <p:nvSpPr>
          <p:cNvPr id="36" name="Subtitle 2">
            <a:extLst>
              <a:ext uri="{FF2B5EF4-FFF2-40B4-BE49-F238E27FC236}">
                <a16:creationId xmlns:a16="http://schemas.microsoft.com/office/drawing/2014/main" id="{73092804-5BF8-1C43-8FD3-EB776F8E2508}"/>
              </a:ext>
            </a:extLst>
          </p:cNvPr>
          <p:cNvSpPr txBox="1">
            <a:spLocks/>
          </p:cNvSpPr>
          <p:nvPr/>
        </p:nvSpPr>
        <p:spPr>
          <a:xfrm>
            <a:off x="10789054" y="3294150"/>
            <a:ext cx="8417122" cy="147091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l" defTabSz="1087636" rtl="0" eaLnBrk="1" fontAlgn="auto" latinLnBrk="0" hangingPunct="1">
              <a:lnSpc>
                <a:spcPts val="3500"/>
              </a:lnSpc>
              <a:spcBef>
                <a:spcPct val="20000"/>
              </a:spcBef>
              <a:spcAft>
                <a:spcPts val="0"/>
              </a:spcAft>
              <a:buClrTx/>
              <a:buSzTx/>
              <a:buFont typeface="Arial"/>
              <a:buNone/>
              <a:tabLst/>
              <a:defRPr/>
            </a:pPr>
            <a:r>
              <a:rPr kumimoji="0" lang="en-US" sz="4800" b="1" i="0" u="none" strike="noStrike" kern="1200" cap="none" spc="0" normalizeH="0" baseline="0" noProof="0">
                <a:ln>
                  <a:noFill/>
                </a:ln>
                <a:solidFill>
                  <a:srgbClr val="1C2835"/>
                </a:solidFill>
                <a:effectLst/>
                <a:uLnTx/>
                <a:uFillTx/>
                <a:latin typeface="Times New Roman" panose="02020603050405020304" pitchFamily="18" charset="0"/>
                <a:ea typeface="Lato Light" panose="020F0502020204030203" pitchFamily="34" charset="0"/>
                <a:cs typeface="Times New Roman" panose="02020603050405020304" pitchFamily="18" charset="0"/>
              </a:rPr>
              <a:t>FDI prediction by moderated predictors using Naïve Bayes Classifier</a:t>
            </a:r>
          </a:p>
        </p:txBody>
      </p:sp>
      <p:sp>
        <p:nvSpPr>
          <p:cNvPr id="37" name="Subtitle 2">
            <a:extLst>
              <a:ext uri="{FF2B5EF4-FFF2-40B4-BE49-F238E27FC236}">
                <a16:creationId xmlns:a16="http://schemas.microsoft.com/office/drawing/2014/main" id="{73092804-5BF8-1C43-8FD3-EB776F8E2508}"/>
              </a:ext>
            </a:extLst>
          </p:cNvPr>
          <p:cNvSpPr txBox="1">
            <a:spLocks/>
          </p:cNvSpPr>
          <p:nvPr/>
        </p:nvSpPr>
        <p:spPr>
          <a:xfrm>
            <a:off x="6096195" y="9548292"/>
            <a:ext cx="8798365" cy="1040093"/>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l" defTabSz="1087636" rtl="0" eaLnBrk="1" fontAlgn="auto" latinLnBrk="0" hangingPunct="1">
              <a:lnSpc>
                <a:spcPts val="3500"/>
              </a:lnSpc>
              <a:spcBef>
                <a:spcPct val="20000"/>
              </a:spcBef>
              <a:spcAft>
                <a:spcPts val="0"/>
              </a:spcAft>
              <a:buClrTx/>
              <a:buSzTx/>
              <a:buFont typeface="Arial"/>
              <a:buNone/>
              <a:tabLst/>
              <a:defRPr/>
            </a:pPr>
            <a:r>
              <a:rPr kumimoji="0" lang="en-US" sz="5400" b="1" i="0" u="none" strike="noStrike" kern="1200" cap="none" spc="0" normalizeH="0" baseline="0" noProof="0">
                <a:ln>
                  <a:noFill/>
                </a:ln>
                <a:solidFill>
                  <a:srgbClr val="1C2835"/>
                </a:solidFill>
                <a:effectLst/>
                <a:uLnTx/>
                <a:uFillTx/>
                <a:latin typeface="Times New Roman" panose="02020603050405020304" pitchFamily="18" charset="0"/>
                <a:ea typeface="Lato Light" panose="020F0502020204030203" pitchFamily="34" charset="0"/>
                <a:cs typeface="Times New Roman" panose="02020603050405020304" pitchFamily="18" charset="0"/>
              </a:rPr>
              <a:t>Individual select predictors on the Vector (FDI)</a:t>
            </a:r>
          </a:p>
        </p:txBody>
      </p:sp>
    </p:spTree>
    <p:extLst>
      <p:ext uri="{BB962C8B-B14F-4D97-AF65-F5344CB8AC3E}">
        <p14:creationId xmlns:p14="http://schemas.microsoft.com/office/powerpoint/2010/main" val="1301273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a:extLst>
              <a:ext uri="{FF2B5EF4-FFF2-40B4-BE49-F238E27FC236}">
                <a16:creationId xmlns:a16="http://schemas.microsoft.com/office/drawing/2014/main" id="{98F491E2-BF3E-344C-9AF6-A2D5540CAF8D}"/>
              </a:ext>
            </a:extLst>
          </p:cNvPr>
          <p:cNvSpPr txBox="1"/>
          <p:nvPr/>
        </p:nvSpPr>
        <p:spPr>
          <a:xfrm>
            <a:off x="-7957863" y="4706370"/>
            <a:ext cx="1290739" cy="1477328"/>
          </a:xfrm>
          <a:prstGeom prst="rect">
            <a:avLst/>
          </a:prstGeom>
          <a:noFill/>
        </p:spPr>
        <p:txBody>
          <a:bodyPr wrap="none" rtlCol="0" anchor="ctr" anchorCtr="0">
            <a:spAutoFit/>
          </a:bodyPr>
          <a:lstStyle/>
          <a:p>
            <a:pPr algn="ctr"/>
            <a:r>
              <a:rPr lang="en-US" sz="9000" b="1">
                <a:solidFill>
                  <a:schemeClr val="bg1"/>
                </a:solidFill>
                <a:latin typeface="Poppins" pitchFamily="2" charset="77"/>
                <a:ea typeface="League Spartan" charset="0"/>
                <a:cs typeface="Poppins" pitchFamily="2" charset="77"/>
              </a:rPr>
              <a:t>4.</a:t>
            </a:r>
          </a:p>
        </p:txBody>
      </p:sp>
      <p:pic>
        <p:nvPicPr>
          <p:cNvPr id="6" name="Picture 5">
            <a:extLst>
              <a:ext uri="{FF2B5EF4-FFF2-40B4-BE49-F238E27FC236}">
                <a16:creationId xmlns:a16="http://schemas.microsoft.com/office/drawing/2014/main" id="{B50307E3-57B9-4B46-924E-046A980087B7}"/>
              </a:ext>
            </a:extLst>
          </p:cNvPr>
          <p:cNvPicPr>
            <a:picLocks noChangeAspect="1"/>
          </p:cNvPicPr>
          <p:nvPr/>
        </p:nvPicPr>
        <p:blipFill>
          <a:blip r:embed="rId2"/>
          <a:stretch>
            <a:fillRect/>
          </a:stretch>
        </p:blipFill>
        <p:spPr>
          <a:xfrm>
            <a:off x="10882781" y="82403"/>
            <a:ext cx="13326288" cy="13306097"/>
          </a:xfrm>
          <a:prstGeom prst="rect">
            <a:avLst/>
          </a:prstGeom>
        </p:spPr>
      </p:pic>
      <p:sp>
        <p:nvSpPr>
          <p:cNvPr id="5" name="Folded Corner 38">
            <a:extLst>
              <a:ext uri="{FF2B5EF4-FFF2-40B4-BE49-F238E27FC236}">
                <a16:creationId xmlns:a16="http://schemas.microsoft.com/office/drawing/2014/main" id="{0CB60C47-7253-42A7-B25A-5B6D771376C7}"/>
              </a:ext>
            </a:extLst>
          </p:cNvPr>
          <p:cNvSpPr/>
          <p:nvPr/>
        </p:nvSpPr>
        <p:spPr>
          <a:xfrm>
            <a:off x="460812" y="204951"/>
            <a:ext cx="6554279" cy="2107829"/>
          </a:xfrm>
          <a:prstGeom prst="foldedCorner">
            <a:avLst>
              <a:gd name="adj" fmla="val 2575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a:t>Model 1 &amp; 2</a:t>
            </a:r>
          </a:p>
        </p:txBody>
      </p:sp>
      <p:pic>
        <p:nvPicPr>
          <p:cNvPr id="7" name="Picture 6">
            <a:extLst>
              <a:ext uri="{FF2B5EF4-FFF2-40B4-BE49-F238E27FC236}">
                <a16:creationId xmlns:a16="http://schemas.microsoft.com/office/drawing/2014/main" id="{19EB443D-F8A9-4DE8-AB7A-68E68D361AD6}"/>
              </a:ext>
            </a:extLst>
          </p:cNvPr>
          <p:cNvPicPr>
            <a:picLocks noChangeAspect="1"/>
          </p:cNvPicPr>
          <p:nvPr/>
        </p:nvPicPr>
        <p:blipFill>
          <a:blip r:embed="rId3"/>
          <a:stretch>
            <a:fillRect/>
          </a:stretch>
        </p:blipFill>
        <p:spPr>
          <a:xfrm>
            <a:off x="309983" y="8887852"/>
            <a:ext cx="9932918" cy="4894897"/>
          </a:xfrm>
          <a:prstGeom prst="rect">
            <a:avLst/>
          </a:prstGeom>
        </p:spPr>
      </p:pic>
      <p:sp>
        <p:nvSpPr>
          <p:cNvPr id="8" name="Folded Corner 38">
            <a:extLst>
              <a:ext uri="{FF2B5EF4-FFF2-40B4-BE49-F238E27FC236}">
                <a16:creationId xmlns:a16="http://schemas.microsoft.com/office/drawing/2014/main" id="{F213907D-0DFF-4656-8FE8-09B0ADAB04B6}"/>
              </a:ext>
            </a:extLst>
          </p:cNvPr>
          <p:cNvSpPr/>
          <p:nvPr/>
        </p:nvSpPr>
        <p:spPr>
          <a:xfrm>
            <a:off x="309983" y="7414794"/>
            <a:ext cx="7627386" cy="1004118"/>
          </a:xfrm>
          <a:prstGeom prst="foldedCorner">
            <a:avLst>
              <a:gd name="adj" fmla="val 2575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Normalized Variables</a:t>
            </a:r>
          </a:p>
        </p:txBody>
      </p:sp>
    </p:spTree>
    <p:extLst>
      <p:ext uri="{BB962C8B-B14F-4D97-AF65-F5344CB8AC3E}">
        <p14:creationId xmlns:p14="http://schemas.microsoft.com/office/powerpoint/2010/main" val="1422838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olded Corner 38">
            <a:extLst>
              <a:ext uri="{FF2B5EF4-FFF2-40B4-BE49-F238E27FC236}">
                <a16:creationId xmlns:a16="http://schemas.microsoft.com/office/drawing/2014/main" id="{254C6546-BB85-2743-BDC4-457FBD23A76C}"/>
              </a:ext>
            </a:extLst>
          </p:cNvPr>
          <p:cNvSpPr/>
          <p:nvPr/>
        </p:nvSpPr>
        <p:spPr>
          <a:xfrm>
            <a:off x="159673" y="217450"/>
            <a:ext cx="8132558" cy="2226913"/>
          </a:xfrm>
          <a:prstGeom prst="foldedCorner">
            <a:avLst>
              <a:gd name="adj" fmla="val 2575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a:t>Model 3</a:t>
            </a:r>
          </a:p>
        </p:txBody>
      </p:sp>
      <p:sp>
        <p:nvSpPr>
          <p:cNvPr id="60" name="TextBox 59">
            <a:extLst>
              <a:ext uri="{FF2B5EF4-FFF2-40B4-BE49-F238E27FC236}">
                <a16:creationId xmlns:a16="http://schemas.microsoft.com/office/drawing/2014/main" id="{98F491E2-BF3E-344C-9AF6-A2D5540CAF8D}"/>
              </a:ext>
            </a:extLst>
          </p:cNvPr>
          <p:cNvSpPr txBox="1"/>
          <p:nvPr/>
        </p:nvSpPr>
        <p:spPr>
          <a:xfrm>
            <a:off x="-7957863" y="4706370"/>
            <a:ext cx="1290739" cy="1477328"/>
          </a:xfrm>
          <a:prstGeom prst="rect">
            <a:avLst/>
          </a:prstGeom>
          <a:noFill/>
        </p:spPr>
        <p:txBody>
          <a:bodyPr wrap="none" rtlCol="0" anchor="ctr" anchorCtr="0">
            <a:spAutoFit/>
          </a:bodyPr>
          <a:lstStyle/>
          <a:p>
            <a:pPr algn="ctr"/>
            <a:r>
              <a:rPr lang="en-US" sz="9000" b="1">
                <a:solidFill>
                  <a:schemeClr val="bg1"/>
                </a:solidFill>
                <a:latin typeface="Poppins" pitchFamily="2" charset="77"/>
                <a:ea typeface="League Spartan" charset="0"/>
                <a:cs typeface="Poppins" pitchFamily="2" charset="77"/>
              </a:rPr>
              <a:t>4.</a:t>
            </a:r>
          </a:p>
        </p:txBody>
      </p:sp>
      <p:pic>
        <p:nvPicPr>
          <p:cNvPr id="4" name="Picture 3">
            <a:extLst>
              <a:ext uri="{FF2B5EF4-FFF2-40B4-BE49-F238E27FC236}">
                <a16:creationId xmlns:a16="http://schemas.microsoft.com/office/drawing/2014/main" id="{C0ADDAE8-AADD-42DF-9B65-AE698746749A}"/>
              </a:ext>
            </a:extLst>
          </p:cNvPr>
          <p:cNvPicPr>
            <a:picLocks noChangeAspect="1"/>
          </p:cNvPicPr>
          <p:nvPr/>
        </p:nvPicPr>
        <p:blipFill>
          <a:blip r:embed="rId2"/>
          <a:stretch>
            <a:fillRect/>
          </a:stretch>
        </p:blipFill>
        <p:spPr>
          <a:xfrm>
            <a:off x="12344748" y="7285319"/>
            <a:ext cx="11776992" cy="5428598"/>
          </a:xfrm>
          <a:prstGeom prst="rect">
            <a:avLst/>
          </a:prstGeom>
        </p:spPr>
      </p:pic>
      <p:pic>
        <p:nvPicPr>
          <p:cNvPr id="6" name="Picture 5">
            <a:extLst>
              <a:ext uri="{FF2B5EF4-FFF2-40B4-BE49-F238E27FC236}">
                <a16:creationId xmlns:a16="http://schemas.microsoft.com/office/drawing/2014/main" id="{B167CDB2-1F8D-40C4-9CDB-C4448C50F700}"/>
              </a:ext>
            </a:extLst>
          </p:cNvPr>
          <p:cNvPicPr>
            <a:picLocks noChangeAspect="1"/>
          </p:cNvPicPr>
          <p:nvPr/>
        </p:nvPicPr>
        <p:blipFill>
          <a:blip r:embed="rId3"/>
          <a:stretch>
            <a:fillRect/>
          </a:stretch>
        </p:blipFill>
        <p:spPr>
          <a:xfrm>
            <a:off x="159673" y="2754877"/>
            <a:ext cx="12944475" cy="4924425"/>
          </a:xfrm>
          <a:prstGeom prst="rect">
            <a:avLst/>
          </a:prstGeom>
        </p:spPr>
      </p:pic>
    </p:spTree>
    <p:extLst>
      <p:ext uri="{BB962C8B-B14F-4D97-AF65-F5344CB8AC3E}">
        <p14:creationId xmlns:p14="http://schemas.microsoft.com/office/powerpoint/2010/main" val="2396274363"/>
      </p:ext>
    </p:extLst>
  </p:cSld>
  <p:clrMapOvr>
    <a:masterClrMapping/>
  </p:clrMapOvr>
</p:sld>
</file>

<file path=ppt/theme/theme1.xml><?xml version="1.0" encoding="utf-8"?>
<a:theme xmlns:a="http://schemas.openxmlformats.org/drawingml/2006/main" name="Office Theme">
  <a:themeElements>
    <a:clrScheme name="Theme blue">
      <a:dk1>
        <a:srgbClr val="898989"/>
      </a:dk1>
      <a:lt1>
        <a:srgbClr val="FFFFFF"/>
      </a:lt1>
      <a:dk2>
        <a:srgbClr val="272829"/>
      </a:dk2>
      <a:lt2>
        <a:srgbClr val="FFFFFF"/>
      </a:lt2>
      <a:accent1>
        <a:srgbClr val="23C35E"/>
      </a:accent1>
      <a:accent2>
        <a:srgbClr val="159596"/>
      </a:accent2>
      <a:accent3>
        <a:srgbClr val="1264C3"/>
      </a:accent3>
      <a:accent4>
        <a:srgbClr val="0547A3"/>
      </a:accent4>
      <a:accent5>
        <a:srgbClr val="153789"/>
      </a:accent5>
      <a:accent6>
        <a:srgbClr val="A4ACB5"/>
      </a:accent6>
      <a:hlink>
        <a:srgbClr val="32A79F"/>
      </a:hlink>
      <a:folHlink>
        <a:srgbClr val="89E1DE"/>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1_Default Theme">
  <a:themeElements>
    <a:clrScheme name="SM - Theme 19 - Light">
      <a:dk1>
        <a:srgbClr val="AAAAAA"/>
      </a:dk1>
      <a:lt1>
        <a:srgbClr val="FFFFFF"/>
      </a:lt1>
      <a:dk2>
        <a:srgbClr val="08204C"/>
      </a:dk2>
      <a:lt2>
        <a:srgbClr val="FEFFFE"/>
      </a:lt2>
      <a:accent1>
        <a:srgbClr val="35CA78"/>
      </a:accent1>
      <a:accent2>
        <a:srgbClr val="23A4A7"/>
      </a:accent2>
      <a:accent3>
        <a:srgbClr val="1060B1"/>
      </a:accent3>
      <a:accent4>
        <a:srgbClr val="566A7C"/>
      </a:accent4>
      <a:accent5>
        <a:srgbClr val="98A9BC"/>
      </a:accent5>
      <a:accent6>
        <a:srgbClr val="52647F"/>
      </a:accent6>
      <a:hlink>
        <a:srgbClr val="6B9F25"/>
      </a:hlink>
      <a:folHlink>
        <a:srgbClr val="B26B0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6FBFFF"/>
            </a:gs>
            <a:gs pos="98000">
              <a:srgbClr val="3C8BFF"/>
            </a:gs>
          </a:gsLst>
          <a:lin ang="5400000" scaled="1"/>
          <a:tileRect/>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{9BB6B025-EE7B-B14D-8EC8-5D2DE61B865A}tf16401378</Template>
  <TotalTime>162</TotalTime>
  <Words>763</Words>
  <Application>Microsoft Office PowerPoint</Application>
  <PresentationFormat>Custom</PresentationFormat>
  <Paragraphs>95</Paragraphs>
  <Slides>16</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Arial</vt:lpstr>
      <vt:lpstr>Calibri</vt:lpstr>
      <vt:lpstr>Calibri Light</vt:lpstr>
      <vt:lpstr>Lato Light</vt:lpstr>
      <vt:lpstr>Poppins</vt:lpstr>
      <vt:lpstr>Poppins Light</vt:lpstr>
      <vt:lpstr>Poppins Medium</vt:lpstr>
      <vt:lpstr>Times New Roman</vt:lpstr>
      <vt:lpstr>Office Theme</vt:lpstr>
      <vt:lpstr>1_Default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User</dc:creator>
  <cp:keywords/>
  <dc:description/>
  <cp:lastModifiedBy>Mukhtar Abubakar Yusuf</cp:lastModifiedBy>
  <cp:revision>17</cp:revision>
  <cp:lastPrinted>2019-07-07T18:31:34Z</cp:lastPrinted>
  <dcterms:created xsi:type="dcterms:W3CDTF">2014-11-12T21:47:38Z</dcterms:created>
  <dcterms:modified xsi:type="dcterms:W3CDTF">2021-11-29T20:58:10Z</dcterms:modified>
  <cp:category/>
</cp:coreProperties>
</file>