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67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TransLingua: Al-Powered Multi-Language Translator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AB41F-30AB-C437-89C8-743344E75408}"/>
              </a:ext>
            </a:extLst>
          </p:cNvPr>
          <p:cNvSpPr txBox="1"/>
          <p:nvPr/>
        </p:nvSpPr>
        <p:spPr>
          <a:xfrm>
            <a:off x="6865035" y="3390314"/>
            <a:ext cx="2082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Team </a:t>
            </a:r>
            <a:r>
              <a:rPr lang="en-IN" sz="1400" b="1" dirty="0" err="1"/>
              <a:t>Bolbhasha</a:t>
            </a:r>
            <a:r>
              <a:rPr lang="en-IN" sz="1400" b="1" dirty="0"/>
              <a:t>:</a:t>
            </a:r>
          </a:p>
          <a:p>
            <a:r>
              <a:rPr lang="en-IN" sz="1400" dirty="0" err="1"/>
              <a:t>M.Srija</a:t>
            </a:r>
            <a:endParaRPr lang="en-IN" sz="1400" dirty="0"/>
          </a:p>
          <a:p>
            <a:r>
              <a:rPr lang="en-IN" sz="1400" dirty="0" err="1"/>
              <a:t>K.Preethika</a:t>
            </a:r>
            <a:endParaRPr lang="en-IN" sz="1400" dirty="0"/>
          </a:p>
          <a:p>
            <a:r>
              <a:rPr lang="en-IN" sz="1400" dirty="0" err="1"/>
              <a:t>L.Pavithra</a:t>
            </a:r>
            <a:endParaRPr lang="en-IN" sz="1400" dirty="0"/>
          </a:p>
          <a:p>
            <a:r>
              <a:rPr lang="en-IN" sz="1400" dirty="0" err="1"/>
              <a:t>K.Sirisha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TransLingua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TransLingua is an advanced AI-powered multi-language translator designed for seamless communication.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utilizes state-of-the-art machine learning algorithms to deliver accurate translations across numerous languages.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user-friendly interface makes it accessible for both casual users and professionals alike.</a:t>
            </a:r>
            <a:endParaRPr lang="en-US" sz="1600" dirty="0"/>
          </a:p>
        </p:txBody>
      </p:sp>
      <p:pic>
        <p:nvPicPr>
          <p:cNvPr id="1026" name="Picture 2" descr="Real-Time Translation &amp; Transcription For Seamless Multilingual  Communication | Powered By AI">
            <a:extLst>
              <a:ext uri="{FF2B5EF4-FFF2-40B4-BE49-F238E27FC236}">
                <a16:creationId xmlns:a16="http://schemas.microsoft.com/office/drawing/2014/main" id="{B15C3A52-F53A-1C15-0285-1F147026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08" y="88802"/>
            <a:ext cx="3685735" cy="49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TransLingua supports over 100 languages, ensuring broad global communication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offers real-time translation, allowing users to engage in live conversations effortlessly.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context recognition helps maintain the nuance and tone of the original message during translation.</a:t>
            </a:r>
            <a:endParaRPr lang="en-US" sz="1600" dirty="0"/>
          </a:p>
        </p:txBody>
      </p:sp>
      <p:pic>
        <p:nvPicPr>
          <p:cNvPr id="3074" name="Picture 2" descr="Boost your global presence with AI translation software">
            <a:extLst>
              <a:ext uri="{FF2B5EF4-FFF2-40B4-BE49-F238E27FC236}">
                <a16:creationId xmlns:a16="http://schemas.microsoft.com/office/drawing/2014/main" id="{DC432F31-9C09-F48E-C698-063F75853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75" y="228600"/>
            <a:ext cx="4269692" cy="43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and Machine Learning Integration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translator employs deep learning models that continuously improve translation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analyzing vast amounts of linguistic data, TransLingua adapts to language evolution and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AI-driven approach ensures that users receive the most relevant translations tailored to their needs.</a:t>
            </a:r>
            <a:endParaRPr lang="en-US" sz="1600" dirty="0"/>
          </a:p>
        </p:txBody>
      </p:sp>
      <p:pic>
        <p:nvPicPr>
          <p:cNvPr id="2050" name="Picture 2" descr="AI Translation: The Future of Multilingual Communication">
            <a:extLst>
              <a:ext uri="{FF2B5EF4-FFF2-40B4-BE49-F238E27FC236}">
                <a16:creationId xmlns:a16="http://schemas.microsoft.com/office/drawing/2014/main" id="{EA29728B-E273-A3D4-F811-0C2C1A61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51" y="1329910"/>
            <a:ext cx="3671667" cy="269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Experience and Interface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TransLingua features an intuitive interface that simplifies the translation process for all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easily switch between languages .</a:t>
            </a: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is designed to minimize user input while maximizing output efficiency.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EDA7B-12EB-B255-4E7B-089EA85F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8" y="400050"/>
            <a:ext cx="428361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in Business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 can leverage TransLingua for effective communication with international clients and partners.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translator streamlines the localization of marketing materials and product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communication fosters better collaboration and reduces the risk of misinterpretation.</a:t>
            </a:r>
            <a:endParaRPr lang="en-US" sz="1600" dirty="0"/>
          </a:p>
        </p:txBody>
      </p:sp>
      <p:pic>
        <p:nvPicPr>
          <p:cNvPr id="4098" name="Picture 2" descr="Machine Translation in AI - GeeksforGeeks">
            <a:extLst>
              <a:ext uri="{FF2B5EF4-FFF2-40B4-BE49-F238E27FC236}">
                <a16:creationId xmlns:a16="http://schemas.microsoft.com/office/drawing/2014/main" id="{652F20B4-2CD4-7718-D6FB-C33246E6D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68" y="666750"/>
            <a:ext cx="333873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Benefits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TransLingua serves as a valuable tool for language learners seeking to practice and improve their skills.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Students can use the platform for homework help, translating texts and understanding foreign languages.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Educators can integrate TransLingua into their teaching methods to enhance language acquisition.</a:t>
            </a:r>
            <a:endParaRPr lang="en-US" sz="1600" dirty="0"/>
          </a:p>
        </p:txBody>
      </p:sp>
      <p:pic>
        <p:nvPicPr>
          <p:cNvPr id="5122" name="Picture 2" descr="Advantages of AI-Powered Translation Software for Your Business - Devnagri">
            <a:extLst>
              <a:ext uri="{FF2B5EF4-FFF2-40B4-BE49-F238E27FC236}">
                <a16:creationId xmlns:a16="http://schemas.microsoft.com/office/drawing/2014/main" id="{0D82A2DF-4CC5-EF4C-E146-DD11743F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929"/>
            <a:ext cx="4360985" cy="400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and Privacy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TransLingua prioritizes user privacy by employing encryption protocols to secure data transmission.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User-generated content is not stored or used for training models without explicit consent.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adheres to international data protection regulations to ensure compliance and trust.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603F6-CB4C-6518-1918-A15FB5CAD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581025"/>
            <a:ext cx="4339883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TransLingua is revolutionizing the way we communicate across languages in an increasingly globalized world.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its powerful AI technology, it bridges linguistic gaps and fosters understanding among diverse cultures.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Discover the benefits of TransLingua today and enhance your communication experiences!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E0A1C-50F7-0F65-8BF1-F9EF6274AD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93" b="6607"/>
          <a:stretch/>
        </p:blipFill>
        <p:spPr>
          <a:xfrm>
            <a:off x="4799428" y="593334"/>
            <a:ext cx="3887372" cy="3956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381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TransLingua: Al-Powered Multi-Language Translator</dc:title>
  <dc:subject>TransLingua: Al-Powered Multi-Language Translator</dc:subject>
  <dc:creator>SlideMake.com</dc:creator>
  <cp:lastModifiedBy>srija morthala</cp:lastModifiedBy>
  <cp:revision>2</cp:revision>
  <dcterms:created xsi:type="dcterms:W3CDTF">2025-02-15T05:59:09Z</dcterms:created>
  <dcterms:modified xsi:type="dcterms:W3CDTF">2025-02-15T06:33:11Z</dcterms:modified>
</cp:coreProperties>
</file>