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71" r:id="rId5"/>
    <p:sldId id="274" r:id="rId6"/>
    <p:sldId id="275" r:id="rId7"/>
    <p:sldId id="272" r:id="rId8"/>
    <p:sldId id="276" r:id="rId9"/>
    <p:sldId id="277" r:id="rId10"/>
    <p:sldId id="269" r:id="rId11"/>
    <p:sldId id="259" r:id="rId12"/>
  </p:sldIdLst>
  <p:sldSz cx="12192000" cy="6858000"/>
  <p:notesSz cx="6858000" cy="9144000"/>
  <p:embeddedFontLst>
    <p:embeddedFont>
      <p:font typeface="Algerian" panose="04020705040A02060702" pitchFamily="82" charset="0"/>
      <p:regular r:id="rId14"/>
    </p:embeddedFont>
    <p:embeddedFont>
      <p:font typeface="Lato Black" panose="020F0502020204030203" pitchFamily="34" charset="0"/>
      <p:bold r:id="rId15"/>
      <p:boldItalic r:id="rId16"/>
    </p:embeddedFont>
    <p:embeddedFont>
      <p:font typeface="Libre Baskerville" panose="02000000000000000000" pitchFamily="2" charset="0"/>
      <p:regular r:id="rId17"/>
      <p:bold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239639-92DC-4903-9C82-A563E7F0360F}" v="120" dt="2024-11-26T17:56:27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srija-vallur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Srija939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0323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730478" y="3429000"/>
            <a:ext cx="899806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/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Building AI Powered Solution for Assisting Visually Impaired Individuals</a:t>
            </a:r>
          </a:p>
          <a:p>
            <a:pPr algn="ctr" rtl="0"/>
            <a:r>
              <a:rPr lang="en-US" sz="2800" b="1" dirty="0">
                <a:latin typeface="Algerian" panose="04020705040A02060702" pitchFamily="82" charset="0"/>
              </a:rPr>
              <a:t>(Vision AI)</a:t>
            </a:r>
            <a:endParaRPr lang="en-US" sz="4800" i="0" u="none" strike="noStrike" dirty="0">
              <a:latin typeface="Algerian" panose="04020705040A02060702" pitchFamily="82" charset="0"/>
            </a:endParaRPr>
          </a:p>
          <a:p>
            <a:pPr algn="ctr" rtl="0"/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B5EEDADA-CDDF-8D8D-7823-5BAAA669D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98" y="1366002"/>
            <a:ext cx="9962147" cy="3811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800" dirty="0"/>
              <a:t>Vision AI is a powerful tool designed to bridge the gap in accessibility for visually impaired individuals. By combining state-of-the-art AI technologies with a user-centric interface, Vision AI strives to enhance independence and improve quality of life.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5394B1-4D46-C6EA-E800-BEE8C6DA7665}"/>
              </a:ext>
            </a:extLst>
          </p:cNvPr>
          <p:cNvSpPr txBox="1"/>
          <p:nvPr/>
        </p:nvSpPr>
        <p:spPr>
          <a:xfrm>
            <a:off x="507786" y="377102"/>
            <a:ext cx="6216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ibre Baskerville" panose="02000000000000000000" pitchFamily="2" charset="0"/>
                <a:ea typeface="Calibri"/>
                <a:cs typeface="Times New Roman" panose="02020603050405020304" pitchFamily="18" charset="0"/>
                <a:sym typeface="Calibri"/>
              </a:rPr>
              <a:t>Conclusion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bre Baskerville" panose="02000000000000000000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4213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 dirty="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784332" y="229608"/>
            <a:ext cx="6099463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600" b="1" i="0" u="none" strike="noStrike" cap="none" dirty="0">
                <a:solidFill>
                  <a:srgbClr val="FF0000"/>
                </a:solidFill>
                <a:latin typeface="Libre Baskerville" panose="02000000000000000000" pitchFamily="2" charset="0"/>
                <a:ea typeface="Lato Black"/>
                <a:cs typeface="Lato Black"/>
                <a:sym typeface="Lato Black"/>
              </a:rPr>
              <a:t>About</a:t>
            </a:r>
            <a:r>
              <a:rPr lang="en-IN" sz="3200" b="1" i="0" u="none" strike="noStrike" cap="none" dirty="0">
                <a:solidFill>
                  <a:srgbClr val="FF0000"/>
                </a:solidFill>
                <a:latin typeface="Libre Baskerville" panose="02000000000000000000" pitchFamily="2" charset="0"/>
                <a:ea typeface="Lato Black"/>
                <a:cs typeface="Lato Black"/>
                <a:sym typeface="Lato Black"/>
              </a:rPr>
              <a:t> </a:t>
            </a:r>
            <a:r>
              <a:rPr lang="en-IN" sz="3600" b="1" i="0" u="none" strike="noStrike" cap="none" dirty="0">
                <a:solidFill>
                  <a:srgbClr val="FF0000"/>
                </a:solidFill>
                <a:latin typeface="Libre Baskerville" panose="02000000000000000000" pitchFamily="2" charset="0"/>
                <a:ea typeface="Lato Black"/>
                <a:cs typeface="Lato Black"/>
                <a:sym typeface="Lato Black"/>
              </a:rPr>
              <a:t>me</a:t>
            </a:r>
            <a:endParaRPr sz="1800" b="1" i="0" u="none" strike="noStrike" cap="none" dirty="0">
              <a:solidFill>
                <a:srgbClr val="FF0000"/>
              </a:solidFill>
              <a:latin typeface="Libre Baskerville" panose="020000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FEE48B-CA6E-17E4-C72E-5F5BBF56A546}"/>
              </a:ext>
            </a:extLst>
          </p:cNvPr>
          <p:cNvSpPr txBox="1"/>
          <p:nvPr/>
        </p:nvSpPr>
        <p:spPr>
          <a:xfrm>
            <a:off x="698090" y="878198"/>
            <a:ext cx="11051457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an engineering graduate in Electrical and Electronics Engineering (EEE), I have developed a strong foundation in analytical thinking and problem-solving. Recently, I have expanded my expertise into data science and machine learning, driven by a passion for uncovering insights from data. I have gained knowledge in statistical analysis, data visualization, and machine learning algorithms. While I have yet to work on professional projects, I am eager to apply my skills in real-world situations and am committed to continuous learning and growth in the field of data science</a:t>
            </a:r>
            <a:r>
              <a:rPr lang="en-US" sz="1800" dirty="0">
                <a:latin typeface="Aptos" panose="020B00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800" dirty="0">
              <a:latin typeface="Aptos" panose="020B00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Aptos" panose="020B0004020202020204" pitchFamily="34" charset="0"/>
              </a:rPr>
              <a:t>Here is the my LinkedIn and GitHub profiles please checkout here: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Aptos" panose="020B0004020202020204" pitchFamily="34" charset="0"/>
              </a:rPr>
              <a:t>LinkedIn profile: </a:t>
            </a:r>
            <a:r>
              <a:rPr lang="en-IN" sz="1800" dirty="0">
                <a:hlinkClick r:id="rId3"/>
              </a:rPr>
              <a:t>www.linkedin.com/in/srija-valluri</a:t>
            </a:r>
            <a:endParaRPr lang="en-IN" sz="1800" dirty="0"/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Aptos" panose="020B0004020202020204" pitchFamily="34" charset="0"/>
              </a:rPr>
              <a:t>GitHub profile: </a:t>
            </a:r>
            <a:r>
              <a:rPr lang="en-IN" sz="1800" dirty="0">
                <a:latin typeface="Aptos" panose="020B0004020202020204" pitchFamily="34" charset="0"/>
                <a:hlinkClick r:id="rId4"/>
              </a:rPr>
              <a:t>https://github.com/Srija9391</a:t>
            </a:r>
            <a:endParaRPr lang="en-IN" sz="1800" dirty="0">
              <a:latin typeface="Aptos" panose="020B00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Aptos" panose="020B00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531B9-7E13-2C23-2A50-ED6E2FBD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FF0000"/>
                </a:solidFill>
              </a:rPr>
              <a:t>Project Overview</a:t>
            </a:r>
            <a:endParaRPr lang="en-US" sz="3600" dirty="0">
              <a:solidFill>
                <a:srgbClr val="FF0000"/>
              </a:solidFill>
              <a:latin typeface="Libre Baskerville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5B92C-1DFC-78F0-7CC1-AFCD01F68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019" y="1619148"/>
            <a:ext cx="9893968" cy="4351338"/>
          </a:xfrm>
        </p:spPr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/>
              <a:t>Vision AI is an accessibility tool designed to assist visually impaired individuals. The application provides real-time scene understanding, object detection, text-to-speech conversion, and personalized suggestions based on image content.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latin typeface="Libre Baskerville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43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FDB78-6102-A5CB-E0C4-460B84FF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Libre Baskerville" panose="02000000000000000000" pitchFamily="2" charset="0"/>
              </a:rPr>
              <a:t>Key Features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2AB0B-98BF-66A3-697C-686EE0FAD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86031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/>
              <a:t>1. Scene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Description</a:t>
            </a:r>
            <a:r>
              <a:rPr lang="en-US" dirty="0"/>
              <a:t>: </a:t>
            </a:r>
            <a:r>
              <a:rPr lang="en-US" sz="2000" dirty="0"/>
              <a:t>Generates detailed and concise descriptions of uploaded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Purpose</a:t>
            </a:r>
            <a:r>
              <a:rPr lang="en-US" sz="2000" dirty="0"/>
              <a:t>:</a:t>
            </a:r>
            <a:r>
              <a:rPr lang="en-US" dirty="0"/>
              <a:t> </a:t>
            </a:r>
            <a:r>
              <a:rPr lang="en-US" sz="2000" dirty="0"/>
              <a:t>To help visually impaired users understand the content of an image, including its objects, colors, and settings.</a:t>
            </a:r>
          </a:p>
          <a:p>
            <a:pPr marL="114300" indent="0">
              <a:buNone/>
            </a:pPr>
            <a:r>
              <a:rPr lang="en-US" sz="2400" b="1" dirty="0"/>
              <a:t>2. Object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Description</a:t>
            </a:r>
            <a:r>
              <a:rPr lang="en-US" sz="2000" dirty="0"/>
              <a:t>:</a:t>
            </a:r>
            <a:r>
              <a:rPr lang="en-US" dirty="0"/>
              <a:t> </a:t>
            </a:r>
            <a:r>
              <a:rPr lang="en-US" sz="2000" dirty="0"/>
              <a:t>Highlights objects and potential obstacles in images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Purpose</a:t>
            </a:r>
            <a:r>
              <a:rPr lang="en-US" sz="2000" dirty="0"/>
              <a:t>: To assist in navigating through complex environments by identifying obstacles or important items.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75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CD00A-7072-2A11-02D3-B27676D91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75071"/>
            <a:ext cx="10515600" cy="5301892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1" dirty="0"/>
              <a:t>3.Personalized Assistance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Description</a:t>
            </a:r>
            <a:r>
              <a:rPr lang="en-US" sz="2000" dirty="0"/>
              <a:t>: Provides actionable suggestions and insights based on the context of the image.</a:t>
            </a:r>
          </a:p>
          <a:p>
            <a:pPr marL="114300" indent="0">
              <a:buNone/>
            </a:pPr>
            <a:r>
              <a:rPr lang="en-US" sz="2000" b="1" dirty="0"/>
              <a:t>Purpose</a:t>
            </a:r>
            <a:r>
              <a:rPr lang="en-US" sz="2000" dirty="0"/>
              <a:t>: To offer tailored guidance, enhancing the user's decision-making ability.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400" b="1" dirty="0"/>
              <a:t>4. Text-to-Speech Conversion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Description</a:t>
            </a:r>
            <a:r>
              <a:rPr lang="en-US" sz="2000" dirty="0"/>
              <a:t>: Extracts text from images using Optical Character Recognition (OCR) and converts it into audio.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Purpose</a:t>
            </a:r>
            <a:r>
              <a:rPr lang="en-US" sz="2000" dirty="0"/>
              <a:t>: To enable users to access written content in images easily and seamlessly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1437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AC42-4EF6-17C6-9FE2-38FD7A15E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1223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0000"/>
                </a:solidFill>
              </a:rPr>
              <a:t>Technologies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35A1A-BB32-DED2-31F0-388D8DE20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335"/>
            <a:ext cx="10515600" cy="4672628"/>
          </a:xfrm>
        </p:spPr>
        <p:txBody>
          <a:bodyPr/>
          <a:lstStyle/>
          <a:p>
            <a:pPr marL="114300" indent="0">
              <a:buNone/>
            </a:pPr>
            <a:r>
              <a:rPr lang="en-IN" sz="2400" b="1" dirty="0"/>
              <a:t>Frontend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Framework</a:t>
            </a:r>
            <a:r>
              <a:rPr lang="en-IN" sz="2000" dirty="0"/>
              <a:t>: </a:t>
            </a:r>
            <a:r>
              <a:rPr lang="en-IN" sz="2000" dirty="0" err="1"/>
              <a:t>Streamlit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Purpose</a:t>
            </a:r>
            <a:r>
              <a:rPr lang="en-IN" sz="2000" dirty="0"/>
              <a:t>: Provides an interactive and user-friendly interface for image upload and feature access.</a:t>
            </a:r>
          </a:p>
          <a:p>
            <a:pPr marL="114300" indent="0">
              <a:buNone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UI Elements</a:t>
            </a:r>
            <a:r>
              <a:rPr lang="en-IN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Tabs for different functionalities (Scene Analysis, Object Detection, Assistance, Text-to-Speech).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Sidebar for image upload and visualization.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6599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5851F-1937-7A00-D07C-F2F2600DB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70271"/>
            <a:ext cx="10515600" cy="560669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/>
              <a:t>Backend</a:t>
            </a:r>
          </a:p>
          <a:p>
            <a:pPr marL="114300" indent="0">
              <a:buNone/>
            </a:pPr>
            <a:r>
              <a:rPr lang="en-US" sz="2000" b="1" dirty="0"/>
              <a:t>Object Detection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Model</a:t>
            </a:r>
            <a:r>
              <a:rPr lang="en-US" sz="2000" dirty="0"/>
              <a:t>: Faster R-CNN (Faster Region Convolutional Neural Network).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Purpose</a:t>
            </a:r>
            <a:r>
              <a:rPr lang="en-US" sz="2000" dirty="0"/>
              <a:t>: Detects and identifies objects within images.</a:t>
            </a:r>
          </a:p>
          <a:p>
            <a:pPr marL="114300" indent="0">
              <a:buNone/>
            </a:pPr>
            <a:r>
              <a:rPr lang="en-IN" sz="2000" b="1" dirty="0"/>
              <a:t>Text Extraction: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Tool: </a:t>
            </a:r>
            <a:r>
              <a:rPr lang="en-IN" sz="2000" dirty="0"/>
              <a:t>Tesseract OCR.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Purpose: </a:t>
            </a:r>
            <a:r>
              <a:rPr lang="en-IN" sz="2000" dirty="0"/>
              <a:t>Reads text embedded in images for further processing.</a:t>
            </a:r>
          </a:p>
          <a:p>
            <a:pPr marL="114300" indent="0">
              <a:buNone/>
            </a:pPr>
            <a:r>
              <a:rPr lang="en-IN" sz="2000" b="1" dirty="0"/>
              <a:t>Generative AI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API: </a:t>
            </a:r>
            <a:r>
              <a:rPr lang="en-IN" sz="2000" dirty="0"/>
              <a:t>Google Generative AI.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Purpose: </a:t>
            </a:r>
            <a:r>
              <a:rPr lang="en-IN" sz="2000" dirty="0"/>
              <a:t>Generates detailed and descriptions and suggestions.</a:t>
            </a:r>
          </a:p>
          <a:p>
            <a:pPr marL="114300" indent="0">
              <a:buNone/>
            </a:pPr>
            <a:r>
              <a:rPr lang="en-IN" sz="2000" b="1" dirty="0"/>
              <a:t>Text-to Speech:</a:t>
            </a:r>
          </a:p>
          <a:p>
            <a:r>
              <a:rPr lang="en-IN" sz="2000" b="1" dirty="0"/>
              <a:t>Tool: </a:t>
            </a:r>
            <a:r>
              <a:rPr lang="en-IN" sz="2000" dirty="0" err="1"/>
              <a:t>gTTS</a:t>
            </a:r>
            <a:endParaRPr lang="en-IN" sz="2000" dirty="0"/>
          </a:p>
          <a:p>
            <a:r>
              <a:rPr lang="en-IN" sz="2000" b="1" dirty="0"/>
              <a:t>Purpose: </a:t>
            </a:r>
            <a:r>
              <a:rPr lang="en-IN" sz="2000" dirty="0"/>
              <a:t>Converts extracted text or generated descriptions into audio format</a:t>
            </a:r>
            <a:r>
              <a:rPr lang="en-IN" sz="2000" b="1" dirty="0"/>
              <a:t>.</a:t>
            </a:r>
          </a:p>
          <a:p>
            <a:pPr marL="114300" indent="0">
              <a:buNone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114240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6CB88-324E-A32A-7144-41D86054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FF0000"/>
                </a:solidFill>
              </a:rPr>
              <a:t>Application 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AAF69-2AC9-7152-3D10-07ADA54C40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200" b="1" dirty="0"/>
              <a:t>1. Upload an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Users can upload an image through the app's interface. Supported formats include JPG, PNG, and WEBP.</a:t>
            </a:r>
          </a:p>
          <a:p>
            <a:pPr marL="114300" indent="0">
              <a:buNone/>
            </a:pPr>
            <a:r>
              <a:rPr lang="en-US" sz="2200" b="1" dirty="0"/>
              <a:t>2. Select a Feature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Users choose from one of the four main functionalities: Scene Analysis, Object Detection, Text-to-Speech, or Assistance</a:t>
            </a:r>
            <a:r>
              <a:rPr lang="en-US" sz="2000" dirty="0"/>
              <a:t>.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3923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DCAD2-6097-710F-F932-DB380BE2C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757084"/>
            <a:ext cx="10515600" cy="5419879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1" dirty="0"/>
              <a:t>3.AI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Depending on the feature selected: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Scene Analysis</a:t>
            </a:r>
            <a:r>
              <a:rPr lang="en-US" sz="2000" dirty="0"/>
              <a:t>: The uploaded image is analyzed, and a description is generated.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Object Detection</a:t>
            </a:r>
            <a:r>
              <a:rPr lang="en-US" sz="2000" dirty="0"/>
              <a:t>: Objects in the image are identified and highlighted.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Text-to-Speech</a:t>
            </a:r>
            <a:r>
              <a:rPr lang="en-US" sz="2000" dirty="0"/>
              <a:t>: Text in the image is extracted and converted into audio.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Personalized Assistance</a:t>
            </a:r>
            <a:r>
              <a:rPr lang="en-US" sz="2000" dirty="0"/>
              <a:t>: Actionable suggestions are generated based on the image's content.</a:t>
            </a:r>
          </a:p>
          <a:p>
            <a:pPr marL="114300" indent="0">
              <a:buNone/>
            </a:pPr>
            <a:r>
              <a:rPr lang="en-US" sz="2400" b="1" dirty="0"/>
              <a:t>4. Output Display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Results are displayed visually or audibly depending on the chosen feature.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481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623</Words>
  <Application>Microsoft Office PowerPoint</Application>
  <PresentationFormat>Widescreen</PresentationFormat>
  <Paragraphs>63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Calibri</vt:lpstr>
      <vt:lpstr>Arial</vt:lpstr>
      <vt:lpstr>Libre Baskerville</vt:lpstr>
      <vt:lpstr>Aptos</vt:lpstr>
      <vt:lpstr>Lato Black</vt:lpstr>
      <vt:lpstr>Algerian</vt:lpstr>
      <vt:lpstr>Wingdings</vt:lpstr>
      <vt:lpstr>Times New Roman</vt:lpstr>
      <vt:lpstr>Office Theme</vt:lpstr>
      <vt:lpstr>PowerPoint Presentation</vt:lpstr>
      <vt:lpstr>PowerPoint Presentation</vt:lpstr>
      <vt:lpstr>Project Overview</vt:lpstr>
      <vt:lpstr>Key Features</vt:lpstr>
      <vt:lpstr>PowerPoint Presentation</vt:lpstr>
      <vt:lpstr>Technologies Used</vt:lpstr>
      <vt:lpstr>PowerPoint Presentation</vt:lpstr>
      <vt:lpstr>Application Workflow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GOPISETTY SAI CHARAN</dc:creator>
  <cp:lastModifiedBy>Srikanth Valluri</cp:lastModifiedBy>
  <cp:revision>5</cp:revision>
  <dcterms:created xsi:type="dcterms:W3CDTF">2021-02-16T05:19:01Z</dcterms:created>
  <dcterms:modified xsi:type="dcterms:W3CDTF">2024-11-30T08:21:06Z</dcterms:modified>
</cp:coreProperties>
</file>