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258" r:id="rId3"/>
    <p:sldId id="257" r:id="rId4"/>
    <p:sldId id="259" r:id="rId5"/>
    <p:sldId id="260" r:id="rId6"/>
    <p:sldId id="261" r:id="rId7"/>
    <p:sldId id="262" r:id="rId8"/>
    <p:sldId id="263" r:id="rId9"/>
    <p:sldId id="264" r:id="rId10"/>
    <p:sldId id="266" r:id="rId11"/>
    <p:sldId id="265"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4A5232-EB33-D042-B2FE-BDCDD42326EE}" v="43" dt="2022-03-04T23:58:25.7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4815"/>
  </p:normalViewPr>
  <p:slideViewPr>
    <p:cSldViewPr snapToGrid="0" snapToObjects="1">
      <p:cViewPr varScale="1">
        <p:scale>
          <a:sx n="70" d="100"/>
          <a:sy n="70" d="100"/>
        </p:scale>
        <p:origin x="9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ja Dasgupta" userId="72292ddf-9d5d-4e71-b624-fb60cdc18f74" providerId="ADAL" clId="{904A5232-EB33-D042-B2FE-BDCDD42326EE}"/>
    <pc:docChg chg="undo custSel addSld modSld">
      <pc:chgData name="Srija Dasgupta" userId="72292ddf-9d5d-4e71-b624-fb60cdc18f74" providerId="ADAL" clId="{904A5232-EB33-D042-B2FE-BDCDD42326EE}" dt="2022-03-04T23:59:29.364" v="2209" actId="20577"/>
      <pc:docMkLst>
        <pc:docMk/>
      </pc:docMkLst>
      <pc:sldChg chg="addSp modSp mod setBg">
        <pc:chgData name="Srija Dasgupta" userId="72292ddf-9d5d-4e71-b624-fb60cdc18f74" providerId="ADAL" clId="{904A5232-EB33-D042-B2FE-BDCDD42326EE}" dt="2022-03-04T23:58:35.995" v="2196" actId="27636"/>
        <pc:sldMkLst>
          <pc:docMk/>
          <pc:sldMk cId="1229975884" sldId="256"/>
        </pc:sldMkLst>
        <pc:spChg chg="mod">
          <ac:chgData name="Srija Dasgupta" userId="72292ddf-9d5d-4e71-b624-fb60cdc18f74" providerId="ADAL" clId="{904A5232-EB33-D042-B2FE-BDCDD42326EE}" dt="2022-03-04T23:58:35.995" v="2196" actId="27636"/>
          <ac:spMkLst>
            <pc:docMk/>
            <pc:sldMk cId="1229975884" sldId="256"/>
            <ac:spMk id="2" creationId="{2E9F8C8F-5994-0944-8D6C-BDD1DE6E4B3B}"/>
          </ac:spMkLst>
        </pc:spChg>
        <pc:spChg chg="mod">
          <ac:chgData name="Srija Dasgupta" userId="72292ddf-9d5d-4e71-b624-fb60cdc18f74" providerId="ADAL" clId="{904A5232-EB33-D042-B2FE-BDCDD42326EE}" dt="2022-03-04T23:58:35.980" v="2195" actId="26606"/>
          <ac:spMkLst>
            <pc:docMk/>
            <pc:sldMk cId="1229975884" sldId="256"/>
            <ac:spMk id="3" creationId="{4EC9A6DD-B39C-5447-B13B-2178CBD5210F}"/>
          </ac:spMkLst>
        </pc:spChg>
        <pc:spChg chg="add">
          <ac:chgData name="Srija Dasgupta" userId="72292ddf-9d5d-4e71-b624-fb60cdc18f74" providerId="ADAL" clId="{904A5232-EB33-D042-B2FE-BDCDD42326EE}" dt="2022-03-04T23:58:35.980" v="2195" actId="26606"/>
          <ac:spMkLst>
            <pc:docMk/>
            <pc:sldMk cId="1229975884" sldId="256"/>
            <ac:spMk id="8" creationId="{92806DFD-E192-42CC-B190-3C4C95B8FF4E}"/>
          </ac:spMkLst>
        </pc:spChg>
        <pc:spChg chg="add">
          <ac:chgData name="Srija Dasgupta" userId="72292ddf-9d5d-4e71-b624-fb60cdc18f74" providerId="ADAL" clId="{904A5232-EB33-D042-B2FE-BDCDD42326EE}" dt="2022-03-04T23:58:35.980" v="2195" actId="26606"/>
          <ac:spMkLst>
            <pc:docMk/>
            <pc:sldMk cId="1229975884" sldId="256"/>
            <ac:spMk id="10" creationId="{558A0B6A-DEC0-46AC-8D12-B6E45FCD1EA2}"/>
          </ac:spMkLst>
        </pc:spChg>
        <pc:picChg chg="add">
          <ac:chgData name="Srija Dasgupta" userId="72292ddf-9d5d-4e71-b624-fb60cdc18f74" providerId="ADAL" clId="{904A5232-EB33-D042-B2FE-BDCDD42326EE}" dt="2022-03-04T23:58:35.980" v="2195" actId="26606"/>
          <ac:picMkLst>
            <pc:docMk/>
            <pc:sldMk cId="1229975884" sldId="256"/>
            <ac:picMk id="12" creationId="{8C1A506D-EB69-4549-9782-F0EBB2A9AE9C}"/>
          </ac:picMkLst>
        </pc:picChg>
      </pc:sldChg>
      <pc:sldChg chg="addSp delSp modSp mod setBg modNotesTx">
        <pc:chgData name="Srija Dasgupta" userId="72292ddf-9d5d-4e71-b624-fb60cdc18f74" providerId="ADAL" clId="{904A5232-EB33-D042-B2FE-BDCDD42326EE}" dt="2022-03-04T23:58:53.055" v="2198" actId="26606"/>
        <pc:sldMkLst>
          <pc:docMk/>
          <pc:sldMk cId="803311161" sldId="257"/>
        </pc:sldMkLst>
        <pc:spChg chg="mod">
          <ac:chgData name="Srija Dasgupta" userId="72292ddf-9d5d-4e71-b624-fb60cdc18f74" providerId="ADAL" clId="{904A5232-EB33-D042-B2FE-BDCDD42326EE}" dt="2022-03-04T23:58:53.055" v="2198" actId="26606"/>
          <ac:spMkLst>
            <pc:docMk/>
            <pc:sldMk cId="803311161" sldId="257"/>
            <ac:spMk id="2" creationId="{4AD17293-131F-DE4D-80CF-A47458C92DCF}"/>
          </ac:spMkLst>
        </pc:spChg>
        <pc:spChg chg="del mod">
          <ac:chgData name="Srija Dasgupta" userId="72292ddf-9d5d-4e71-b624-fb60cdc18f74" providerId="ADAL" clId="{904A5232-EB33-D042-B2FE-BDCDD42326EE}" dt="2022-03-04T23:58:53.055" v="2198" actId="26606"/>
          <ac:spMkLst>
            <pc:docMk/>
            <pc:sldMk cId="803311161" sldId="257"/>
            <ac:spMk id="3" creationId="{98CDF58A-7DE1-AB47-A440-FB248EB2F50C}"/>
          </ac:spMkLst>
        </pc:spChg>
        <pc:spChg chg="add">
          <ac:chgData name="Srija Dasgupta" userId="72292ddf-9d5d-4e71-b624-fb60cdc18f74" providerId="ADAL" clId="{904A5232-EB33-D042-B2FE-BDCDD42326EE}" dt="2022-03-04T23:58:53.055" v="2198" actId="26606"/>
          <ac:spMkLst>
            <pc:docMk/>
            <pc:sldMk cId="803311161" sldId="257"/>
            <ac:spMk id="9" creationId="{936FA072-D541-4EE8-9DC6-513AAB2B95D4}"/>
          </ac:spMkLst>
        </pc:spChg>
        <pc:spChg chg="add">
          <ac:chgData name="Srija Dasgupta" userId="72292ddf-9d5d-4e71-b624-fb60cdc18f74" providerId="ADAL" clId="{904A5232-EB33-D042-B2FE-BDCDD42326EE}" dt="2022-03-04T23:58:53.055" v="2198" actId="26606"/>
          <ac:spMkLst>
            <pc:docMk/>
            <pc:sldMk cId="803311161" sldId="257"/>
            <ac:spMk id="13" creationId="{27A27B9E-2573-4972-8BC6-6FC372B9F644}"/>
          </ac:spMkLst>
        </pc:spChg>
        <pc:spChg chg="add">
          <ac:chgData name="Srija Dasgupta" userId="72292ddf-9d5d-4e71-b624-fb60cdc18f74" providerId="ADAL" clId="{904A5232-EB33-D042-B2FE-BDCDD42326EE}" dt="2022-03-04T23:58:53.055" v="2198" actId="26606"/>
          <ac:spMkLst>
            <pc:docMk/>
            <pc:sldMk cId="803311161" sldId="257"/>
            <ac:spMk id="15" creationId="{A2684A4E-2FEB-456B-BFC9-4FEA3CCD5697}"/>
          </ac:spMkLst>
        </pc:spChg>
        <pc:graphicFrameChg chg="add">
          <ac:chgData name="Srija Dasgupta" userId="72292ddf-9d5d-4e71-b624-fb60cdc18f74" providerId="ADAL" clId="{904A5232-EB33-D042-B2FE-BDCDD42326EE}" dt="2022-03-04T23:58:53.055" v="2198" actId="26606"/>
          <ac:graphicFrameMkLst>
            <pc:docMk/>
            <pc:sldMk cId="803311161" sldId="257"/>
            <ac:graphicFrameMk id="5" creationId="{CD382663-4FAF-475C-9FB8-6B3852AB98A5}"/>
          </ac:graphicFrameMkLst>
        </pc:graphicFrameChg>
        <pc:picChg chg="add">
          <ac:chgData name="Srija Dasgupta" userId="72292ddf-9d5d-4e71-b624-fb60cdc18f74" providerId="ADAL" clId="{904A5232-EB33-D042-B2FE-BDCDD42326EE}" dt="2022-03-04T23:58:53.055" v="2198" actId="26606"/>
          <ac:picMkLst>
            <pc:docMk/>
            <pc:sldMk cId="803311161" sldId="257"/>
            <ac:picMk id="11" creationId="{2BD4AA0B-889E-42F1-8C61-06B590988062}"/>
          </ac:picMkLst>
        </pc:picChg>
      </pc:sldChg>
      <pc:sldChg chg="addSp modSp mod setBg modNotesTx">
        <pc:chgData name="Srija Dasgupta" userId="72292ddf-9d5d-4e71-b624-fb60cdc18f74" providerId="ADAL" clId="{904A5232-EB33-D042-B2FE-BDCDD42326EE}" dt="2022-03-04T23:58:44.045" v="2197" actId="26606"/>
        <pc:sldMkLst>
          <pc:docMk/>
          <pc:sldMk cId="3250368176" sldId="258"/>
        </pc:sldMkLst>
        <pc:spChg chg="mod">
          <ac:chgData name="Srija Dasgupta" userId="72292ddf-9d5d-4e71-b624-fb60cdc18f74" providerId="ADAL" clId="{904A5232-EB33-D042-B2FE-BDCDD42326EE}" dt="2022-03-04T23:58:44.045" v="2197" actId="26606"/>
          <ac:spMkLst>
            <pc:docMk/>
            <pc:sldMk cId="3250368176" sldId="258"/>
            <ac:spMk id="2" creationId="{B6FD19A7-AB9C-AE4B-AEDC-FBFA043C025A}"/>
          </ac:spMkLst>
        </pc:spChg>
        <pc:spChg chg="mod">
          <ac:chgData name="Srija Dasgupta" userId="72292ddf-9d5d-4e71-b624-fb60cdc18f74" providerId="ADAL" clId="{904A5232-EB33-D042-B2FE-BDCDD42326EE}" dt="2022-03-04T23:58:44.045" v="2197" actId="26606"/>
          <ac:spMkLst>
            <pc:docMk/>
            <pc:sldMk cId="3250368176" sldId="258"/>
            <ac:spMk id="3" creationId="{E0E2EC3A-CEA0-8D4F-8396-1576D04F2812}"/>
          </ac:spMkLst>
        </pc:spChg>
        <pc:spChg chg="add">
          <ac:chgData name="Srija Dasgupta" userId="72292ddf-9d5d-4e71-b624-fb60cdc18f74" providerId="ADAL" clId="{904A5232-EB33-D042-B2FE-BDCDD42326EE}" dt="2022-03-04T23:58:44.045" v="2197" actId="26606"/>
          <ac:spMkLst>
            <pc:docMk/>
            <pc:sldMk cId="3250368176" sldId="258"/>
            <ac:spMk id="8" creationId="{8F3CF990-ACB8-443A-BB74-D36EC8A00B02}"/>
          </ac:spMkLst>
        </pc:spChg>
        <pc:spChg chg="add">
          <ac:chgData name="Srija Dasgupta" userId="72292ddf-9d5d-4e71-b624-fb60cdc18f74" providerId="ADAL" clId="{904A5232-EB33-D042-B2FE-BDCDD42326EE}" dt="2022-03-04T23:58:44.045" v="2197" actId="26606"/>
          <ac:spMkLst>
            <pc:docMk/>
            <pc:sldMk cId="3250368176" sldId="258"/>
            <ac:spMk id="14" creationId="{A0B5529D-5CAA-4BF2-B5C9-34705E7661F9}"/>
          </ac:spMkLst>
        </pc:spChg>
        <pc:spChg chg="add">
          <ac:chgData name="Srija Dasgupta" userId="72292ddf-9d5d-4e71-b624-fb60cdc18f74" providerId="ADAL" clId="{904A5232-EB33-D042-B2FE-BDCDD42326EE}" dt="2022-03-04T23:58:44.045" v="2197" actId="26606"/>
          <ac:spMkLst>
            <pc:docMk/>
            <pc:sldMk cId="3250368176" sldId="258"/>
            <ac:spMk id="16" creationId="{FBD68200-BC03-4015-860B-CD5C30CD76B8}"/>
          </ac:spMkLst>
        </pc:spChg>
        <pc:spChg chg="add">
          <ac:chgData name="Srija Dasgupta" userId="72292ddf-9d5d-4e71-b624-fb60cdc18f74" providerId="ADAL" clId="{904A5232-EB33-D042-B2FE-BDCDD42326EE}" dt="2022-03-04T23:58:44.045" v="2197" actId="26606"/>
          <ac:spMkLst>
            <pc:docMk/>
            <pc:sldMk cId="3250368176" sldId="258"/>
            <ac:spMk id="18" creationId="{332A6F87-AC28-4AA8-B8A6-AEBC67BD0D64}"/>
          </ac:spMkLst>
        </pc:spChg>
        <pc:picChg chg="add">
          <ac:chgData name="Srija Dasgupta" userId="72292ddf-9d5d-4e71-b624-fb60cdc18f74" providerId="ADAL" clId="{904A5232-EB33-D042-B2FE-BDCDD42326EE}" dt="2022-03-04T23:58:44.045" v="2197" actId="26606"/>
          <ac:picMkLst>
            <pc:docMk/>
            <pc:sldMk cId="3250368176" sldId="258"/>
            <ac:picMk id="10" creationId="{00B98862-BEE1-44FB-A335-A1B9106B445E}"/>
          </ac:picMkLst>
        </pc:picChg>
        <pc:picChg chg="add">
          <ac:chgData name="Srija Dasgupta" userId="72292ddf-9d5d-4e71-b624-fb60cdc18f74" providerId="ADAL" clId="{904A5232-EB33-D042-B2FE-BDCDD42326EE}" dt="2022-03-04T23:58:44.045" v="2197" actId="26606"/>
          <ac:picMkLst>
            <pc:docMk/>
            <pc:sldMk cId="3250368176" sldId="258"/>
            <ac:picMk id="12" creationId="{7185CF21-0594-48C0-9F3E-254D6BCE9D9B}"/>
          </ac:picMkLst>
        </pc:picChg>
      </pc:sldChg>
      <pc:sldChg chg="addSp delSp modSp new mod setBg modNotesTx">
        <pc:chgData name="Srija Dasgupta" userId="72292ddf-9d5d-4e71-b624-fb60cdc18f74" providerId="ADAL" clId="{904A5232-EB33-D042-B2FE-BDCDD42326EE}" dt="2022-03-04T23:59:04.134" v="2201" actId="26606"/>
        <pc:sldMkLst>
          <pc:docMk/>
          <pc:sldMk cId="683501168" sldId="259"/>
        </pc:sldMkLst>
        <pc:spChg chg="mod">
          <ac:chgData name="Srija Dasgupta" userId="72292ddf-9d5d-4e71-b624-fb60cdc18f74" providerId="ADAL" clId="{904A5232-EB33-D042-B2FE-BDCDD42326EE}" dt="2022-03-04T23:59:04.134" v="2201" actId="26606"/>
          <ac:spMkLst>
            <pc:docMk/>
            <pc:sldMk cId="683501168" sldId="259"/>
            <ac:spMk id="2" creationId="{656F6620-6CCD-BD4A-85DC-7CE9970542D7}"/>
          </ac:spMkLst>
        </pc:spChg>
        <pc:spChg chg="del mod">
          <ac:chgData name="Srija Dasgupta" userId="72292ddf-9d5d-4e71-b624-fb60cdc18f74" providerId="ADAL" clId="{904A5232-EB33-D042-B2FE-BDCDD42326EE}" dt="2022-03-04T23:59:04.134" v="2201" actId="26606"/>
          <ac:spMkLst>
            <pc:docMk/>
            <pc:sldMk cId="683501168" sldId="259"/>
            <ac:spMk id="3" creationId="{4ED6A23E-FB59-5843-B8AD-FB14162AB704}"/>
          </ac:spMkLst>
        </pc:spChg>
        <pc:spChg chg="add del">
          <ac:chgData name="Srija Dasgupta" userId="72292ddf-9d5d-4e71-b624-fb60cdc18f74" providerId="ADAL" clId="{904A5232-EB33-D042-B2FE-BDCDD42326EE}" dt="2022-03-04T23:59:04.105" v="2200" actId="26606"/>
          <ac:spMkLst>
            <pc:docMk/>
            <pc:sldMk cId="683501168" sldId="259"/>
            <ac:spMk id="8" creationId="{8F3CF990-ACB8-443A-BB74-D36EC8A00B02}"/>
          </ac:spMkLst>
        </pc:spChg>
        <pc:spChg chg="add">
          <ac:chgData name="Srija Dasgupta" userId="72292ddf-9d5d-4e71-b624-fb60cdc18f74" providerId="ADAL" clId="{904A5232-EB33-D042-B2FE-BDCDD42326EE}" dt="2022-03-04T23:59:04.134" v="2201" actId="26606"/>
          <ac:spMkLst>
            <pc:docMk/>
            <pc:sldMk cId="683501168" sldId="259"/>
            <ac:spMk id="9" creationId="{936FA072-D541-4EE8-9DC6-513AAB2B95D4}"/>
          </ac:spMkLst>
        </pc:spChg>
        <pc:spChg chg="add">
          <ac:chgData name="Srija Dasgupta" userId="72292ddf-9d5d-4e71-b624-fb60cdc18f74" providerId="ADAL" clId="{904A5232-EB33-D042-B2FE-BDCDD42326EE}" dt="2022-03-04T23:59:04.134" v="2201" actId="26606"/>
          <ac:spMkLst>
            <pc:docMk/>
            <pc:sldMk cId="683501168" sldId="259"/>
            <ac:spMk id="13" creationId="{27A27B9E-2573-4972-8BC6-6FC372B9F644}"/>
          </ac:spMkLst>
        </pc:spChg>
        <pc:spChg chg="add del">
          <ac:chgData name="Srija Dasgupta" userId="72292ddf-9d5d-4e71-b624-fb60cdc18f74" providerId="ADAL" clId="{904A5232-EB33-D042-B2FE-BDCDD42326EE}" dt="2022-03-04T23:59:04.105" v="2200" actId="26606"/>
          <ac:spMkLst>
            <pc:docMk/>
            <pc:sldMk cId="683501168" sldId="259"/>
            <ac:spMk id="14" creationId="{A0B5529D-5CAA-4BF2-B5C9-34705E7661F9}"/>
          </ac:spMkLst>
        </pc:spChg>
        <pc:spChg chg="add">
          <ac:chgData name="Srija Dasgupta" userId="72292ddf-9d5d-4e71-b624-fb60cdc18f74" providerId="ADAL" clId="{904A5232-EB33-D042-B2FE-BDCDD42326EE}" dt="2022-03-04T23:59:04.134" v="2201" actId="26606"/>
          <ac:spMkLst>
            <pc:docMk/>
            <pc:sldMk cId="683501168" sldId="259"/>
            <ac:spMk id="15" creationId="{A2684A4E-2FEB-456B-BFC9-4FEA3CCD5697}"/>
          </ac:spMkLst>
        </pc:spChg>
        <pc:spChg chg="add del">
          <ac:chgData name="Srija Dasgupta" userId="72292ddf-9d5d-4e71-b624-fb60cdc18f74" providerId="ADAL" clId="{904A5232-EB33-D042-B2FE-BDCDD42326EE}" dt="2022-03-04T23:59:04.105" v="2200" actId="26606"/>
          <ac:spMkLst>
            <pc:docMk/>
            <pc:sldMk cId="683501168" sldId="259"/>
            <ac:spMk id="16" creationId="{FBD68200-BC03-4015-860B-CD5C30CD76B8}"/>
          </ac:spMkLst>
        </pc:spChg>
        <pc:spChg chg="add del">
          <ac:chgData name="Srija Dasgupta" userId="72292ddf-9d5d-4e71-b624-fb60cdc18f74" providerId="ADAL" clId="{904A5232-EB33-D042-B2FE-BDCDD42326EE}" dt="2022-03-04T23:59:04.105" v="2200" actId="26606"/>
          <ac:spMkLst>
            <pc:docMk/>
            <pc:sldMk cId="683501168" sldId="259"/>
            <ac:spMk id="18" creationId="{332A6F87-AC28-4AA8-B8A6-AEBC67BD0D64}"/>
          </ac:spMkLst>
        </pc:spChg>
        <pc:graphicFrameChg chg="add">
          <ac:chgData name="Srija Dasgupta" userId="72292ddf-9d5d-4e71-b624-fb60cdc18f74" providerId="ADAL" clId="{904A5232-EB33-D042-B2FE-BDCDD42326EE}" dt="2022-03-04T23:59:04.134" v="2201" actId="26606"/>
          <ac:graphicFrameMkLst>
            <pc:docMk/>
            <pc:sldMk cId="683501168" sldId="259"/>
            <ac:graphicFrameMk id="5" creationId="{61D19D10-AE64-445D-91B5-73A7BA6C6287}"/>
          </ac:graphicFrameMkLst>
        </pc:graphicFrameChg>
        <pc:picChg chg="add del">
          <ac:chgData name="Srija Dasgupta" userId="72292ddf-9d5d-4e71-b624-fb60cdc18f74" providerId="ADAL" clId="{904A5232-EB33-D042-B2FE-BDCDD42326EE}" dt="2022-03-04T23:59:04.105" v="2200" actId="26606"/>
          <ac:picMkLst>
            <pc:docMk/>
            <pc:sldMk cId="683501168" sldId="259"/>
            <ac:picMk id="10" creationId="{00B98862-BEE1-44FB-A335-A1B9106B445E}"/>
          </ac:picMkLst>
        </pc:picChg>
        <pc:picChg chg="add">
          <ac:chgData name="Srija Dasgupta" userId="72292ddf-9d5d-4e71-b624-fb60cdc18f74" providerId="ADAL" clId="{904A5232-EB33-D042-B2FE-BDCDD42326EE}" dt="2022-03-04T23:59:04.134" v="2201" actId="26606"/>
          <ac:picMkLst>
            <pc:docMk/>
            <pc:sldMk cId="683501168" sldId="259"/>
            <ac:picMk id="11" creationId="{2BD4AA0B-889E-42F1-8C61-06B590988062}"/>
          </ac:picMkLst>
        </pc:picChg>
        <pc:picChg chg="add del">
          <ac:chgData name="Srija Dasgupta" userId="72292ddf-9d5d-4e71-b624-fb60cdc18f74" providerId="ADAL" clId="{904A5232-EB33-D042-B2FE-BDCDD42326EE}" dt="2022-03-04T23:59:04.105" v="2200" actId="26606"/>
          <ac:picMkLst>
            <pc:docMk/>
            <pc:sldMk cId="683501168" sldId="259"/>
            <ac:picMk id="12" creationId="{7185CF21-0594-48C0-9F3E-254D6BCE9D9B}"/>
          </ac:picMkLst>
        </pc:picChg>
      </pc:sldChg>
      <pc:sldChg chg="addSp modSp new mod modNotesTx">
        <pc:chgData name="Srija Dasgupta" userId="72292ddf-9d5d-4e71-b624-fb60cdc18f74" providerId="ADAL" clId="{904A5232-EB33-D042-B2FE-BDCDD42326EE}" dt="2022-03-04T23:58:25.728" v="2190"/>
        <pc:sldMkLst>
          <pc:docMk/>
          <pc:sldMk cId="1197090008" sldId="260"/>
        </pc:sldMkLst>
        <pc:spChg chg="mod">
          <ac:chgData name="Srija Dasgupta" userId="72292ddf-9d5d-4e71-b624-fb60cdc18f74" providerId="ADAL" clId="{904A5232-EB33-D042-B2FE-BDCDD42326EE}" dt="2022-03-04T23:58:25.728" v="2190"/>
          <ac:spMkLst>
            <pc:docMk/>
            <pc:sldMk cId="1197090008" sldId="260"/>
            <ac:spMk id="2" creationId="{C564CB64-68E1-1F4C-B63D-B0273D80DD1B}"/>
          </ac:spMkLst>
        </pc:spChg>
        <pc:spChg chg="mod">
          <ac:chgData name="Srija Dasgupta" userId="72292ddf-9d5d-4e71-b624-fb60cdc18f74" providerId="ADAL" clId="{904A5232-EB33-D042-B2FE-BDCDD42326EE}" dt="2022-03-04T23:58:25.728" v="2190"/>
          <ac:spMkLst>
            <pc:docMk/>
            <pc:sldMk cId="1197090008" sldId="260"/>
            <ac:spMk id="3" creationId="{8623AE6B-4F6D-184A-B169-C8C13A56A029}"/>
          </ac:spMkLst>
        </pc:spChg>
        <pc:picChg chg="add mod">
          <ac:chgData name="Srija Dasgupta" userId="72292ddf-9d5d-4e71-b624-fb60cdc18f74" providerId="ADAL" clId="{904A5232-EB33-D042-B2FE-BDCDD42326EE}" dt="2022-03-04T22:46:20.554" v="314" actId="1076"/>
          <ac:picMkLst>
            <pc:docMk/>
            <pc:sldMk cId="1197090008" sldId="260"/>
            <ac:picMk id="4" creationId="{5D0CFE5A-BCF2-364B-A329-BFE96FDDFEDC}"/>
          </ac:picMkLst>
        </pc:picChg>
        <pc:picChg chg="add mod">
          <ac:chgData name="Srija Dasgupta" userId="72292ddf-9d5d-4e71-b624-fb60cdc18f74" providerId="ADAL" clId="{904A5232-EB33-D042-B2FE-BDCDD42326EE}" dt="2022-03-04T22:46:15.920" v="312" actId="1076"/>
          <ac:picMkLst>
            <pc:docMk/>
            <pc:sldMk cId="1197090008" sldId="260"/>
            <ac:picMk id="5" creationId="{1FB7911E-A3BE-7F44-9DDD-FC750E86A3B9}"/>
          </ac:picMkLst>
        </pc:picChg>
        <pc:picChg chg="add mod">
          <ac:chgData name="Srija Dasgupta" userId="72292ddf-9d5d-4e71-b624-fb60cdc18f74" providerId="ADAL" clId="{904A5232-EB33-D042-B2FE-BDCDD42326EE}" dt="2022-03-04T22:46:17.936" v="313" actId="1076"/>
          <ac:picMkLst>
            <pc:docMk/>
            <pc:sldMk cId="1197090008" sldId="260"/>
            <ac:picMk id="6" creationId="{C6BC792F-598C-4E40-9F47-5B70A9805655}"/>
          </ac:picMkLst>
        </pc:picChg>
        <pc:picChg chg="add mod">
          <ac:chgData name="Srija Dasgupta" userId="72292ddf-9d5d-4e71-b624-fb60cdc18f74" providerId="ADAL" clId="{904A5232-EB33-D042-B2FE-BDCDD42326EE}" dt="2022-03-04T22:46:22.471" v="315" actId="1076"/>
          <ac:picMkLst>
            <pc:docMk/>
            <pc:sldMk cId="1197090008" sldId="260"/>
            <ac:picMk id="7" creationId="{5D01EA9C-8BAE-DC4B-AE42-6CF7035F94EC}"/>
          </ac:picMkLst>
        </pc:picChg>
        <pc:picChg chg="add mod">
          <ac:chgData name="Srija Dasgupta" userId="72292ddf-9d5d-4e71-b624-fb60cdc18f74" providerId="ADAL" clId="{904A5232-EB33-D042-B2FE-BDCDD42326EE}" dt="2022-03-04T22:46:10.507" v="311" actId="1076"/>
          <ac:picMkLst>
            <pc:docMk/>
            <pc:sldMk cId="1197090008" sldId="260"/>
            <ac:picMk id="8" creationId="{737C39B8-D277-A648-9390-3B63A5D6DC81}"/>
          </ac:picMkLst>
        </pc:picChg>
      </pc:sldChg>
      <pc:sldChg chg="modSp new mod">
        <pc:chgData name="Srija Dasgupta" userId="72292ddf-9d5d-4e71-b624-fb60cdc18f74" providerId="ADAL" clId="{904A5232-EB33-D042-B2FE-BDCDD42326EE}" dt="2022-03-04T23:58:25.728" v="2190"/>
        <pc:sldMkLst>
          <pc:docMk/>
          <pc:sldMk cId="1510686856" sldId="261"/>
        </pc:sldMkLst>
        <pc:spChg chg="mod">
          <ac:chgData name="Srija Dasgupta" userId="72292ddf-9d5d-4e71-b624-fb60cdc18f74" providerId="ADAL" clId="{904A5232-EB33-D042-B2FE-BDCDD42326EE}" dt="2022-03-04T23:58:25.728" v="2190"/>
          <ac:spMkLst>
            <pc:docMk/>
            <pc:sldMk cId="1510686856" sldId="261"/>
            <ac:spMk id="2" creationId="{A536F76C-8F43-7445-AD51-7D17547B88FC}"/>
          </ac:spMkLst>
        </pc:spChg>
        <pc:spChg chg="mod">
          <ac:chgData name="Srija Dasgupta" userId="72292ddf-9d5d-4e71-b624-fb60cdc18f74" providerId="ADAL" clId="{904A5232-EB33-D042-B2FE-BDCDD42326EE}" dt="2022-03-04T23:58:25.728" v="2190"/>
          <ac:spMkLst>
            <pc:docMk/>
            <pc:sldMk cId="1510686856" sldId="261"/>
            <ac:spMk id="3" creationId="{3BDC3AA2-1A71-974D-AEF0-5F2DA84C2A06}"/>
          </ac:spMkLst>
        </pc:spChg>
      </pc:sldChg>
      <pc:sldChg chg="modSp new mod">
        <pc:chgData name="Srija Dasgupta" userId="72292ddf-9d5d-4e71-b624-fb60cdc18f74" providerId="ADAL" clId="{904A5232-EB33-D042-B2FE-BDCDD42326EE}" dt="2022-03-04T23:58:25.728" v="2190"/>
        <pc:sldMkLst>
          <pc:docMk/>
          <pc:sldMk cId="3869328668" sldId="262"/>
        </pc:sldMkLst>
        <pc:spChg chg="mod">
          <ac:chgData name="Srija Dasgupta" userId="72292ddf-9d5d-4e71-b624-fb60cdc18f74" providerId="ADAL" clId="{904A5232-EB33-D042-B2FE-BDCDD42326EE}" dt="2022-03-04T23:58:25.728" v="2190"/>
          <ac:spMkLst>
            <pc:docMk/>
            <pc:sldMk cId="3869328668" sldId="262"/>
            <ac:spMk id="2" creationId="{6FC7B287-1238-4345-B6BB-7F0F74E05573}"/>
          </ac:spMkLst>
        </pc:spChg>
        <pc:spChg chg="mod">
          <ac:chgData name="Srija Dasgupta" userId="72292ddf-9d5d-4e71-b624-fb60cdc18f74" providerId="ADAL" clId="{904A5232-EB33-D042-B2FE-BDCDD42326EE}" dt="2022-03-04T23:58:25.728" v="2190"/>
          <ac:spMkLst>
            <pc:docMk/>
            <pc:sldMk cId="3869328668" sldId="262"/>
            <ac:spMk id="3" creationId="{95763E7B-3241-2B41-AEC2-FBCA26C44618}"/>
          </ac:spMkLst>
        </pc:spChg>
      </pc:sldChg>
      <pc:sldChg chg="modSp new mod">
        <pc:chgData name="Srija Dasgupta" userId="72292ddf-9d5d-4e71-b624-fb60cdc18f74" providerId="ADAL" clId="{904A5232-EB33-D042-B2FE-BDCDD42326EE}" dt="2022-03-04T23:58:25.728" v="2190"/>
        <pc:sldMkLst>
          <pc:docMk/>
          <pc:sldMk cId="3442237741" sldId="263"/>
        </pc:sldMkLst>
        <pc:spChg chg="mod">
          <ac:chgData name="Srija Dasgupta" userId="72292ddf-9d5d-4e71-b624-fb60cdc18f74" providerId="ADAL" clId="{904A5232-EB33-D042-B2FE-BDCDD42326EE}" dt="2022-03-04T23:58:25.728" v="2190"/>
          <ac:spMkLst>
            <pc:docMk/>
            <pc:sldMk cId="3442237741" sldId="263"/>
            <ac:spMk id="2" creationId="{79E8BBD2-6C6C-6C47-A1BF-289269C8076E}"/>
          </ac:spMkLst>
        </pc:spChg>
        <pc:spChg chg="mod">
          <ac:chgData name="Srija Dasgupta" userId="72292ddf-9d5d-4e71-b624-fb60cdc18f74" providerId="ADAL" clId="{904A5232-EB33-D042-B2FE-BDCDD42326EE}" dt="2022-03-04T23:58:25.728" v="2190"/>
          <ac:spMkLst>
            <pc:docMk/>
            <pc:sldMk cId="3442237741" sldId="263"/>
            <ac:spMk id="3" creationId="{CB0A377B-0690-6B42-B456-EB9B73BBDF75}"/>
          </ac:spMkLst>
        </pc:spChg>
      </pc:sldChg>
      <pc:sldChg chg="modSp new mod">
        <pc:chgData name="Srija Dasgupta" userId="72292ddf-9d5d-4e71-b624-fb60cdc18f74" providerId="ADAL" clId="{904A5232-EB33-D042-B2FE-BDCDD42326EE}" dt="2022-03-04T23:58:25.728" v="2190"/>
        <pc:sldMkLst>
          <pc:docMk/>
          <pc:sldMk cId="2319244173" sldId="264"/>
        </pc:sldMkLst>
        <pc:spChg chg="mod">
          <ac:chgData name="Srija Dasgupta" userId="72292ddf-9d5d-4e71-b624-fb60cdc18f74" providerId="ADAL" clId="{904A5232-EB33-D042-B2FE-BDCDD42326EE}" dt="2022-03-04T23:58:25.728" v="2190"/>
          <ac:spMkLst>
            <pc:docMk/>
            <pc:sldMk cId="2319244173" sldId="264"/>
            <ac:spMk id="2" creationId="{9CD05F94-0A8D-4244-8CB6-0A7571A22998}"/>
          </ac:spMkLst>
        </pc:spChg>
        <pc:spChg chg="mod">
          <ac:chgData name="Srija Dasgupta" userId="72292ddf-9d5d-4e71-b624-fb60cdc18f74" providerId="ADAL" clId="{904A5232-EB33-D042-B2FE-BDCDD42326EE}" dt="2022-03-04T23:58:25.728" v="2190"/>
          <ac:spMkLst>
            <pc:docMk/>
            <pc:sldMk cId="2319244173" sldId="264"/>
            <ac:spMk id="3" creationId="{CF5C0353-9940-224C-B66B-E10049DAD7CB}"/>
          </ac:spMkLst>
        </pc:spChg>
      </pc:sldChg>
      <pc:sldChg chg="modSp new mod modNotesTx">
        <pc:chgData name="Srija Dasgupta" userId="72292ddf-9d5d-4e71-b624-fb60cdc18f74" providerId="ADAL" clId="{904A5232-EB33-D042-B2FE-BDCDD42326EE}" dt="2022-03-04T23:58:25.881" v="2194" actId="27636"/>
        <pc:sldMkLst>
          <pc:docMk/>
          <pc:sldMk cId="3818726655" sldId="265"/>
        </pc:sldMkLst>
        <pc:spChg chg="mod">
          <ac:chgData name="Srija Dasgupta" userId="72292ddf-9d5d-4e71-b624-fb60cdc18f74" providerId="ADAL" clId="{904A5232-EB33-D042-B2FE-BDCDD42326EE}" dt="2022-03-04T23:58:25.728" v="2190"/>
          <ac:spMkLst>
            <pc:docMk/>
            <pc:sldMk cId="3818726655" sldId="265"/>
            <ac:spMk id="2" creationId="{56104F7C-DCC8-4245-90F0-A69EFA9CA26D}"/>
          </ac:spMkLst>
        </pc:spChg>
        <pc:spChg chg="mod">
          <ac:chgData name="Srija Dasgupta" userId="72292ddf-9d5d-4e71-b624-fb60cdc18f74" providerId="ADAL" clId="{904A5232-EB33-D042-B2FE-BDCDD42326EE}" dt="2022-03-04T23:58:25.881" v="2194" actId="27636"/>
          <ac:spMkLst>
            <pc:docMk/>
            <pc:sldMk cId="3818726655" sldId="265"/>
            <ac:spMk id="3" creationId="{C8FFCBF9-F5D4-6E4E-A893-BE40DB8DDD9D}"/>
          </ac:spMkLst>
        </pc:spChg>
      </pc:sldChg>
      <pc:sldChg chg="modSp new mod">
        <pc:chgData name="Srija Dasgupta" userId="72292ddf-9d5d-4e71-b624-fb60cdc18f74" providerId="ADAL" clId="{904A5232-EB33-D042-B2FE-BDCDD42326EE}" dt="2022-03-04T23:58:25.728" v="2190"/>
        <pc:sldMkLst>
          <pc:docMk/>
          <pc:sldMk cId="3067995417" sldId="266"/>
        </pc:sldMkLst>
        <pc:spChg chg="mod">
          <ac:chgData name="Srija Dasgupta" userId="72292ddf-9d5d-4e71-b624-fb60cdc18f74" providerId="ADAL" clId="{904A5232-EB33-D042-B2FE-BDCDD42326EE}" dt="2022-03-04T23:58:25.728" v="2190"/>
          <ac:spMkLst>
            <pc:docMk/>
            <pc:sldMk cId="3067995417" sldId="266"/>
            <ac:spMk id="2" creationId="{6CC46C41-5A8D-694C-8F2B-0A7897C259BD}"/>
          </ac:spMkLst>
        </pc:spChg>
        <pc:spChg chg="mod">
          <ac:chgData name="Srija Dasgupta" userId="72292ddf-9d5d-4e71-b624-fb60cdc18f74" providerId="ADAL" clId="{904A5232-EB33-D042-B2FE-BDCDD42326EE}" dt="2022-03-04T23:58:25.728" v="2190"/>
          <ac:spMkLst>
            <pc:docMk/>
            <pc:sldMk cId="3067995417" sldId="266"/>
            <ac:spMk id="3" creationId="{D3F85295-C194-3546-9596-ECB0050C6BF1}"/>
          </ac:spMkLst>
        </pc:spChg>
      </pc:sldChg>
      <pc:sldChg chg="modSp new mod">
        <pc:chgData name="Srija Dasgupta" userId="72292ddf-9d5d-4e71-b624-fb60cdc18f74" providerId="ADAL" clId="{904A5232-EB33-D042-B2FE-BDCDD42326EE}" dt="2022-03-04T23:58:25.728" v="2190"/>
        <pc:sldMkLst>
          <pc:docMk/>
          <pc:sldMk cId="1397118832" sldId="267"/>
        </pc:sldMkLst>
        <pc:spChg chg="mod">
          <ac:chgData name="Srija Dasgupta" userId="72292ddf-9d5d-4e71-b624-fb60cdc18f74" providerId="ADAL" clId="{904A5232-EB33-D042-B2FE-BDCDD42326EE}" dt="2022-03-04T23:58:25.728" v="2190"/>
          <ac:spMkLst>
            <pc:docMk/>
            <pc:sldMk cId="1397118832" sldId="267"/>
            <ac:spMk id="2" creationId="{D633CD5E-3F5A-6B4A-A4C5-F4A1EE8FD09F}"/>
          </ac:spMkLst>
        </pc:spChg>
        <pc:spChg chg="mod">
          <ac:chgData name="Srija Dasgupta" userId="72292ddf-9d5d-4e71-b624-fb60cdc18f74" providerId="ADAL" clId="{904A5232-EB33-D042-B2FE-BDCDD42326EE}" dt="2022-03-04T23:58:25.728" v="2190"/>
          <ac:spMkLst>
            <pc:docMk/>
            <pc:sldMk cId="1397118832" sldId="267"/>
            <ac:spMk id="3" creationId="{E8A01081-0802-BF4A-B3E1-283396916A26}"/>
          </ac:spMkLst>
        </pc:spChg>
      </pc:sldChg>
      <pc:sldChg chg="modSp new mod">
        <pc:chgData name="Srija Dasgupta" userId="72292ddf-9d5d-4e71-b624-fb60cdc18f74" providerId="ADAL" clId="{904A5232-EB33-D042-B2FE-BDCDD42326EE}" dt="2022-03-04T23:58:25.728" v="2190"/>
        <pc:sldMkLst>
          <pc:docMk/>
          <pc:sldMk cId="3529136927" sldId="268"/>
        </pc:sldMkLst>
        <pc:spChg chg="mod">
          <ac:chgData name="Srija Dasgupta" userId="72292ddf-9d5d-4e71-b624-fb60cdc18f74" providerId="ADAL" clId="{904A5232-EB33-D042-B2FE-BDCDD42326EE}" dt="2022-03-04T23:58:25.728" v="2190"/>
          <ac:spMkLst>
            <pc:docMk/>
            <pc:sldMk cId="3529136927" sldId="268"/>
            <ac:spMk id="2" creationId="{0B2D227D-30ED-C040-8BE6-30A93EE24648}"/>
          </ac:spMkLst>
        </pc:spChg>
        <pc:spChg chg="mod">
          <ac:chgData name="Srija Dasgupta" userId="72292ddf-9d5d-4e71-b624-fb60cdc18f74" providerId="ADAL" clId="{904A5232-EB33-D042-B2FE-BDCDD42326EE}" dt="2022-03-04T23:58:25.728" v="2190"/>
          <ac:spMkLst>
            <pc:docMk/>
            <pc:sldMk cId="3529136927" sldId="268"/>
            <ac:spMk id="3" creationId="{553AB28B-70AE-9C42-B5AD-9E267771B65E}"/>
          </ac:spMkLst>
        </pc:spChg>
      </pc:sldChg>
      <pc:sldChg chg="modSp new mod">
        <pc:chgData name="Srija Dasgupta" userId="72292ddf-9d5d-4e71-b624-fb60cdc18f74" providerId="ADAL" clId="{904A5232-EB33-D042-B2FE-BDCDD42326EE}" dt="2022-03-04T23:59:29.364" v="2209" actId="20577"/>
        <pc:sldMkLst>
          <pc:docMk/>
          <pc:sldMk cId="3984459347" sldId="269"/>
        </pc:sldMkLst>
        <pc:spChg chg="mod">
          <ac:chgData name="Srija Dasgupta" userId="72292ddf-9d5d-4e71-b624-fb60cdc18f74" providerId="ADAL" clId="{904A5232-EB33-D042-B2FE-BDCDD42326EE}" dt="2022-03-04T23:58:25.728" v="2190"/>
          <ac:spMkLst>
            <pc:docMk/>
            <pc:sldMk cId="3984459347" sldId="269"/>
            <ac:spMk id="2" creationId="{4C591701-C715-EA4B-864E-FEDE57A1AA05}"/>
          </ac:spMkLst>
        </pc:spChg>
        <pc:spChg chg="mod">
          <ac:chgData name="Srija Dasgupta" userId="72292ddf-9d5d-4e71-b624-fb60cdc18f74" providerId="ADAL" clId="{904A5232-EB33-D042-B2FE-BDCDD42326EE}" dt="2022-03-04T23:59:29.364" v="2209" actId="20577"/>
          <ac:spMkLst>
            <pc:docMk/>
            <pc:sldMk cId="3984459347" sldId="269"/>
            <ac:spMk id="3" creationId="{C19252D6-A95D-CE46-A505-5772AFE752B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E7030F-ACC7-4DE2-A3B9-4E262F39F3A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B8795BD-06A3-412B-8E7A-508A95281763}">
      <dgm:prSet/>
      <dgm:spPr/>
      <dgm:t>
        <a:bodyPr/>
        <a:lstStyle/>
        <a:p>
          <a:r>
            <a:rPr lang="en-US"/>
            <a:t>Cybersecurity is important because it protects all categories of data from theft and damage. </a:t>
          </a:r>
        </a:p>
      </dgm:t>
    </dgm:pt>
    <dgm:pt modelId="{75FD8876-4D8C-4D3C-9662-323B65230ECA}" type="parTrans" cxnId="{F8EAF1F2-210B-45B0-A5D8-E062F19EA6D2}">
      <dgm:prSet/>
      <dgm:spPr/>
      <dgm:t>
        <a:bodyPr/>
        <a:lstStyle/>
        <a:p>
          <a:endParaRPr lang="en-US"/>
        </a:p>
      </dgm:t>
    </dgm:pt>
    <dgm:pt modelId="{6C51ED69-CF0C-4D86-B937-1028A10DBF6C}" type="sibTrans" cxnId="{F8EAF1F2-210B-45B0-A5D8-E062F19EA6D2}">
      <dgm:prSet/>
      <dgm:spPr/>
      <dgm:t>
        <a:bodyPr/>
        <a:lstStyle/>
        <a:p>
          <a:endParaRPr lang="en-US"/>
        </a:p>
      </dgm:t>
    </dgm:pt>
    <dgm:pt modelId="{7D024754-3C43-4A7E-974C-9B05DB9B4831}">
      <dgm:prSet/>
      <dgm:spPr/>
      <dgm:t>
        <a:bodyPr/>
        <a:lstStyle/>
        <a:p>
          <a:r>
            <a:rPr lang="en-US"/>
            <a:t>Both inherent risk and residual risk is increasing, driven by global connectivity and usage of cloud services, like Amazon Web Services, to store sensitive data and personal information. </a:t>
          </a:r>
        </a:p>
      </dgm:t>
    </dgm:pt>
    <dgm:pt modelId="{BE2E1CBA-D3D0-4E56-899E-A5646C533B06}" type="parTrans" cxnId="{E600A549-888A-4E74-893F-E723023A5A44}">
      <dgm:prSet/>
      <dgm:spPr/>
      <dgm:t>
        <a:bodyPr/>
        <a:lstStyle/>
        <a:p>
          <a:endParaRPr lang="en-US"/>
        </a:p>
      </dgm:t>
    </dgm:pt>
    <dgm:pt modelId="{CD44E5D6-5E4F-4DFE-98D7-81CC5C80CDA1}" type="sibTrans" cxnId="{E600A549-888A-4E74-893F-E723023A5A44}">
      <dgm:prSet/>
      <dgm:spPr/>
      <dgm:t>
        <a:bodyPr/>
        <a:lstStyle/>
        <a:p>
          <a:endParaRPr lang="en-US"/>
        </a:p>
      </dgm:t>
    </dgm:pt>
    <dgm:pt modelId="{A8BE94B4-88C3-44EA-B0BE-4313693D2BCA}">
      <dgm:prSet/>
      <dgm:spPr/>
      <dgm:t>
        <a:bodyPr/>
        <a:lstStyle/>
        <a:p>
          <a:r>
            <a:rPr lang="en-US"/>
            <a:t>Widespread poor configuration of cloud services paired with increasingly sophisticated cyber criminals means the risk that your organization suffers from a successful cyber attack or data breach is on the rise.</a:t>
          </a:r>
        </a:p>
      </dgm:t>
    </dgm:pt>
    <dgm:pt modelId="{9A4FD239-1AE9-421E-BAA1-5622EBD9A9E5}" type="parTrans" cxnId="{7D464E67-378D-4EF0-8ADD-349D783D16FA}">
      <dgm:prSet/>
      <dgm:spPr/>
      <dgm:t>
        <a:bodyPr/>
        <a:lstStyle/>
        <a:p>
          <a:endParaRPr lang="en-US"/>
        </a:p>
      </dgm:t>
    </dgm:pt>
    <dgm:pt modelId="{9DFEE2E4-5559-4271-A805-FE919A3CDF44}" type="sibTrans" cxnId="{7D464E67-378D-4EF0-8ADD-349D783D16FA}">
      <dgm:prSet/>
      <dgm:spPr/>
      <dgm:t>
        <a:bodyPr/>
        <a:lstStyle/>
        <a:p>
          <a:endParaRPr lang="en-US"/>
        </a:p>
      </dgm:t>
    </dgm:pt>
    <dgm:pt modelId="{A6F4FCAE-05C8-A64E-9A53-9F77845AC8D8}" type="pres">
      <dgm:prSet presAssocID="{46E7030F-ACC7-4DE2-A3B9-4E262F39F3A9}" presName="linear" presStyleCnt="0">
        <dgm:presLayoutVars>
          <dgm:animLvl val="lvl"/>
          <dgm:resizeHandles val="exact"/>
        </dgm:presLayoutVars>
      </dgm:prSet>
      <dgm:spPr/>
    </dgm:pt>
    <dgm:pt modelId="{9CA74E16-FD10-9040-B84C-C65F9A3799C3}" type="pres">
      <dgm:prSet presAssocID="{DB8795BD-06A3-412B-8E7A-508A95281763}" presName="parentText" presStyleLbl="node1" presStyleIdx="0" presStyleCnt="3">
        <dgm:presLayoutVars>
          <dgm:chMax val="0"/>
          <dgm:bulletEnabled val="1"/>
        </dgm:presLayoutVars>
      </dgm:prSet>
      <dgm:spPr/>
    </dgm:pt>
    <dgm:pt modelId="{DEB9D398-EA7A-4240-A9A9-7097760D7188}" type="pres">
      <dgm:prSet presAssocID="{6C51ED69-CF0C-4D86-B937-1028A10DBF6C}" presName="spacer" presStyleCnt="0"/>
      <dgm:spPr/>
    </dgm:pt>
    <dgm:pt modelId="{20E57D34-66C3-1149-8215-9F4375B2073D}" type="pres">
      <dgm:prSet presAssocID="{7D024754-3C43-4A7E-974C-9B05DB9B4831}" presName="parentText" presStyleLbl="node1" presStyleIdx="1" presStyleCnt="3">
        <dgm:presLayoutVars>
          <dgm:chMax val="0"/>
          <dgm:bulletEnabled val="1"/>
        </dgm:presLayoutVars>
      </dgm:prSet>
      <dgm:spPr/>
    </dgm:pt>
    <dgm:pt modelId="{73B9CE7A-AC75-554C-96F1-4538D132E4CB}" type="pres">
      <dgm:prSet presAssocID="{CD44E5D6-5E4F-4DFE-98D7-81CC5C80CDA1}" presName="spacer" presStyleCnt="0"/>
      <dgm:spPr/>
    </dgm:pt>
    <dgm:pt modelId="{A46875FA-D340-9447-A016-05DA7B020A7B}" type="pres">
      <dgm:prSet presAssocID="{A8BE94B4-88C3-44EA-B0BE-4313693D2BCA}" presName="parentText" presStyleLbl="node1" presStyleIdx="2" presStyleCnt="3">
        <dgm:presLayoutVars>
          <dgm:chMax val="0"/>
          <dgm:bulletEnabled val="1"/>
        </dgm:presLayoutVars>
      </dgm:prSet>
      <dgm:spPr/>
    </dgm:pt>
  </dgm:ptLst>
  <dgm:cxnLst>
    <dgm:cxn modelId="{E600A549-888A-4E74-893F-E723023A5A44}" srcId="{46E7030F-ACC7-4DE2-A3B9-4E262F39F3A9}" destId="{7D024754-3C43-4A7E-974C-9B05DB9B4831}" srcOrd="1" destOrd="0" parTransId="{BE2E1CBA-D3D0-4E56-899E-A5646C533B06}" sibTransId="{CD44E5D6-5E4F-4DFE-98D7-81CC5C80CDA1}"/>
    <dgm:cxn modelId="{C8583C58-A472-9A42-94F2-479E08BFE1B4}" type="presOf" srcId="{7D024754-3C43-4A7E-974C-9B05DB9B4831}" destId="{20E57D34-66C3-1149-8215-9F4375B2073D}" srcOrd="0" destOrd="0" presId="urn:microsoft.com/office/officeart/2005/8/layout/vList2"/>
    <dgm:cxn modelId="{7D464E67-378D-4EF0-8ADD-349D783D16FA}" srcId="{46E7030F-ACC7-4DE2-A3B9-4E262F39F3A9}" destId="{A8BE94B4-88C3-44EA-B0BE-4313693D2BCA}" srcOrd="2" destOrd="0" parTransId="{9A4FD239-1AE9-421E-BAA1-5622EBD9A9E5}" sibTransId="{9DFEE2E4-5559-4271-A805-FE919A3CDF44}"/>
    <dgm:cxn modelId="{8CF35786-93C3-9D4B-B442-CDDC28EBDB82}" type="presOf" srcId="{46E7030F-ACC7-4DE2-A3B9-4E262F39F3A9}" destId="{A6F4FCAE-05C8-A64E-9A53-9F77845AC8D8}" srcOrd="0" destOrd="0" presId="urn:microsoft.com/office/officeart/2005/8/layout/vList2"/>
    <dgm:cxn modelId="{41C9BC98-9004-CE4D-B953-CFBD4942CDEE}" type="presOf" srcId="{DB8795BD-06A3-412B-8E7A-508A95281763}" destId="{9CA74E16-FD10-9040-B84C-C65F9A3799C3}" srcOrd="0" destOrd="0" presId="urn:microsoft.com/office/officeart/2005/8/layout/vList2"/>
    <dgm:cxn modelId="{58E9A1C4-F2F8-2B49-969C-A6EC1A2ACC90}" type="presOf" srcId="{A8BE94B4-88C3-44EA-B0BE-4313693D2BCA}" destId="{A46875FA-D340-9447-A016-05DA7B020A7B}" srcOrd="0" destOrd="0" presId="urn:microsoft.com/office/officeart/2005/8/layout/vList2"/>
    <dgm:cxn modelId="{F8EAF1F2-210B-45B0-A5D8-E062F19EA6D2}" srcId="{46E7030F-ACC7-4DE2-A3B9-4E262F39F3A9}" destId="{DB8795BD-06A3-412B-8E7A-508A95281763}" srcOrd="0" destOrd="0" parTransId="{75FD8876-4D8C-4D3C-9662-323B65230ECA}" sibTransId="{6C51ED69-CF0C-4D86-B937-1028A10DBF6C}"/>
    <dgm:cxn modelId="{A12431BF-2D6B-4344-A03A-3767509E6A79}" type="presParOf" srcId="{A6F4FCAE-05C8-A64E-9A53-9F77845AC8D8}" destId="{9CA74E16-FD10-9040-B84C-C65F9A3799C3}" srcOrd="0" destOrd="0" presId="urn:microsoft.com/office/officeart/2005/8/layout/vList2"/>
    <dgm:cxn modelId="{D22720E4-3FEE-B04D-9C93-569CBF45C30E}" type="presParOf" srcId="{A6F4FCAE-05C8-A64E-9A53-9F77845AC8D8}" destId="{DEB9D398-EA7A-4240-A9A9-7097760D7188}" srcOrd="1" destOrd="0" presId="urn:microsoft.com/office/officeart/2005/8/layout/vList2"/>
    <dgm:cxn modelId="{76F91D91-E52D-6C4C-A816-B1F2FF35024C}" type="presParOf" srcId="{A6F4FCAE-05C8-A64E-9A53-9F77845AC8D8}" destId="{20E57D34-66C3-1149-8215-9F4375B2073D}" srcOrd="2" destOrd="0" presId="urn:microsoft.com/office/officeart/2005/8/layout/vList2"/>
    <dgm:cxn modelId="{491B7CB7-03E9-0245-B013-41D51BDCA984}" type="presParOf" srcId="{A6F4FCAE-05C8-A64E-9A53-9F77845AC8D8}" destId="{73B9CE7A-AC75-554C-96F1-4538D132E4CB}" srcOrd="3" destOrd="0" presId="urn:microsoft.com/office/officeart/2005/8/layout/vList2"/>
    <dgm:cxn modelId="{590D95B2-3F4A-D345-AD14-2DF40CDBB82C}" type="presParOf" srcId="{A6F4FCAE-05C8-A64E-9A53-9F77845AC8D8}" destId="{A46875FA-D340-9447-A016-05DA7B020A7B}"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D37614-4F10-4A2F-B583-E42A73C7357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E34DBED-D556-4E3E-ABD3-0793C25782B1}">
      <dgm:prSet/>
      <dgm:spPr/>
      <dgm:t>
        <a:bodyPr/>
        <a:lstStyle/>
        <a:p>
          <a:r>
            <a:rPr lang="en-US"/>
            <a:t>The internet allows an attacker to work from anywhere on the planet.</a:t>
          </a:r>
        </a:p>
      </dgm:t>
    </dgm:pt>
    <dgm:pt modelId="{F94E660F-6E26-41A5-B259-0F77CAFDA439}" type="parTrans" cxnId="{10B4BE51-6FB5-4D7D-BBC6-AB993B8AF9A8}">
      <dgm:prSet/>
      <dgm:spPr/>
      <dgm:t>
        <a:bodyPr/>
        <a:lstStyle/>
        <a:p>
          <a:endParaRPr lang="en-US"/>
        </a:p>
      </dgm:t>
    </dgm:pt>
    <dgm:pt modelId="{C59D0D00-352F-44CF-9B7A-ADD72E484F10}" type="sibTrans" cxnId="{10B4BE51-6FB5-4D7D-BBC6-AB993B8AF9A8}">
      <dgm:prSet/>
      <dgm:spPr/>
      <dgm:t>
        <a:bodyPr/>
        <a:lstStyle/>
        <a:p>
          <a:endParaRPr lang="en-US"/>
        </a:p>
      </dgm:t>
    </dgm:pt>
    <dgm:pt modelId="{6AC5E1D7-4644-4D23-AECA-255337849618}">
      <dgm:prSet/>
      <dgm:spPr/>
      <dgm:t>
        <a:bodyPr/>
        <a:lstStyle/>
        <a:p>
          <a:r>
            <a:rPr lang="en-US"/>
            <a:t>Risks caused by poor security knowledge and practice:</a:t>
          </a:r>
        </a:p>
      </dgm:t>
    </dgm:pt>
    <dgm:pt modelId="{34BD91A0-ABA9-4E02-BA0A-AE8EB51FA6E9}" type="parTrans" cxnId="{75052FF4-9849-450C-9744-B15B9C971AB7}">
      <dgm:prSet/>
      <dgm:spPr/>
      <dgm:t>
        <a:bodyPr/>
        <a:lstStyle/>
        <a:p>
          <a:endParaRPr lang="en-US"/>
        </a:p>
      </dgm:t>
    </dgm:pt>
    <dgm:pt modelId="{BD1E7BDC-A216-4A54-8B90-7D093F5DC03F}" type="sibTrans" cxnId="{75052FF4-9849-450C-9744-B15B9C971AB7}">
      <dgm:prSet/>
      <dgm:spPr/>
      <dgm:t>
        <a:bodyPr/>
        <a:lstStyle/>
        <a:p>
          <a:endParaRPr lang="en-US"/>
        </a:p>
      </dgm:t>
    </dgm:pt>
    <dgm:pt modelId="{98978015-B9C7-4511-9E4D-4863B34CF192}">
      <dgm:prSet/>
      <dgm:spPr/>
      <dgm:t>
        <a:bodyPr/>
        <a:lstStyle/>
        <a:p>
          <a:r>
            <a:rPr lang="en-US"/>
            <a:t>Identity Theft</a:t>
          </a:r>
        </a:p>
      </dgm:t>
    </dgm:pt>
    <dgm:pt modelId="{2E538154-9F5A-4026-B531-EF879B3B0C87}" type="parTrans" cxnId="{2CF37B00-F9F7-4BA9-A616-CCA6B8D64BE4}">
      <dgm:prSet/>
      <dgm:spPr/>
      <dgm:t>
        <a:bodyPr/>
        <a:lstStyle/>
        <a:p>
          <a:endParaRPr lang="en-US"/>
        </a:p>
      </dgm:t>
    </dgm:pt>
    <dgm:pt modelId="{EE4CF402-AE5E-4F86-B1EE-661BD2510922}" type="sibTrans" cxnId="{2CF37B00-F9F7-4BA9-A616-CCA6B8D64BE4}">
      <dgm:prSet/>
      <dgm:spPr/>
      <dgm:t>
        <a:bodyPr/>
        <a:lstStyle/>
        <a:p>
          <a:endParaRPr lang="en-US"/>
        </a:p>
      </dgm:t>
    </dgm:pt>
    <dgm:pt modelId="{F371BF27-3718-464B-A976-3343ACEE11A4}">
      <dgm:prSet/>
      <dgm:spPr/>
      <dgm:t>
        <a:bodyPr/>
        <a:lstStyle/>
        <a:p>
          <a:r>
            <a:rPr lang="en-US"/>
            <a:t>Monetary Theft</a:t>
          </a:r>
        </a:p>
      </dgm:t>
    </dgm:pt>
    <dgm:pt modelId="{46E969A6-4D9E-4C06-AF37-4D80D64ECE11}" type="parTrans" cxnId="{7CE61969-AD0A-4179-B5AB-E8CC0719A787}">
      <dgm:prSet/>
      <dgm:spPr/>
      <dgm:t>
        <a:bodyPr/>
        <a:lstStyle/>
        <a:p>
          <a:endParaRPr lang="en-US"/>
        </a:p>
      </dgm:t>
    </dgm:pt>
    <dgm:pt modelId="{E07A943C-2CCC-4834-A3BC-C30CE2DB5514}" type="sibTrans" cxnId="{7CE61969-AD0A-4179-B5AB-E8CC0719A787}">
      <dgm:prSet/>
      <dgm:spPr/>
      <dgm:t>
        <a:bodyPr/>
        <a:lstStyle/>
        <a:p>
          <a:endParaRPr lang="en-US"/>
        </a:p>
      </dgm:t>
    </dgm:pt>
    <dgm:pt modelId="{A60454A5-03F4-481F-AB14-2B0B0A556624}">
      <dgm:prSet/>
      <dgm:spPr/>
      <dgm:t>
        <a:bodyPr/>
        <a:lstStyle/>
        <a:p>
          <a:r>
            <a:rPr lang="en-US"/>
            <a:t>Legal Ramifications (for yourself and your organization)</a:t>
          </a:r>
        </a:p>
      </dgm:t>
    </dgm:pt>
    <dgm:pt modelId="{90C9EB65-3083-4FFF-B65D-DB92B14D5A61}" type="parTrans" cxnId="{F6030769-320E-4E6C-B2C0-1689011F3336}">
      <dgm:prSet/>
      <dgm:spPr/>
      <dgm:t>
        <a:bodyPr/>
        <a:lstStyle/>
        <a:p>
          <a:endParaRPr lang="en-US"/>
        </a:p>
      </dgm:t>
    </dgm:pt>
    <dgm:pt modelId="{91600D3B-0DAB-44F6-9C65-FB7A478CF526}" type="sibTrans" cxnId="{F6030769-320E-4E6C-B2C0-1689011F3336}">
      <dgm:prSet/>
      <dgm:spPr/>
      <dgm:t>
        <a:bodyPr/>
        <a:lstStyle/>
        <a:p>
          <a:endParaRPr lang="en-US"/>
        </a:p>
      </dgm:t>
    </dgm:pt>
    <dgm:pt modelId="{C8EA54B2-5A4A-48AD-91F4-77993CB8C6C8}">
      <dgm:prSet/>
      <dgm:spPr/>
      <dgm:t>
        <a:bodyPr/>
        <a:lstStyle/>
        <a:p>
          <a:r>
            <a:rPr lang="en-US"/>
            <a:t>Sanctions or termination if policies are not followed</a:t>
          </a:r>
        </a:p>
      </dgm:t>
    </dgm:pt>
    <dgm:pt modelId="{F81C9802-807B-4054-A35D-0D0C4FBABF39}" type="parTrans" cxnId="{9E90CC49-BDE8-4E58-8740-8BB1989B1BA5}">
      <dgm:prSet/>
      <dgm:spPr/>
      <dgm:t>
        <a:bodyPr/>
        <a:lstStyle/>
        <a:p>
          <a:endParaRPr lang="en-US"/>
        </a:p>
      </dgm:t>
    </dgm:pt>
    <dgm:pt modelId="{7E9EA5B6-858C-47B8-8A98-C2700FC484DD}" type="sibTrans" cxnId="{9E90CC49-BDE8-4E58-8740-8BB1989B1BA5}">
      <dgm:prSet/>
      <dgm:spPr/>
      <dgm:t>
        <a:bodyPr/>
        <a:lstStyle/>
        <a:p>
          <a:endParaRPr lang="en-US"/>
        </a:p>
      </dgm:t>
    </dgm:pt>
    <dgm:pt modelId="{AEB7A2C5-D370-475F-9802-D35B1FBA77B3}">
      <dgm:prSet/>
      <dgm:spPr/>
      <dgm:t>
        <a:bodyPr/>
        <a:lstStyle/>
        <a:p>
          <a:r>
            <a:rPr lang="en-US"/>
            <a:t>According to the SANS Institute, the top vectors for vulnerabilities available to a cyber criminal are:</a:t>
          </a:r>
        </a:p>
      </dgm:t>
    </dgm:pt>
    <dgm:pt modelId="{DB040A87-A75C-4252-8425-580CF3FE5368}" type="parTrans" cxnId="{8EA51120-ECCC-4826-B522-75BB476623AA}">
      <dgm:prSet/>
      <dgm:spPr/>
      <dgm:t>
        <a:bodyPr/>
        <a:lstStyle/>
        <a:p>
          <a:endParaRPr lang="en-US"/>
        </a:p>
      </dgm:t>
    </dgm:pt>
    <dgm:pt modelId="{F1514E77-D2CA-4B9F-A799-FA83A46A271D}" type="sibTrans" cxnId="{8EA51120-ECCC-4826-B522-75BB476623AA}">
      <dgm:prSet/>
      <dgm:spPr/>
      <dgm:t>
        <a:bodyPr/>
        <a:lstStyle/>
        <a:p>
          <a:endParaRPr lang="en-US"/>
        </a:p>
      </dgm:t>
    </dgm:pt>
    <dgm:pt modelId="{BEED0036-44AC-4FD7-B316-B6DE5CE55F95}">
      <dgm:prSet/>
      <dgm:spPr/>
      <dgm:t>
        <a:bodyPr/>
        <a:lstStyle/>
        <a:p>
          <a:r>
            <a:rPr lang="en-US"/>
            <a:t>Web Browser</a:t>
          </a:r>
        </a:p>
      </dgm:t>
    </dgm:pt>
    <dgm:pt modelId="{03F8D0A6-8C5A-4D99-B582-35ABE6B27E4B}" type="parTrans" cxnId="{95194EF6-031B-446C-B03D-B7C743DB3676}">
      <dgm:prSet/>
      <dgm:spPr/>
      <dgm:t>
        <a:bodyPr/>
        <a:lstStyle/>
        <a:p>
          <a:endParaRPr lang="en-US"/>
        </a:p>
      </dgm:t>
    </dgm:pt>
    <dgm:pt modelId="{08D31AA2-6DEA-4FE3-89FC-EEC3D29784E0}" type="sibTrans" cxnId="{95194EF6-031B-446C-B03D-B7C743DB3676}">
      <dgm:prSet/>
      <dgm:spPr/>
      <dgm:t>
        <a:bodyPr/>
        <a:lstStyle/>
        <a:p>
          <a:endParaRPr lang="en-US"/>
        </a:p>
      </dgm:t>
    </dgm:pt>
    <dgm:pt modelId="{A339BED0-2FFF-409D-A743-4A7F60A38688}">
      <dgm:prSet/>
      <dgm:spPr/>
      <dgm:t>
        <a:bodyPr/>
        <a:lstStyle/>
        <a:p>
          <a:r>
            <a:rPr lang="en-US"/>
            <a:t>IM Clients</a:t>
          </a:r>
        </a:p>
      </dgm:t>
    </dgm:pt>
    <dgm:pt modelId="{5884A28E-FE49-46C9-9246-4947A767226E}" type="parTrans" cxnId="{AD047373-9DE8-481A-872B-83CBFF4B42B6}">
      <dgm:prSet/>
      <dgm:spPr/>
      <dgm:t>
        <a:bodyPr/>
        <a:lstStyle/>
        <a:p>
          <a:endParaRPr lang="en-US"/>
        </a:p>
      </dgm:t>
    </dgm:pt>
    <dgm:pt modelId="{9EEE008A-A277-4654-8448-F383505E4738}" type="sibTrans" cxnId="{AD047373-9DE8-481A-872B-83CBFF4B42B6}">
      <dgm:prSet/>
      <dgm:spPr/>
      <dgm:t>
        <a:bodyPr/>
        <a:lstStyle/>
        <a:p>
          <a:endParaRPr lang="en-US"/>
        </a:p>
      </dgm:t>
    </dgm:pt>
    <dgm:pt modelId="{6A919F57-2941-4F59-975C-C85A216F1066}">
      <dgm:prSet/>
      <dgm:spPr/>
      <dgm:t>
        <a:bodyPr/>
        <a:lstStyle/>
        <a:p>
          <a:r>
            <a:rPr lang="en-US"/>
            <a:t>Web Applications</a:t>
          </a:r>
        </a:p>
      </dgm:t>
    </dgm:pt>
    <dgm:pt modelId="{265A1784-7242-49B1-9AFF-D6D536AAEF55}" type="parTrans" cxnId="{4D0EEA94-8299-40F1-8BF1-80AD03483D80}">
      <dgm:prSet/>
      <dgm:spPr/>
      <dgm:t>
        <a:bodyPr/>
        <a:lstStyle/>
        <a:p>
          <a:endParaRPr lang="en-US"/>
        </a:p>
      </dgm:t>
    </dgm:pt>
    <dgm:pt modelId="{835EFBF3-3501-4539-89DC-1E9928AF4E11}" type="sibTrans" cxnId="{4D0EEA94-8299-40F1-8BF1-80AD03483D80}">
      <dgm:prSet/>
      <dgm:spPr/>
      <dgm:t>
        <a:bodyPr/>
        <a:lstStyle/>
        <a:p>
          <a:endParaRPr lang="en-US"/>
        </a:p>
      </dgm:t>
    </dgm:pt>
    <dgm:pt modelId="{3C500291-1CD7-41D6-9F85-38DEE58B7AD2}">
      <dgm:prSet/>
      <dgm:spPr/>
      <dgm:t>
        <a:bodyPr/>
        <a:lstStyle/>
        <a:p>
          <a:r>
            <a:rPr lang="en-US"/>
            <a:t>Excessive User Rights</a:t>
          </a:r>
        </a:p>
      </dgm:t>
    </dgm:pt>
    <dgm:pt modelId="{2BEE8BA3-EEAB-4E92-AFCE-04F51B7FEAB1}" type="parTrans" cxnId="{CC1D5D68-B1AC-46E7-ACA6-39B841F6109D}">
      <dgm:prSet/>
      <dgm:spPr/>
      <dgm:t>
        <a:bodyPr/>
        <a:lstStyle/>
        <a:p>
          <a:endParaRPr lang="en-US"/>
        </a:p>
      </dgm:t>
    </dgm:pt>
    <dgm:pt modelId="{51E71411-75EE-4222-A72E-34FB1C2EBA22}" type="sibTrans" cxnId="{CC1D5D68-B1AC-46E7-ACA6-39B841F6109D}">
      <dgm:prSet/>
      <dgm:spPr/>
      <dgm:t>
        <a:bodyPr/>
        <a:lstStyle/>
        <a:p>
          <a:endParaRPr lang="en-US"/>
        </a:p>
      </dgm:t>
    </dgm:pt>
    <dgm:pt modelId="{BEF71475-221D-3F46-9703-378AF6457A24}" type="pres">
      <dgm:prSet presAssocID="{C4D37614-4F10-4A2F-B583-E42A73C7357A}" presName="linear" presStyleCnt="0">
        <dgm:presLayoutVars>
          <dgm:animLvl val="lvl"/>
          <dgm:resizeHandles val="exact"/>
        </dgm:presLayoutVars>
      </dgm:prSet>
      <dgm:spPr/>
    </dgm:pt>
    <dgm:pt modelId="{5719C343-488E-FC4C-8E85-0D2F60EEECC2}" type="pres">
      <dgm:prSet presAssocID="{CE34DBED-D556-4E3E-ABD3-0793C25782B1}" presName="parentText" presStyleLbl="node1" presStyleIdx="0" presStyleCnt="3">
        <dgm:presLayoutVars>
          <dgm:chMax val="0"/>
          <dgm:bulletEnabled val="1"/>
        </dgm:presLayoutVars>
      </dgm:prSet>
      <dgm:spPr/>
    </dgm:pt>
    <dgm:pt modelId="{FDC8ACB9-1196-B446-9F48-0DD20C7F9117}" type="pres">
      <dgm:prSet presAssocID="{C59D0D00-352F-44CF-9B7A-ADD72E484F10}" presName="spacer" presStyleCnt="0"/>
      <dgm:spPr/>
    </dgm:pt>
    <dgm:pt modelId="{B7782FBE-F26B-B441-9F25-BE26D5304238}" type="pres">
      <dgm:prSet presAssocID="{6AC5E1D7-4644-4D23-AECA-255337849618}" presName="parentText" presStyleLbl="node1" presStyleIdx="1" presStyleCnt="3">
        <dgm:presLayoutVars>
          <dgm:chMax val="0"/>
          <dgm:bulletEnabled val="1"/>
        </dgm:presLayoutVars>
      </dgm:prSet>
      <dgm:spPr/>
    </dgm:pt>
    <dgm:pt modelId="{CA19809C-8103-6E4B-AC5F-DD17FDBA0438}" type="pres">
      <dgm:prSet presAssocID="{6AC5E1D7-4644-4D23-AECA-255337849618}" presName="childText" presStyleLbl="revTx" presStyleIdx="0" presStyleCnt="2">
        <dgm:presLayoutVars>
          <dgm:bulletEnabled val="1"/>
        </dgm:presLayoutVars>
      </dgm:prSet>
      <dgm:spPr/>
    </dgm:pt>
    <dgm:pt modelId="{FDF257E7-1186-CB47-8C43-7D74AA1C3D0B}" type="pres">
      <dgm:prSet presAssocID="{AEB7A2C5-D370-475F-9802-D35B1FBA77B3}" presName="parentText" presStyleLbl="node1" presStyleIdx="2" presStyleCnt="3">
        <dgm:presLayoutVars>
          <dgm:chMax val="0"/>
          <dgm:bulletEnabled val="1"/>
        </dgm:presLayoutVars>
      </dgm:prSet>
      <dgm:spPr/>
    </dgm:pt>
    <dgm:pt modelId="{58CB9F33-6A91-8D43-9A0D-1FBC08BC224B}" type="pres">
      <dgm:prSet presAssocID="{AEB7A2C5-D370-475F-9802-D35B1FBA77B3}" presName="childText" presStyleLbl="revTx" presStyleIdx="1" presStyleCnt="2">
        <dgm:presLayoutVars>
          <dgm:bulletEnabled val="1"/>
        </dgm:presLayoutVars>
      </dgm:prSet>
      <dgm:spPr/>
    </dgm:pt>
  </dgm:ptLst>
  <dgm:cxnLst>
    <dgm:cxn modelId="{2CF37B00-F9F7-4BA9-A616-CCA6B8D64BE4}" srcId="{6AC5E1D7-4644-4D23-AECA-255337849618}" destId="{98978015-B9C7-4511-9E4D-4863B34CF192}" srcOrd="0" destOrd="0" parTransId="{2E538154-9F5A-4026-B531-EF879B3B0C87}" sibTransId="{EE4CF402-AE5E-4F86-B1EE-661BD2510922}"/>
    <dgm:cxn modelId="{8EA51120-ECCC-4826-B522-75BB476623AA}" srcId="{C4D37614-4F10-4A2F-B583-E42A73C7357A}" destId="{AEB7A2C5-D370-475F-9802-D35B1FBA77B3}" srcOrd="2" destOrd="0" parTransId="{DB040A87-A75C-4252-8425-580CF3FE5368}" sibTransId="{F1514E77-D2CA-4B9F-A799-FA83A46A271D}"/>
    <dgm:cxn modelId="{D49DF426-4E28-AF4F-B838-A62DFA0E190E}" type="presOf" srcId="{AEB7A2C5-D370-475F-9802-D35B1FBA77B3}" destId="{FDF257E7-1186-CB47-8C43-7D74AA1C3D0B}" srcOrd="0" destOrd="0" presId="urn:microsoft.com/office/officeart/2005/8/layout/vList2"/>
    <dgm:cxn modelId="{1D28DC3C-0461-D847-972E-4C099E83D54A}" type="presOf" srcId="{BEED0036-44AC-4FD7-B316-B6DE5CE55F95}" destId="{58CB9F33-6A91-8D43-9A0D-1FBC08BC224B}" srcOrd="0" destOrd="0" presId="urn:microsoft.com/office/officeart/2005/8/layout/vList2"/>
    <dgm:cxn modelId="{9E90CC49-BDE8-4E58-8740-8BB1989B1BA5}" srcId="{6AC5E1D7-4644-4D23-AECA-255337849618}" destId="{C8EA54B2-5A4A-48AD-91F4-77993CB8C6C8}" srcOrd="3" destOrd="0" parTransId="{F81C9802-807B-4054-A35D-0D0C4FBABF39}" sibTransId="{7E9EA5B6-858C-47B8-8A98-C2700FC484DD}"/>
    <dgm:cxn modelId="{10B4BE51-6FB5-4D7D-BBC6-AB993B8AF9A8}" srcId="{C4D37614-4F10-4A2F-B583-E42A73C7357A}" destId="{CE34DBED-D556-4E3E-ABD3-0793C25782B1}" srcOrd="0" destOrd="0" parTransId="{F94E660F-6E26-41A5-B259-0F77CAFDA439}" sibTransId="{C59D0D00-352F-44CF-9B7A-ADD72E484F10}"/>
    <dgm:cxn modelId="{23A18F58-39A8-224F-87EC-BD914D5CCDE5}" type="presOf" srcId="{C4D37614-4F10-4A2F-B583-E42A73C7357A}" destId="{BEF71475-221D-3F46-9703-378AF6457A24}" srcOrd="0" destOrd="0" presId="urn:microsoft.com/office/officeart/2005/8/layout/vList2"/>
    <dgm:cxn modelId="{CC1D5D68-B1AC-46E7-ACA6-39B841F6109D}" srcId="{AEB7A2C5-D370-475F-9802-D35B1FBA77B3}" destId="{3C500291-1CD7-41D6-9F85-38DEE58B7AD2}" srcOrd="3" destOrd="0" parTransId="{2BEE8BA3-EEAB-4E92-AFCE-04F51B7FEAB1}" sibTransId="{51E71411-75EE-4222-A72E-34FB1C2EBA22}"/>
    <dgm:cxn modelId="{F6030769-320E-4E6C-B2C0-1689011F3336}" srcId="{6AC5E1D7-4644-4D23-AECA-255337849618}" destId="{A60454A5-03F4-481F-AB14-2B0B0A556624}" srcOrd="2" destOrd="0" parTransId="{90C9EB65-3083-4FFF-B65D-DB92B14D5A61}" sibTransId="{91600D3B-0DAB-44F6-9C65-FB7A478CF526}"/>
    <dgm:cxn modelId="{7CE61969-AD0A-4179-B5AB-E8CC0719A787}" srcId="{6AC5E1D7-4644-4D23-AECA-255337849618}" destId="{F371BF27-3718-464B-A976-3343ACEE11A4}" srcOrd="1" destOrd="0" parTransId="{46E969A6-4D9E-4C06-AF37-4D80D64ECE11}" sibTransId="{E07A943C-2CCC-4834-A3BC-C30CE2DB5514}"/>
    <dgm:cxn modelId="{39D0626F-5746-0341-9A52-310FD0AD3A2B}" type="presOf" srcId="{6AC5E1D7-4644-4D23-AECA-255337849618}" destId="{B7782FBE-F26B-B441-9F25-BE26D5304238}" srcOrd="0" destOrd="0" presId="urn:microsoft.com/office/officeart/2005/8/layout/vList2"/>
    <dgm:cxn modelId="{AD047373-9DE8-481A-872B-83CBFF4B42B6}" srcId="{AEB7A2C5-D370-475F-9802-D35B1FBA77B3}" destId="{A339BED0-2FFF-409D-A743-4A7F60A38688}" srcOrd="1" destOrd="0" parTransId="{5884A28E-FE49-46C9-9246-4947A767226E}" sibTransId="{9EEE008A-A277-4654-8448-F383505E4738}"/>
    <dgm:cxn modelId="{B501708C-DEB1-454F-B56D-FCD7C36FB795}" type="presOf" srcId="{CE34DBED-D556-4E3E-ABD3-0793C25782B1}" destId="{5719C343-488E-FC4C-8E85-0D2F60EEECC2}" srcOrd="0" destOrd="0" presId="urn:microsoft.com/office/officeart/2005/8/layout/vList2"/>
    <dgm:cxn modelId="{FF540E91-EDFA-2146-9038-F725C9E93E5B}" type="presOf" srcId="{A339BED0-2FFF-409D-A743-4A7F60A38688}" destId="{58CB9F33-6A91-8D43-9A0D-1FBC08BC224B}" srcOrd="0" destOrd="1" presId="urn:microsoft.com/office/officeart/2005/8/layout/vList2"/>
    <dgm:cxn modelId="{4D0EEA94-8299-40F1-8BF1-80AD03483D80}" srcId="{AEB7A2C5-D370-475F-9802-D35B1FBA77B3}" destId="{6A919F57-2941-4F59-975C-C85A216F1066}" srcOrd="2" destOrd="0" parTransId="{265A1784-7242-49B1-9AFF-D6D536AAEF55}" sibTransId="{835EFBF3-3501-4539-89DC-1E9928AF4E11}"/>
    <dgm:cxn modelId="{2D829AAA-184B-2C49-BF1B-B897F6BC2F8D}" type="presOf" srcId="{A60454A5-03F4-481F-AB14-2B0B0A556624}" destId="{CA19809C-8103-6E4B-AC5F-DD17FDBA0438}" srcOrd="0" destOrd="2" presId="urn:microsoft.com/office/officeart/2005/8/layout/vList2"/>
    <dgm:cxn modelId="{8C630BAD-F489-A449-B669-2EC8CFE07162}" type="presOf" srcId="{98978015-B9C7-4511-9E4D-4863B34CF192}" destId="{CA19809C-8103-6E4B-AC5F-DD17FDBA0438}" srcOrd="0" destOrd="0" presId="urn:microsoft.com/office/officeart/2005/8/layout/vList2"/>
    <dgm:cxn modelId="{5F52DEB4-CB57-9845-B22F-E408076388AB}" type="presOf" srcId="{3C500291-1CD7-41D6-9F85-38DEE58B7AD2}" destId="{58CB9F33-6A91-8D43-9A0D-1FBC08BC224B}" srcOrd="0" destOrd="3" presId="urn:microsoft.com/office/officeart/2005/8/layout/vList2"/>
    <dgm:cxn modelId="{A8A1A7E7-984A-4A43-8047-D7C8C5671033}" type="presOf" srcId="{6A919F57-2941-4F59-975C-C85A216F1066}" destId="{58CB9F33-6A91-8D43-9A0D-1FBC08BC224B}" srcOrd="0" destOrd="2" presId="urn:microsoft.com/office/officeart/2005/8/layout/vList2"/>
    <dgm:cxn modelId="{9827ECEB-DB57-9D44-8EFF-3DAD508499D0}" type="presOf" srcId="{C8EA54B2-5A4A-48AD-91F4-77993CB8C6C8}" destId="{CA19809C-8103-6E4B-AC5F-DD17FDBA0438}" srcOrd="0" destOrd="3" presId="urn:microsoft.com/office/officeart/2005/8/layout/vList2"/>
    <dgm:cxn modelId="{857EF1F2-5A05-2B48-A338-6EF2E50064EA}" type="presOf" srcId="{F371BF27-3718-464B-A976-3343ACEE11A4}" destId="{CA19809C-8103-6E4B-AC5F-DD17FDBA0438}" srcOrd="0" destOrd="1" presId="urn:microsoft.com/office/officeart/2005/8/layout/vList2"/>
    <dgm:cxn modelId="{75052FF4-9849-450C-9744-B15B9C971AB7}" srcId="{C4D37614-4F10-4A2F-B583-E42A73C7357A}" destId="{6AC5E1D7-4644-4D23-AECA-255337849618}" srcOrd="1" destOrd="0" parTransId="{34BD91A0-ABA9-4E02-BA0A-AE8EB51FA6E9}" sibTransId="{BD1E7BDC-A216-4A54-8B90-7D093F5DC03F}"/>
    <dgm:cxn modelId="{95194EF6-031B-446C-B03D-B7C743DB3676}" srcId="{AEB7A2C5-D370-475F-9802-D35B1FBA77B3}" destId="{BEED0036-44AC-4FD7-B316-B6DE5CE55F95}" srcOrd="0" destOrd="0" parTransId="{03F8D0A6-8C5A-4D99-B582-35ABE6B27E4B}" sibTransId="{08D31AA2-6DEA-4FE3-89FC-EEC3D29784E0}"/>
    <dgm:cxn modelId="{463FDB2B-9A88-784B-A0B4-0B41EFEC2984}" type="presParOf" srcId="{BEF71475-221D-3F46-9703-378AF6457A24}" destId="{5719C343-488E-FC4C-8E85-0D2F60EEECC2}" srcOrd="0" destOrd="0" presId="urn:microsoft.com/office/officeart/2005/8/layout/vList2"/>
    <dgm:cxn modelId="{916A6F7E-5377-9749-8051-DB9DF3393C4E}" type="presParOf" srcId="{BEF71475-221D-3F46-9703-378AF6457A24}" destId="{FDC8ACB9-1196-B446-9F48-0DD20C7F9117}" srcOrd="1" destOrd="0" presId="urn:microsoft.com/office/officeart/2005/8/layout/vList2"/>
    <dgm:cxn modelId="{A81460C3-AFE0-5D42-9F94-62248BF6D664}" type="presParOf" srcId="{BEF71475-221D-3F46-9703-378AF6457A24}" destId="{B7782FBE-F26B-B441-9F25-BE26D5304238}" srcOrd="2" destOrd="0" presId="urn:microsoft.com/office/officeart/2005/8/layout/vList2"/>
    <dgm:cxn modelId="{472CDCF3-F6EA-E94C-81D9-14B265340697}" type="presParOf" srcId="{BEF71475-221D-3F46-9703-378AF6457A24}" destId="{CA19809C-8103-6E4B-AC5F-DD17FDBA0438}" srcOrd="3" destOrd="0" presId="urn:microsoft.com/office/officeart/2005/8/layout/vList2"/>
    <dgm:cxn modelId="{D936E50A-80CC-8A40-9CC2-9AB20908C6E4}" type="presParOf" srcId="{BEF71475-221D-3F46-9703-378AF6457A24}" destId="{FDF257E7-1186-CB47-8C43-7D74AA1C3D0B}" srcOrd="4" destOrd="0" presId="urn:microsoft.com/office/officeart/2005/8/layout/vList2"/>
    <dgm:cxn modelId="{FDA3CC28-02A4-2A42-8766-523E6F597110}" type="presParOf" srcId="{BEF71475-221D-3F46-9703-378AF6457A24}" destId="{58CB9F33-6A91-8D43-9A0D-1FBC08BC224B}" srcOrd="5"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A74E16-FD10-9040-B84C-C65F9A3799C3}">
      <dsp:nvSpPr>
        <dsp:cNvPr id="0" name=""/>
        <dsp:cNvSpPr/>
      </dsp:nvSpPr>
      <dsp:spPr>
        <a:xfrm>
          <a:off x="0" y="470745"/>
          <a:ext cx="5295778" cy="1558878"/>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Cybersecurity is important because it protects all categories of data from theft and damage. </a:t>
          </a:r>
        </a:p>
      </dsp:txBody>
      <dsp:txXfrm>
        <a:off x="76098" y="546843"/>
        <a:ext cx="5143582" cy="1406682"/>
      </dsp:txXfrm>
    </dsp:sp>
    <dsp:sp modelId="{20E57D34-66C3-1149-8215-9F4375B2073D}">
      <dsp:nvSpPr>
        <dsp:cNvPr id="0" name=""/>
        <dsp:cNvSpPr/>
      </dsp:nvSpPr>
      <dsp:spPr>
        <a:xfrm>
          <a:off x="0" y="2084344"/>
          <a:ext cx="5295778" cy="1558878"/>
        </a:xfrm>
        <a:prstGeom prst="roundRect">
          <a:avLst/>
        </a:prstGeom>
        <a:solidFill>
          <a:schemeClr val="accent2">
            <a:hueOff val="1327892"/>
            <a:satOff val="4567"/>
            <a:lumOff val="-88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Both inherent risk and residual risk is increasing, driven by global connectivity and usage of cloud services, like Amazon Web Services, to store sensitive data and personal information. </a:t>
          </a:r>
        </a:p>
      </dsp:txBody>
      <dsp:txXfrm>
        <a:off x="76098" y="2160442"/>
        <a:ext cx="5143582" cy="1406682"/>
      </dsp:txXfrm>
    </dsp:sp>
    <dsp:sp modelId="{A46875FA-D340-9447-A016-05DA7B020A7B}">
      <dsp:nvSpPr>
        <dsp:cNvPr id="0" name=""/>
        <dsp:cNvSpPr/>
      </dsp:nvSpPr>
      <dsp:spPr>
        <a:xfrm>
          <a:off x="0" y="3697943"/>
          <a:ext cx="5295778" cy="1558878"/>
        </a:xfrm>
        <a:prstGeom prst="roundRect">
          <a:avLst/>
        </a:prstGeom>
        <a:solidFill>
          <a:schemeClr val="accent2">
            <a:hueOff val="2655785"/>
            <a:satOff val="9135"/>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Widespread poor configuration of cloud services paired with increasingly sophisticated cyber criminals means the risk that your organization suffers from a successful cyber attack or data breach is on the rise.</a:t>
          </a:r>
        </a:p>
      </dsp:txBody>
      <dsp:txXfrm>
        <a:off x="76098" y="3774041"/>
        <a:ext cx="5143582" cy="14066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9C343-488E-FC4C-8E85-0D2F60EEECC2}">
      <dsp:nvSpPr>
        <dsp:cNvPr id="0" name=""/>
        <dsp:cNvSpPr/>
      </dsp:nvSpPr>
      <dsp:spPr>
        <a:xfrm>
          <a:off x="0" y="9293"/>
          <a:ext cx="5295778" cy="1114863"/>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internet allows an attacker to work from anywhere on the planet.</a:t>
          </a:r>
        </a:p>
      </dsp:txBody>
      <dsp:txXfrm>
        <a:off x="54423" y="63716"/>
        <a:ext cx="5186932" cy="1006017"/>
      </dsp:txXfrm>
    </dsp:sp>
    <dsp:sp modelId="{B7782FBE-F26B-B441-9F25-BE26D5304238}">
      <dsp:nvSpPr>
        <dsp:cNvPr id="0" name=""/>
        <dsp:cNvSpPr/>
      </dsp:nvSpPr>
      <dsp:spPr>
        <a:xfrm>
          <a:off x="0" y="1184637"/>
          <a:ext cx="5295778" cy="1114863"/>
        </a:xfrm>
        <a:prstGeom prst="roundRect">
          <a:avLst/>
        </a:prstGeom>
        <a:solidFill>
          <a:schemeClr val="accent2">
            <a:hueOff val="1327892"/>
            <a:satOff val="4567"/>
            <a:lumOff val="-88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Risks caused by poor security knowledge and practice:</a:t>
          </a:r>
        </a:p>
      </dsp:txBody>
      <dsp:txXfrm>
        <a:off x="54423" y="1239060"/>
        <a:ext cx="5186932" cy="1006017"/>
      </dsp:txXfrm>
    </dsp:sp>
    <dsp:sp modelId="{CA19809C-8103-6E4B-AC5F-DD17FDBA0438}">
      <dsp:nvSpPr>
        <dsp:cNvPr id="0" name=""/>
        <dsp:cNvSpPr/>
      </dsp:nvSpPr>
      <dsp:spPr>
        <a:xfrm>
          <a:off x="0" y="2299500"/>
          <a:ext cx="5295778" cy="1260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141"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Identity Theft</a:t>
          </a:r>
        </a:p>
        <a:p>
          <a:pPr marL="171450" lvl="1" indent="-171450" algn="l" defTabSz="711200">
            <a:lnSpc>
              <a:spcPct val="90000"/>
            </a:lnSpc>
            <a:spcBef>
              <a:spcPct val="0"/>
            </a:spcBef>
            <a:spcAft>
              <a:spcPct val="20000"/>
            </a:spcAft>
            <a:buChar char="•"/>
          </a:pPr>
          <a:r>
            <a:rPr lang="en-US" sz="1600" kern="1200"/>
            <a:t>Monetary Theft</a:t>
          </a:r>
        </a:p>
        <a:p>
          <a:pPr marL="171450" lvl="1" indent="-171450" algn="l" defTabSz="711200">
            <a:lnSpc>
              <a:spcPct val="90000"/>
            </a:lnSpc>
            <a:spcBef>
              <a:spcPct val="0"/>
            </a:spcBef>
            <a:spcAft>
              <a:spcPct val="20000"/>
            </a:spcAft>
            <a:buChar char="•"/>
          </a:pPr>
          <a:r>
            <a:rPr lang="en-US" sz="1600" kern="1200"/>
            <a:t>Legal Ramifications (for yourself and your organization)</a:t>
          </a:r>
        </a:p>
        <a:p>
          <a:pPr marL="171450" lvl="1" indent="-171450" algn="l" defTabSz="711200">
            <a:lnSpc>
              <a:spcPct val="90000"/>
            </a:lnSpc>
            <a:spcBef>
              <a:spcPct val="0"/>
            </a:spcBef>
            <a:spcAft>
              <a:spcPct val="20000"/>
            </a:spcAft>
            <a:buChar char="•"/>
          </a:pPr>
          <a:r>
            <a:rPr lang="en-US" sz="1600" kern="1200"/>
            <a:t>Sanctions or termination if policies are not followed</a:t>
          </a:r>
        </a:p>
      </dsp:txBody>
      <dsp:txXfrm>
        <a:off x="0" y="2299500"/>
        <a:ext cx="5295778" cy="1260630"/>
      </dsp:txXfrm>
    </dsp:sp>
    <dsp:sp modelId="{FDF257E7-1186-CB47-8C43-7D74AA1C3D0B}">
      <dsp:nvSpPr>
        <dsp:cNvPr id="0" name=""/>
        <dsp:cNvSpPr/>
      </dsp:nvSpPr>
      <dsp:spPr>
        <a:xfrm>
          <a:off x="0" y="3560130"/>
          <a:ext cx="5295778" cy="1114863"/>
        </a:xfrm>
        <a:prstGeom prst="roundRect">
          <a:avLst/>
        </a:prstGeom>
        <a:solidFill>
          <a:schemeClr val="accent2">
            <a:hueOff val="2655785"/>
            <a:satOff val="9135"/>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According to the SANS Institute, the top vectors for vulnerabilities available to a cyber criminal are:</a:t>
          </a:r>
        </a:p>
      </dsp:txBody>
      <dsp:txXfrm>
        <a:off x="54423" y="3614553"/>
        <a:ext cx="5186932" cy="1006017"/>
      </dsp:txXfrm>
    </dsp:sp>
    <dsp:sp modelId="{58CB9F33-6A91-8D43-9A0D-1FBC08BC224B}">
      <dsp:nvSpPr>
        <dsp:cNvPr id="0" name=""/>
        <dsp:cNvSpPr/>
      </dsp:nvSpPr>
      <dsp:spPr>
        <a:xfrm>
          <a:off x="0" y="4674994"/>
          <a:ext cx="5295778"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141"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Web Browser</a:t>
          </a:r>
        </a:p>
        <a:p>
          <a:pPr marL="171450" lvl="1" indent="-171450" algn="l" defTabSz="711200">
            <a:lnSpc>
              <a:spcPct val="90000"/>
            </a:lnSpc>
            <a:spcBef>
              <a:spcPct val="0"/>
            </a:spcBef>
            <a:spcAft>
              <a:spcPct val="20000"/>
            </a:spcAft>
            <a:buChar char="•"/>
          </a:pPr>
          <a:r>
            <a:rPr lang="en-US" sz="1600" kern="1200"/>
            <a:t>IM Clients</a:t>
          </a:r>
        </a:p>
        <a:p>
          <a:pPr marL="171450" lvl="1" indent="-171450" algn="l" defTabSz="711200">
            <a:lnSpc>
              <a:spcPct val="90000"/>
            </a:lnSpc>
            <a:spcBef>
              <a:spcPct val="0"/>
            </a:spcBef>
            <a:spcAft>
              <a:spcPct val="20000"/>
            </a:spcAft>
            <a:buChar char="•"/>
          </a:pPr>
          <a:r>
            <a:rPr lang="en-US" sz="1600" kern="1200"/>
            <a:t>Web Applications</a:t>
          </a:r>
        </a:p>
        <a:p>
          <a:pPr marL="171450" lvl="1" indent="-171450" algn="l" defTabSz="711200">
            <a:lnSpc>
              <a:spcPct val="90000"/>
            </a:lnSpc>
            <a:spcBef>
              <a:spcPct val="0"/>
            </a:spcBef>
            <a:spcAft>
              <a:spcPct val="20000"/>
            </a:spcAft>
            <a:buChar char="•"/>
          </a:pPr>
          <a:r>
            <a:rPr lang="en-US" sz="1600" kern="1200"/>
            <a:t>Excessive User Rights</a:t>
          </a:r>
        </a:p>
      </dsp:txBody>
      <dsp:txXfrm>
        <a:off x="0" y="4674994"/>
        <a:ext cx="5295778" cy="10432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A21EFA-CA0B-6145-8ABA-F047503CC1BB}" type="datetimeFigureOut">
              <a:rPr lang="en-US" smtClean="0"/>
              <a:t>3/4/22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C6F685-6106-A243-856D-5202F4DC5E47}" type="slidenum">
              <a:rPr lang="en-US" smtClean="0"/>
              <a:t>‹#›</a:t>
            </a:fld>
            <a:endParaRPr lang="en-US"/>
          </a:p>
        </p:txBody>
      </p:sp>
    </p:spTree>
    <p:extLst>
      <p:ext uri="{BB962C8B-B14F-4D97-AF65-F5344CB8AC3E}">
        <p14:creationId xmlns:p14="http://schemas.microsoft.com/office/powerpoint/2010/main" val="1550214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 cyber attack is an assault launched by cybercriminals using one or more computers against a single or multiple computers or networks. A cyber attack can maliciously disable computers, steal data, or use a breached computer as a launch point for other attacks. Cybercriminals use a variety of methods to launch a cyber attack, including malware, phishing, ransomware, denial of service, among other methods. We will see in upcoming slides how to deal with these types of threats and why cyber security is so important. Also, this growing field of cyber security inspires me to choose this topic.</a:t>
            </a:r>
            <a:endParaRPr lang="en-US" dirty="0"/>
          </a:p>
        </p:txBody>
      </p:sp>
      <p:sp>
        <p:nvSpPr>
          <p:cNvPr id="4" name="Slide Number Placeholder 3"/>
          <p:cNvSpPr>
            <a:spLocks noGrp="1"/>
          </p:cNvSpPr>
          <p:nvPr>
            <p:ph type="sldNum" sz="quarter" idx="5"/>
          </p:nvPr>
        </p:nvSpPr>
        <p:spPr/>
        <p:txBody>
          <a:bodyPr/>
          <a:lstStyle/>
          <a:p>
            <a:fld id="{96C6F685-6106-A243-856D-5202F4DC5E47}" type="slidenum">
              <a:rPr lang="en-US" smtClean="0"/>
              <a:t>2</a:t>
            </a:fld>
            <a:endParaRPr lang="en-US"/>
          </a:p>
        </p:txBody>
      </p:sp>
    </p:spTree>
    <p:extLst>
      <p:ext uri="{BB962C8B-B14F-4D97-AF65-F5344CB8AC3E}">
        <p14:creationId xmlns:p14="http://schemas.microsoft.com/office/powerpoint/2010/main" val="2441873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be aware of these types of threats. I will try to learn more about these topics.</a:t>
            </a:r>
          </a:p>
        </p:txBody>
      </p:sp>
      <p:sp>
        <p:nvSpPr>
          <p:cNvPr id="4" name="Slide Number Placeholder 3"/>
          <p:cNvSpPr>
            <a:spLocks noGrp="1"/>
          </p:cNvSpPr>
          <p:nvPr>
            <p:ph type="sldNum" sz="quarter" idx="5"/>
          </p:nvPr>
        </p:nvSpPr>
        <p:spPr/>
        <p:txBody>
          <a:bodyPr/>
          <a:lstStyle/>
          <a:p>
            <a:fld id="{96C6F685-6106-A243-856D-5202F4DC5E47}" type="slidenum">
              <a:rPr lang="en-US" smtClean="0"/>
              <a:t>11</a:t>
            </a:fld>
            <a:endParaRPr lang="en-US"/>
          </a:p>
        </p:txBody>
      </p:sp>
    </p:spTree>
    <p:extLst>
      <p:ext uri="{BB962C8B-B14F-4D97-AF65-F5344CB8AC3E}">
        <p14:creationId xmlns:p14="http://schemas.microsoft.com/office/powerpoint/2010/main" val="1018054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C6F685-6106-A243-856D-5202F4DC5E47}" type="slidenum">
              <a:rPr lang="en-US" smtClean="0"/>
              <a:t>14</a:t>
            </a:fld>
            <a:endParaRPr lang="en-US"/>
          </a:p>
        </p:txBody>
      </p:sp>
    </p:spTree>
    <p:extLst>
      <p:ext uri="{BB962C8B-B14F-4D97-AF65-F5344CB8AC3E}">
        <p14:creationId xmlns:p14="http://schemas.microsoft.com/office/powerpoint/2010/main" val="3849909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Cyber security protects different types of data such as sensitive data, personally identifiable information, protected health information (PHI), personal information, intellectual property, data, and governmental and industry information systems. Without a cybersecurity program, your organization cannot defend itself against data breach campaigns, which makes it an irresistible target for cybercriminals. Business leaders can no longer solely rely on out-of-the-box cybersecurity solutions like antivirus software and firewalls, cybercriminals are getting smarter and their tactics are becoming more resilient to conventional cyber defenses.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96C6F685-6106-A243-856D-5202F4DC5E47}" type="slidenum">
              <a:rPr lang="en-US" smtClean="0"/>
              <a:t>3</a:t>
            </a:fld>
            <a:endParaRPr lang="en-US"/>
          </a:p>
        </p:txBody>
      </p:sp>
    </p:spTree>
    <p:extLst>
      <p:ext uri="{BB962C8B-B14F-4D97-AF65-F5344CB8AC3E}">
        <p14:creationId xmlns:p14="http://schemas.microsoft.com/office/powerpoint/2010/main" val="1937267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different types of cyber security breaches, such as- </a:t>
            </a:r>
            <a:r>
              <a:rPr lang="en-US" sz="1200" b="0" i="0" u="none" strike="noStrike" kern="1200" dirty="0">
                <a:solidFill>
                  <a:schemeClr val="tx1"/>
                </a:solidFill>
                <a:effectLst/>
                <a:latin typeface="+mn-lt"/>
                <a:ea typeface="+mn-ea"/>
                <a:cs typeface="+mn-cs"/>
              </a:rPr>
              <a:t>Malware Attacks.</a:t>
            </a:r>
          </a:p>
          <a:p>
            <a:r>
              <a:rPr lang="en-US" sz="1200" b="0" i="0" u="none" strike="noStrike" kern="1200" dirty="0">
                <a:solidFill>
                  <a:schemeClr val="tx1"/>
                </a:solidFill>
                <a:effectLst/>
                <a:latin typeface="+mn-lt"/>
                <a:ea typeface="+mn-ea"/>
                <a:cs typeface="+mn-cs"/>
              </a:rPr>
              <a:t>Phishing Attacks.</a:t>
            </a:r>
          </a:p>
          <a:p>
            <a:r>
              <a:rPr lang="en-US" sz="1200" b="0" i="0" u="none" strike="noStrike" kern="1200" dirty="0">
                <a:solidFill>
                  <a:schemeClr val="tx1"/>
                </a:solidFill>
                <a:effectLst/>
                <a:latin typeface="+mn-lt"/>
                <a:ea typeface="+mn-ea"/>
                <a:cs typeface="+mn-cs"/>
              </a:rPr>
              <a:t>Distributed Denial of Service Attacks.</a:t>
            </a:r>
          </a:p>
          <a:p>
            <a:r>
              <a:rPr lang="en-US" sz="1200" b="0" i="0" u="none" strike="noStrike" kern="1200" dirty="0">
                <a:solidFill>
                  <a:schemeClr val="tx1"/>
                </a:solidFill>
                <a:effectLst/>
                <a:latin typeface="+mn-lt"/>
                <a:ea typeface="+mn-ea"/>
                <a:cs typeface="+mn-cs"/>
              </a:rPr>
              <a:t>Man-in-the-Middle Attacks.</a:t>
            </a:r>
          </a:p>
          <a:p>
            <a:r>
              <a:rPr lang="en-US" sz="1200" b="0" i="0" u="none" strike="noStrike" kern="1200" dirty="0">
                <a:solidFill>
                  <a:schemeClr val="tx1"/>
                </a:solidFill>
                <a:effectLst/>
                <a:latin typeface="+mn-lt"/>
                <a:ea typeface="+mn-ea"/>
                <a:cs typeface="+mn-cs"/>
              </a:rPr>
              <a:t>Credential Stuffing Attacks.</a:t>
            </a:r>
          </a:p>
          <a:p>
            <a:r>
              <a:rPr lang="en-US" sz="1200" b="0" i="0" u="none" strike="noStrike" kern="1200" dirty="0">
                <a:solidFill>
                  <a:schemeClr val="tx1"/>
                </a:solidFill>
                <a:effectLst/>
                <a:latin typeface="+mn-lt"/>
                <a:ea typeface="+mn-ea"/>
                <a:cs typeface="+mn-cs"/>
              </a:rPr>
              <a:t>Password Spraying Attacks.</a:t>
            </a:r>
          </a:p>
          <a:p>
            <a:r>
              <a:rPr lang="en-US" sz="1200" b="0" i="0" u="none" strike="noStrike" kern="1200" dirty="0">
                <a:solidFill>
                  <a:schemeClr val="tx1"/>
                </a:solidFill>
                <a:effectLst/>
                <a:latin typeface="+mn-lt"/>
                <a:ea typeface="+mn-ea"/>
                <a:cs typeface="+mn-cs"/>
              </a:rPr>
              <a:t>Mobile Device Attacks.</a:t>
            </a:r>
          </a:p>
          <a:p>
            <a:r>
              <a:rPr lang="en-US" dirty="0"/>
              <a:t>These are caused by-</a:t>
            </a:r>
          </a:p>
          <a:p>
            <a:r>
              <a:rPr lang="en-US" sz="1200" b="1" i="0" u="none" strike="noStrike" kern="1200" dirty="0">
                <a:solidFill>
                  <a:schemeClr val="tx1"/>
                </a:solidFill>
                <a:effectLst/>
                <a:latin typeface="+mn-lt"/>
                <a:ea typeface="+mn-ea"/>
                <a:cs typeface="+mn-cs"/>
              </a:rPr>
              <a:t>Skill-based errors</a:t>
            </a:r>
          </a:p>
          <a:p>
            <a:r>
              <a:rPr lang="en-US" sz="1200" b="0" i="0" u="none" strike="noStrike" kern="1200" dirty="0">
                <a:solidFill>
                  <a:schemeClr val="tx1"/>
                </a:solidFill>
                <a:effectLst/>
                <a:latin typeface="+mn-lt"/>
                <a:ea typeface="+mn-ea"/>
                <a:cs typeface="+mn-cs"/>
              </a:rPr>
              <a:t>Skill-based human error consists of slips and lapses: small mistakes that occur when performing familiar tasks and activities. In these scenarios, the end-user knows what the correct course of action is, but fails to do so due to a temporary lapse, mistake or negligence. </a:t>
            </a:r>
          </a:p>
          <a:p>
            <a:r>
              <a:rPr lang="en-US" sz="1200" b="1" i="0" u="none" strike="noStrike" kern="1200" dirty="0">
                <a:solidFill>
                  <a:schemeClr val="tx1"/>
                </a:solidFill>
                <a:effectLst/>
                <a:latin typeface="+mn-lt"/>
                <a:ea typeface="+mn-ea"/>
                <a:cs typeface="+mn-cs"/>
              </a:rPr>
              <a:t>Decision-based errors</a:t>
            </a:r>
          </a:p>
          <a:p>
            <a:r>
              <a:rPr lang="en-US" sz="1200" b="0" i="0" u="none" strike="noStrike" kern="1200" dirty="0">
                <a:solidFill>
                  <a:schemeClr val="tx1"/>
                </a:solidFill>
                <a:effectLst/>
                <a:latin typeface="+mn-lt"/>
                <a:ea typeface="+mn-ea"/>
                <a:cs typeface="+mn-cs"/>
              </a:rPr>
              <a:t>Decision-based errors are when a user makes a faulty decision. There can be a number of different factors that play into this: often it includes the user not having the necessary level of knowledge, not having enough information about the specific circumstance, or not even </a:t>
            </a:r>
            <a:r>
              <a:rPr lang="en-US" sz="1200" b="0" i="0" u="none" strike="noStrike" kern="1200" dirty="0" err="1">
                <a:solidFill>
                  <a:schemeClr val="tx1"/>
                </a:solidFill>
                <a:effectLst/>
                <a:latin typeface="+mn-lt"/>
                <a:ea typeface="+mn-ea"/>
                <a:cs typeface="+mn-cs"/>
              </a:rPr>
              <a:t>realising</a:t>
            </a:r>
            <a:r>
              <a:rPr lang="en-US" sz="1200" b="0" i="0" u="none" strike="noStrike" kern="1200" dirty="0">
                <a:solidFill>
                  <a:schemeClr val="tx1"/>
                </a:solidFill>
                <a:effectLst/>
                <a:latin typeface="+mn-lt"/>
                <a:ea typeface="+mn-ea"/>
                <a:cs typeface="+mn-cs"/>
              </a:rPr>
              <a:t> that they are making a decision through their inaction.</a:t>
            </a:r>
          </a:p>
          <a:p>
            <a:endParaRPr lang="en-US" dirty="0"/>
          </a:p>
        </p:txBody>
      </p:sp>
      <p:sp>
        <p:nvSpPr>
          <p:cNvPr id="4" name="Slide Number Placeholder 3"/>
          <p:cNvSpPr>
            <a:spLocks noGrp="1"/>
          </p:cNvSpPr>
          <p:nvPr>
            <p:ph type="sldNum" sz="quarter" idx="5"/>
          </p:nvPr>
        </p:nvSpPr>
        <p:spPr/>
        <p:txBody>
          <a:bodyPr/>
          <a:lstStyle/>
          <a:p>
            <a:fld id="{96C6F685-6106-A243-856D-5202F4DC5E47}" type="slidenum">
              <a:rPr lang="en-US" smtClean="0"/>
              <a:t>4</a:t>
            </a:fld>
            <a:endParaRPr lang="en-US"/>
          </a:p>
        </p:txBody>
      </p:sp>
    </p:spTree>
    <p:extLst>
      <p:ext uri="{BB962C8B-B14F-4D97-AF65-F5344CB8AC3E}">
        <p14:creationId xmlns:p14="http://schemas.microsoft.com/office/powerpoint/2010/main" val="2260141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Different types of cyber attacks are there. Such as- </a:t>
            </a:r>
          </a:p>
          <a:p>
            <a:r>
              <a:rPr lang="en-US" sz="1200" b="0" i="0" u="none" strike="noStrike" kern="1200" dirty="0">
                <a:solidFill>
                  <a:schemeClr val="tx1"/>
                </a:solidFill>
                <a:effectLst/>
                <a:latin typeface="+mn-lt"/>
                <a:ea typeface="+mn-ea"/>
                <a:cs typeface="+mn-cs"/>
              </a:rPr>
              <a:t>Phishing attacks come from third-party hackers who create sites that look incredibly genuine. For example, they may make a site that mirrors PayPal, and ask you to log into the site for a necessary change. You will log into it and realize that instead of simply logging in to your account, you’ve accidentally given someone your password. Malware or viruses can be sent to people with the goal of wiping their computer. This can be harmful to any company, especially those who rely on their data. For example, if a malware virus was sent to a hospital, it could wipe the data of millions of patients. This could result in a very serious situation, that could even mean the death of some of those inside the hospital. Ransomware is when you suddenly get a message stating that your phone or computer has been hacked. In this case, the person will tell you that they will turn it over to you and not release it to the public if you pay a fee. This can be anywhere from nominal to hundreds of thousands of dollars.</a:t>
            </a:r>
          </a:p>
          <a:p>
            <a:r>
              <a:rPr lang="en-US" sz="1200" b="0" i="0" u="none" strike="noStrike" kern="1200" dirty="0">
                <a:solidFill>
                  <a:schemeClr val="tx1"/>
                </a:solidFill>
                <a:effectLst/>
                <a:latin typeface="+mn-lt"/>
                <a:ea typeface="+mn-ea"/>
                <a:cs typeface="+mn-cs"/>
              </a:rPr>
              <a:t>Another really simple, but incredibly damaging issue is when passwords are stolen. This happens more often than you would think. Some companies leave passwords for computers on notes, allowing anyone to access them, which could leave meddling employees accessing the files somewhere else.</a:t>
            </a:r>
            <a:endParaRPr lang="en-US" dirty="0"/>
          </a:p>
        </p:txBody>
      </p:sp>
      <p:sp>
        <p:nvSpPr>
          <p:cNvPr id="4" name="Slide Number Placeholder 3"/>
          <p:cNvSpPr>
            <a:spLocks noGrp="1"/>
          </p:cNvSpPr>
          <p:nvPr>
            <p:ph type="sldNum" sz="quarter" idx="5"/>
          </p:nvPr>
        </p:nvSpPr>
        <p:spPr/>
        <p:txBody>
          <a:bodyPr/>
          <a:lstStyle/>
          <a:p>
            <a:fld id="{96C6F685-6106-A243-856D-5202F4DC5E47}" type="slidenum">
              <a:rPr lang="en-US" smtClean="0"/>
              <a:t>5</a:t>
            </a:fld>
            <a:endParaRPr lang="en-US"/>
          </a:p>
        </p:txBody>
      </p:sp>
    </p:spTree>
    <p:extLst>
      <p:ext uri="{BB962C8B-B14F-4D97-AF65-F5344CB8AC3E}">
        <p14:creationId xmlns:p14="http://schemas.microsoft.com/office/powerpoint/2010/main" val="2831382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breach included the personal data of </a:t>
            </a:r>
            <a:r>
              <a:rPr lang="en-US" b="1" dirty="0"/>
              <a:t>over 500 million</a:t>
            </a:r>
            <a:r>
              <a:rPr lang="en-US" dirty="0"/>
              <a:t> Facebook users, including their names, locations, email addresses, phone numbers, IDs, birthdates, and gender information. The data could be easily used in many ways by cyber adversaries. </a:t>
            </a:r>
          </a:p>
        </p:txBody>
      </p:sp>
      <p:sp>
        <p:nvSpPr>
          <p:cNvPr id="4" name="Slide Number Placeholder 3"/>
          <p:cNvSpPr>
            <a:spLocks noGrp="1"/>
          </p:cNvSpPr>
          <p:nvPr>
            <p:ph type="sldNum" sz="quarter" idx="5"/>
          </p:nvPr>
        </p:nvSpPr>
        <p:spPr/>
        <p:txBody>
          <a:bodyPr/>
          <a:lstStyle/>
          <a:p>
            <a:fld id="{96C6F685-6106-A243-856D-5202F4DC5E47}" type="slidenum">
              <a:rPr lang="en-US" smtClean="0"/>
              <a:t>6</a:t>
            </a:fld>
            <a:endParaRPr lang="en-US"/>
          </a:p>
        </p:txBody>
      </p:sp>
    </p:spTree>
    <p:extLst>
      <p:ext uri="{BB962C8B-B14F-4D97-AF65-F5344CB8AC3E}">
        <p14:creationId xmlns:p14="http://schemas.microsoft.com/office/powerpoint/2010/main" val="415208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involved more than 250,000 victims across </a:t>
            </a:r>
            <a:r>
              <a:rPr lang="en-US" b="1" dirty="0"/>
              <a:t>30,000 organizations</a:t>
            </a:r>
            <a:r>
              <a:rPr lang="en-US" dirty="0"/>
              <a:t> worldwide as of March 9, when its on-premises exchange servers suffered four zero day exploits. The attack on Microsoft made many headlines as it released user login credentials on the affected servers and gave admin privileges to the attackers. After the attack, Microsoft claimed that it had fixed more than </a:t>
            </a:r>
            <a:r>
              <a:rPr lang="en-US" b="1" dirty="0"/>
              <a:t>90% of the servers</a:t>
            </a:r>
            <a:r>
              <a:rPr lang="en-US" dirty="0"/>
              <a:t>.</a:t>
            </a:r>
          </a:p>
          <a:p>
            <a:endParaRPr lang="en-US" dirty="0"/>
          </a:p>
        </p:txBody>
      </p:sp>
      <p:sp>
        <p:nvSpPr>
          <p:cNvPr id="4" name="Slide Number Placeholder 3"/>
          <p:cNvSpPr>
            <a:spLocks noGrp="1"/>
          </p:cNvSpPr>
          <p:nvPr>
            <p:ph type="sldNum" sz="quarter" idx="5"/>
          </p:nvPr>
        </p:nvSpPr>
        <p:spPr/>
        <p:txBody>
          <a:bodyPr/>
          <a:lstStyle/>
          <a:p>
            <a:fld id="{96C6F685-6106-A243-856D-5202F4DC5E47}" type="slidenum">
              <a:rPr lang="en-US" smtClean="0"/>
              <a:t>7</a:t>
            </a:fld>
            <a:endParaRPr lang="en-US"/>
          </a:p>
        </p:txBody>
      </p:sp>
    </p:spTree>
    <p:extLst>
      <p:ext uri="{BB962C8B-B14F-4D97-AF65-F5344CB8AC3E}">
        <p14:creationId xmlns:p14="http://schemas.microsoft.com/office/powerpoint/2010/main" val="3215167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information of nearly </a:t>
            </a:r>
            <a:r>
              <a:rPr lang="en-US" b="1" dirty="0"/>
              <a:t>700 million users</a:t>
            </a:r>
            <a:r>
              <a:rPr lang="en-US" dirty="0"/>
              <a:t>, i.e., </a:t>
            </a:r>
            <a:r>
              <a:rPr lang="en-US" i="1" dirty="0"/>
              <a:t>more than 90% of its member base, was posted by malicious actors for sale</a:t>
            </a:r>
            <a:r>
              <a:rPr lang="en-US" dirty="0"/>
              <a:t>. The user data was verified and found legitimate, involving full names, addresses, email IDs, locations, gender information, phone numbers, LinkedIn IDs, and associated social media accounts. </a:t>
            </a:r>
            <a:r>
              <a:rPr lang="en-US" dirty="0" err="1"/>
              <a:t>Linkedin</a:t>
            </a:r>
            <a:r>
              <a:rPr lang="en-US" dirty="0"/>
              <a:t> stated that its investigation revealed that the data was old and scraped. It also released another statement mentioning that the information posted by the adversary was not the result of a data breach but the gathering of data already available to the public. </a:t>
            </a:r>
          </a:p>
        </p:txBody>
      </p:sp>
      <p:sp>
        <p:nvSpPr>
          <p:cNvPr id="4" name="Slide Number Placeholder 3"/>
          <p:cNvSpPr>
            <a:spLocks noGrp="1"/>
          </p:cNvSpPr>
          <p:nvPr>
            <p:ph type="sldNum" sz="quarter" idx="5"/>
          </p:nvPr>
        </p:nvSpPr>
        <p:spPr/>
        <p:txBody>
          <a:bodyPr/>
          <a:lstStyle/>
          <a:p>
            <a:fld id="{96C6F685-6106-A243-856D-5202F4DC5E47}" type="slidenum">
              <a:rPr lang="en-US" smtClean="0"/>
              <a:t>8</a:t>
            </a:fld>
            <a:endParaRPr lang="en-US"/>
          </a:p>
        </p:txBody>
      </p:sp>
    </p:spTree>
    <p:extLst>
      <p:ext uri="{BB962C8B-B14F-4D97-AF65-F5344CB8AC3E}">
        <p14:creationId xmlns:p14="http://schemas.microsoft.com/office/powerpoint/2010/main" val="475225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The FBI’s external email system was compromised and used by attackers to launch a chain attack</a:t>
            </a:r>
            <a:r>
              <a:rPr lang="en-US" dirty="0"/>
              <a:t>. Over </a:t>
            </a:r>
            <a:r>
              <a:rPr lang="en-US" b="1" dirty="0"/>
              <a:t>100,000 users</a:t>
            </a:r>
            <a:r>
              <a:rPr lang="en-US" dirty="0"/>
              <a:t> received emails from the FBI’s official mail server addresses asking them to stay vigilant of cyberattacks in November. The FBI issued an official statement acknowledging that the software misconfiguration allowed malicious actors to send fake emails through its LEEP (Law Enforcement Enterprise Portal). </a:t>
            </a:r>
          </a:p>
          <a:p>
            <a:endParaRPr lang="en-US" dirty="0"/>
          </a:p>
        </p:txBody>
      </p:sp>
      <p:sp>
        <p:nvSpPr>
          <p:cNvPr id="4" name="Slide Number Placeholder 3"/>
          <p:cNvSpPr>
            <a:spLocks noGrp="1"/>
          </p:cNvSpPr>
          <p:nvPr>
            <p:ph type="sldNum" sz="quarter" idx="5"/>
          </p:nvPr>
        </p:nvSpPr>
        <p:spPr/>
        <p:txBody>
          <a:bodyPr/>
          <a:lstStyle/>
          <a:p>
            <a:fld id="{96C6F685-6106-A243-856D-5202F4DC5E47}" type="slidenum">
              <a:rPr lang="en-US" smtClean="0"/>
              <a:t>9</a:t>
            </a:fld>
            <a:endParaRPr lang="en-US"/>
          </a:p>
        </p:txBody>
      </p:sp>
    </p:spTree>
    <p:extLst>
      <p:ext uri="{BB962C8B-B14F-4D97-AF65-F5344CB8AC3E}">
        <p14:creationId xmlns:p14="http://schemas.microsoft.com/office/powerpoint/2010/main" val="1174345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three days of battle, cyber attacks on Ukraine’s government and military sector increased by an astounding 196%. The number of cyber attacks on Russian businesses has climbed by 4%.</a:t>
            </a:r>
            <a:br>
              <a:rPr lang="en-US" dirty="0"/>
            </a:br>
            <a:endParaRPr lang="en-US" dirty="0"/>
          </a:p>
        </p:txBody>
      </p:sp>
      <p:sp>
        <p:nvSpPr>
          <p:cNvPr id="4" name="Slide Number Placeholder 3"/>
          <p:cNvSpPr>
            <a:spLocks noGrp="1"/>
          </p:cNvSpPr>
          <p:nvPr>
            <p:ph type="sldNum" sz="quarter" idx="5"/>
          </p:nvPr>
        </p:nvSpPr>
        <p:spPr/>
        <p:txBody>
          <a:bodyPr/>
          <a:lstStyle/>
          <a:p>
            <a:fld id="{96C6F685-6106-A243-856D-5202F4DC5E47}" type="slidenum">
              <a:rPr lang="en-US" smtClean="0"/>
              <a:t>10</a:t>
            </a:fld>
            <a:endParaRPr lang="en-US"/>
          </a:p>
        </p:txBody>
      </p:sp>
    </p:spTree>
    <p:extLst>
      <p:ext uri="{BB962C8B-B14F-4D97-AF65-F5344CB8AC3E}">
        <p14:creationId xmlns:p14="http://schemas.microsoft.com/office/powerpoint/2010/main" val="1349688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77E8B0-722E-6442-8D06-1CF0AF1B93DB}" type="datetimeFigureOut">
              <a:rPr lang="en-US" smtClean="0"/>
              <a:t>3/4/22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F8F2CE86-51B8-5646-B1A0-F20E700DCEC7}"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523494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7E8B0-722E-6442-8D06-1CF0AF1B93DB}" type="datetimeFigureOut">
              <a:rPr lang="en-US" smtClean="0"/>
              <a:t>3/4/22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2CE86-51B8-5646-B1A0-F20E700DCEC7}" type="slidenum">
              <a:rPr lang="en-US" smtClean="0"/>
              <a:t>‹#›</a:t>
            </a:fld>
            <a:endParaRPr lang="en-US"/>
          </a:p>
        </p:txBody>
      </p:sp>
    </p:spTree>
    <p:extLst>
      <p:ext uri="{BB962C8B-B14F-4D97-AF65-F5344CB8AC3E}">
        <p14:creationId xmlns:p14="http://schemas.microsoft.com/office/powerpoint/2010/main" val="1251979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7E8B0-722E-6442-8D06-1CF0AF1B93DB}" type="datetimeFigureOut">
              <a:rPr lang="en-US" smtClean="0"/>
              <a:t>3/4/22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2CE86-51B8-5646-B1A0-F20E700DCEC7}" type="slidenum">
              <a:rPr lang="en-US" smtClean="0"/>
              <a:t>‹#›</a:t>
            </a:fld>
            <a:endParaRPr lang="en-US"/>
          </a:p>
        </p:txBody>
      </p:sp>
    </p:spTree>
    <p:extLst>
      <p:ext uri="{BB962C8B-B14F-4D97-AF65-F5344CB8AC3E}">
        <p14:creationId xmlns:p14="http://schemas.microsoft.com/office/powerpoint/2010/main" val="3169698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7E8B0-722E-6442-8D06-1CF0AF1B93DB}" type="datetimeFigureOut">
              <a:rPr lang="en-US" smtClean="0"/>
              <a:t>3/4/22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2CE86-51B8-5646-B1A0-F20E700DCEC7}"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042256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77E8B0-722E-6442-8D06-1CF0AF1B93DB}" type="datetimeFigureOut">
              <a:rPr lang="en-US" smtClean="0"/>
              <a:t>3/4/22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2CE86-51B8-5646-B1A0-F20E700DCEC7}" type="slidenum">
              <a:rPr lang="en-US" smtClean="0"/>
              <a:t>‹#›</a:t>
            </a:fld>
            <a:endParaRPr lang="en-US"/>
          </a:p>
        </p:txBody>
      </p:sp>
    </p:spTree>
    <p:extLst>
      <p:ext uri="{BB962C8B-B14F-4D97-AF65-F5344CB8AC3E}">
        <p14:creationId xmlns:p14="http://schemas.microsoft.com/office/powerpoint/2010/main" val="2460661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77E8B0-722E-6442-8D06-1CF0AF1B93DB}" type="datetimeFigureOut">
              <a:rPr lang="en-US" smtClean="0"/>
              <a:t>3/4/22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2CE86-51B8-5646-B1A0-F20E700DCEC7}"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645278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77E8B0-722E-6442-8D06-1CF0AF1B93DB}" type="datetimeFigureOut">
              <a:rPr lang="en-US" smtClean="0"/>
              <a:t>3/4/22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F2CE86-51B8-5646-B1A0-F20E700DCEC7}" type="slidenum">
              <a:rPr lang="en-US" smtClean="0"/>
              <a:t>‹#›</a:t>
            </a:fld>
            <a:endParaRPr lang="en-US"/>
          </a:p>
        </p:txBody>
      </p:sp>
    </p:spTree>
    <p:extLst>
      <p:ext uri="{BB962C8B-B14F-4D97-AF65-F5344CB8AC3E}">
        <p14:creationId xmlns:p14="http://schemas.microsoft.com/office/powerpoint/2010/main" val="493709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77E8B0-722E-6442-8D06-1CF0AF1B93DB}" type="datetimeFigureOut">
              <a:rPr lang="en-US" smtClean="0"/>
              <a:t>3/4/22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F2CE86-51B8-5646-B1A0-F20E700DCEC7}"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13212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D77E8B0-722E-6442-8D06-1CF0AF1B93DB}" type="datetimeFigureOut">
              <a:rPr lang="en-US" smtClean="0"/>
              <a:t>3/4/22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F2CE86-51B8-5646-B1A0-F20E700DCEC7}" type="slidenum">
              <a:rPr lang="en-US" smtClean="0"/>
              <a:t>‹#›</a:t>
            </a:fld>
            <a:endParaRPr lang="en-US"/>
          </a:p>
        </p:txBody>
      </p:sp>
    </p:spTree>
    <p:extLst>
      <p:ext uri="{BB962C8B-B14F-4D97-AF65-F5344CB8AC3E}">
        <p14:creationId xmlns:p14="http://schemas.microsoft.com/office/powerpoint/2010/main" val="3046998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77E8B0-722E-6442-8D06-1CF0AF1B93DB}" type="datetimeFigureOut">
              <a:rPr lang="en-US" smtClean="0"/>
              <a:t>3/4/22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2CE86-51B8-5646-B1A0-F20E700DCEC7}" type="slidenum">
              <a:rPr lang="en-US" smtClean="0"/>
              <a:t>‹#›</a:t>
            </a:fld>
            <a:endParaRPr lang="en-US"/>
          </a:p>
        </p:txBody>
      </p:sp>
    </p:spTree>
    <p:extLst>
      <p:ext uri="{BB962C8B-B14F-4D97-AF65-F5344CB8AC3E}">
        <p14:creationId xmlns:p14="http://schemas.microsoft.com/office/powerpoint/2010/main" val="1354023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77E8B0-722E-6442-8D06-1CF0AF1B93DB}" type="datetimeFigureOut">
              <a:rPr lang="en-US" smtClean="0"/>
              <a:t>3/4/22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2CE86-51B8-5646-B1A0-F20E700DCEC7}" type="slidenum">
              <a:rPr lang="en-US" smtClean="0"/>
              <a:t>‹#›</a:t>
            </a:fld>
            <a:endParaRPr lang="en-US"/>
          </a:p>
        </p:txBody>
      </p:sp>
    </p:spTree>
    <p:extLst>
      <p:ext uri="{BB962C8B-B14F-4D97-AF65-F5344CB8AC3E}">
        <p14:creationId xmlns:p14="http://schemas.microsoft.com/office/powerpoint/2010/main" val="3888100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9D77E8B0-722E-6442-8D06-1CF0AF1B93DB}" type="datetimeFigureOut">
              <a:rPr lang="en-US" smtClean="0"/>
              <a:t>3/4/22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F8F2CE86-51B8-5646-B1A0-F20E700DCEC7}"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07276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checkpoint.com/cyber-hub/cyber-security/what-is-cyber-attack/" TargetMode="External"/><Relationship Id="rId2" Type="http://schemas.openxmlformats.org/officeDocument/2006/relationships/hyperlink" Target="https://www.hubstor.net/blog/7-common-types-data-breaches-affect-business/" TargetMode="External"/><Relationship Id="rId1" Type="http://schemas.openxmlformats.org/officeDocument/2006/relationships/slideLayout" Target="../slideLayouts/slideLayout2.xml"/><Relationship Id="rId5" Type="http://schemas.openxmlformats.org/officeDocument/2006/relationships/hyperlink" Target="https://purplesec.us/recent-cyber-security-attacks/" TargetMode="External"/><Relationship Id="rId4" Type="http://schemas.openxmlformats.org/officeDocument/2006/relationships/hyperlink" Target="https://www.duocircle.com/email-security/top-data-breaches-of-the-year-and-lessons-for-2022"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jpeg"/><Relationship Id="rId7" Type="http://schemas.openxmlformats.org/officeDocument/2006/relationships/diagramQuickStyle" Target="../diagrams/quickStyle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wmf"/><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8A0B6A-DEC0-46AC-8D12-B6E45FCD1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0"/>
            <a:ext cx="12189867" cy="6858001"/>
          </a:xfrm>
          <a:prstGeom prst="rect">
            <a:avLst/>
          </a:prstGeom>
          <a:solidFill>
            <a:schemeClr val="tx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C1A506D-EB69-4549-9782-F0EBB2A9AE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sp>
        <p:nvSpPr>
          <p:cNvPr id="2" name="Title 1">
            <a:extLst>
              <a:ext uri="{FF2B5EF4-FFF2-40B4-BE49-F238E27FC236}">
                <a16:creationId xmlns:a16="http://schemas.microsoft.com/office/drawing/2014/main" id="{2E9F8C8F-5994-0944-8D6C-BDD1DE6E4B3B}"/>
              </a:ext>
            </a:extLst>
          </p:cNvPr>
          <p:cNvSpPr>
            <a:spLocks noGrp="1"/>
          </p:cNvSpPr>
          <p:nvPr>
            <p:ph type="ctrTitle"/>
          </p:nvPr>
        </p:nvSpPr>
        <p:spPr>
          <a:xfrm>
            <a:off x="2141744" y="1437783"/>
            <a:ext cx="7908513" cy="2495051"/>
          </a:xfrm>
        </p:spPr>
        <p:txBody>
          <a:bodyPr anchor="b">
            <a:normAutofit/>
          </a:bodyPr>
          <a:lstStyle/>
          <a:p>
            <a:pPr algn="ctr"/>
            <a:r>
              <a:rPr lang="en-US" sz="4100"/>
              <a:t>A Presentation On In-depth tutorial on recent cybersecurity incidents (such as Sony hack, Target breach) </a:t>
            </a:r>
          </a:p>
        </p:txBody>
      </p:sp>
      <p:sp>
        <p:nvSpPr>
          <p:cNvPr id="3" name="Subtitle 2">
            <a:extLst>
              <a:ext uri="{FF2B5EF4-FFF2-40B4-BE49-F238E27FC236}">
                <a16:creationId xmlns:a16="http://schemas.microsoft.com/office/drawing/2014/main" id="{4EC9A6DD-B39C-5447-B13B-2178CBD5210F}"/>
              </a:ext>
            </a:extLst>
          </p:cNvPr>
          <p:cNvSpPr>
            <a:spLocks noGrp="1"/>
          </p:cNvSpPr>
          <p:nvPr>
            <p:ph type="subTitle" idx="1"/>
          </p:nvPr>
        </p:nvSpPr>
        <p:spPr>
          <a:xfrm>
            <a:off x="3416133" y="4020146"/>
            <a:ext cx="5357600" cy="1160213"/>
          </a:xfrm>
        </p:spPr>
        <p:txBody>
          <a:bodyPr anchor="t">
            <a:normAutofit/>
          </a:bodyPr>
          <a:lstStyle/>
          <a:p>
            <a:pPr algn="ctr">
              <a:lnSpc>
                <a:spcPct val="110000"/>
              </a:lnSpc>
            </a:pPr>
            <a:endParaRPr lang="en-US" sz="1300"/>
          </a:p>
          <a:p>
            <a:pPr algn="ctr">
              <a:lnSpc>
                <a:spcPct val="110000"/>
              </a:lnSpc>
            </a:pPr>
            <a:r>
              <a:rPr lang="en-US" sz="1300"/>
              <a:t>--By Srija Dasgupta</a:t>
            </a:r>
          </a:p>
          <a:p>
            <a:pPr algn="ctr">
              <a:lnSpc>
                <a:spcPct val="110000"/>
              </a:lnSpc>
            </a:pPr>
            <a:r>
              <a:rPr lang="en-US" sz="1300"/>
              <a:t>CAP6135(Term Project Proposal)</a:t>
            </a:r>
          </a:p>
        </p:txBody>
      </p:sp>
    </p:spTree>
    <p:extLst>
      <p:ext uri="{BB962C8B-B14F-4D97-AF65-F5344CB8AC3E}">
        <p14:creationId xmlns:p14="http://schemas.microsoft.com/office/powerpoint/2010/main" val="1229975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46C41-5A8D-694C-8F2B-0A7897C259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F85295-C194-3546-9596-ECB0050C6BF1}"/>
              </a:ext>
            </a:extLst>
          </p:cNvPr>
          <p:cNvSpPr>
            <a:spLocks noGrp="1"/>
          </p:cNvSpPr>
          <p:nvPr>
            <p:ph idx="1"/>
          </p:nvPr>
        </p:nvSpPr>
        <p:spPr/>
        <p:txBody>
          <a:bodyPr/>
          <a:lstStyle/>
          <a:p>
            <a:r>
              <a:rPr lang="en-US" b="1" dirty="0"/>
              <a:t>Russia/Ukraine conflict</a:t>
            </a:r>
          </a:p>
          <a:p>
            <a:r>
              <a:rPr lang="en-US" dirty="0"/>
              <a:t>Check Point Research (CPR) has released information on cyber attacks that have been seen in the context of the ongoing Russia-Ukraine conflict.</a:t>
            </a:r>
          </a:p>
          <a:p>
            <a:r>
              <a:rPr lang="en-US" dirty="0"/>
              <a:t> Phishing emails in East Slavic languages grew sevenfold, with a third of those malicious phishing emails being sent from Ukrainian email addresses to Russian receivers.</a:t>
            </a:r>
          </a:p>
          <a:p>
            <a:endParaRPr lang="en-US" dirty="0"/>
          </a:p>
        </p:txBody>
      </p:sp>
    </p:spTree>
    <p:extLst>
      <p:ext uri="{BB962C8B-B14F-4D97-AF65-F5344CB8AC3E}">
        <p14:creationId xmlns:p14="http://schemas.microsoft.com/office/powerpoint/2010/main" val="3067995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04F7C-DCC8-4245-90F0-A69EFA9CA26D}"/>
              </a:ext>
            </a:extLst>
          </p:cNvPr>
          <p:cNvSpPr>
            <a:spLocks noGrp="1"/>
          </p:cNvSpPr>
          <p:nvPr>
            <p:ph type="title"/>
          </p:nvPr>
        </p:nvSpPr>
        <p:spPr/>
        <p:txBody>
          <a:bodyPr/>
          <a:lstStyle/>
          <a:p>
            <a:r>
              <a:rPr lang="en-US" dirty="0"/>
              <a:t>Needed Awareness</a:t>
            </a:r>
          </a:p>
        </p:txBody>
      </p:sp>
      <p:sp>
        <p:nvSpPr>
          <p:cNvPr id="3" name="Content Placeholder 2">
            <a:extLst>
              <a:ext uri="{FF2B5EF4-FFF2-40B4-BE49-F238E27FC236}">
                <a16:creationId xmlns:a16="http://schemas.microsoft.com/office/drawing/2014/main" id="{C8FFCBF9-F5D4-6E4E-A893-BE40DB8DDD9D}"/>
              </a:ext>
            </a:extLst>
          </p:cNvPr>
          <p:cNvSpPr>
            <a:spLocks noGrp="1"/>
          </p:cNvSpPr>
          <p:nvPr>
            <p:ph idx="1"/>
          </p:nvPr>
        </p:nvSpPr>
        <p:spPr/>
        <p:txBody>
          <a:bodyPr>
            <a:normAutofit fontScale="47500" lnSpcReduction="20000"/>
          </a:bodyPr>
          <a:lstStyle/>
          <a:p>
            <a:pPr fontAlgn="base"/>
            <a:r>
              <a:rPr lang="en-US" b="1" i="1" dirty="0"/>
              <a:t>Phishing:</a:t>
            </a:r>
            <a:r>
              <a:rPr lang="en-US" dirty="0"/>
              <a:t> Phishing attacks are perhaps the most rampant threats organizations and employees face. Google identified </a:t>
            </a:r>
            <a:r>
              <a:rPr lang="en-US" b="1" dirty="0"/>
              <a:t>over 2 million</a:t>
            </a:r>
            <a:r>
              <a:rPr lang="en-US" dirty="0"/>
              <a:t> phishing sites in January this year. Phishing is also among the most expensive cyber threats that will cost your organization a fortune, not including losing customers and trust. </a:t>
            </a:r>
            <a:r>
              <a:rPr lang="en-US" i="1" dirty="0"/>
              <a:t>It is essential for organizations to focus on protection against phishing emails</a:t>
            </a:r>
            <a:r>
              <a:rPr lang="en-US" dirty="0"/>
              <a:t>.</a:t>
            </a:r>
          </a:p>
          <a:p>
            <a:pPr fontAlgn="base"/>
            <a:r>
              <a:rPr lang="en-US" b="1" i="1" dirty="0"/>
              <a:t>Ransomware:</a:t>
            </a:r>
            <a:r>
              <a:rPr lang="en-US" dirty="0"/>
              <a:t> According to Forbes, ransomware attacks </a:t>
            </a:r>
            <a:r>
              <a:rPr lang="en-US" b="1" dirty="0"/>
              <a:t>cost $102.3 million</a:t>
            </a:r>
            <a:r>
              <a:rPr lang="en-US" dirty="0"/>
              <a:t> in transactions every month in 2021. Ransomware encrypts information if it gets into an organization’s network, and it is most typically spread through emails. </a:t>
            </a:r>
            <a:r>
              <a:rPr lang="en-US" i="1" dirty="0"/>
              <a:t>A ransomware attack can result in income loss, brand and reputation harm, staff layoffs, and business closures</a:t>
            </a:r>
            <a:r>
              <a:rPr lang="en-US" dirty="0"/>
              <a:t>. To mitigate and identify these risks effectively and quickly, organizations must have a straightforward vulnerability detection program involving the implementation of continuous diagnostics methods, mitigation methods, among other strategies.</a:t>
            </a:r>
          </a:p>
          <a:p>
            <a:pPr fontAlgn="base"/>
            <a:r>
              <a:rPr lang="en-US" b="1" i="1" dirty="0"/>
              <a:t>Email Security:</a:t>
            </a:r>
            <a:r>
              <a:rPr lang="en-US" dirty="0"/>
              <a:t> Emails open your enterprise to various threats as they involve data transfer between servers. Malicious actors can exploit your email hosting provider to deploy malware and use other methods such as chain mails, phishing, spoofing, domain squatting, ransomware, browser exploit kits, and BEC (Business Email Compromise). Improving the email security poster involves using email-screening software, encrypting critical files and confidential messages before sending them, using </a:t>
            </a:r>
            <a:r>
              <a:rPr lang="en-US" b="1" dirty="0"/>
              <a:t>secure email gateways</a:t>
            </a:r>
            <a:r>
              <a:rPr lang="en-US" dirty="0"/>
              <a:t>, etc.</a:t>
            </a:r>
          </a:p>
          <a:p>
            <a:pPr fontAlgn="base"/>
            <a:r>
              <a:rPr lang="en-US" b="1" i="1" dirty="0"/>
              <a:t>Social Engineering:</a:t>
            </a:r>
            <a:r>
              <a:rPr lang="en-US" dirty="0"/>
              <a:t> Social Engineering attacks involve attackers exploiting employees emotionally using manipulation to access private data and crucial information. Social Engineering has become one of the most common threats for cheating people for their data using techniques such as baiting, phishing, scareware, and more. Adversaries using </a:t>
            </a:r>
            <a:r>
              <a:rPr lang="en-US" b="1" dirty="0"/>
              <a:t>social engineering attacks</a:t>
            </a:r>
            <a:r>
              <a:rPr lang="en-US" dirty="0"/>
              <a:t> exploit users’ confidence to access data by utilizing human psychology for malicious purposes. Though social engineering attacks may seem easy to detect, they require educating yourself and your employees to reject requests for help and information, use spam filters, and be vigilant while conversing to identify social engineering tricks for the future.</a:t>
            </a:r>
          </a:p>
          <a:p>
            <a:endParaRPr lang="en-US" dirty="0"/>
          </a:p>
        </p:txBody>
      </p:sp>
    </p:spTree>
    <p:extLst>
      <p:ext uri="{BB962C8B-B14F-4D97-AF65-F5344CB8AC3E}">
        <p14:creationId xmlns:p14="http://schemas.microsoft.com/office/powerpoint/2010/main" val="3818726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CD5E-3F5A-6B4A-A4C5-F4A1EE8FD09F}"/>
              </a:ext>
            </a:extLst>
          </p:cNvPr>
          <p:cNvSpPr>
            <a:spLocks noGrp="1"/>
          </p:cNvSpPr>
          <p:nvPr>
            <p:ph type="title"/>
          </p:nvPr>
        </p:nvSpPr>
        <p:spPr/>
        <p:txBody>
          <a:bodyPr/>
          <a:lstStyle/>
          <a:p>
            <a:r>
              <a:rPr lang="en-US" dirty="0"/>
              <a:t>Goal For This Term Project</a:t>
            </a:r>
          </a:p>
        </p:txBody>
      </p:sp>
      <p:sp>
        <p:nvSpPr>
          <p:cNvPr id="3" name="Content Placeholder 2">
            <a:extLst>
              <a:ext uri="{FF2B5EF4-FFF2-40B4-BE49-F238E27FC236}">
                <a16:creationId xmlns:a16="http://schemas.microsoft.com/office/drawing/2014/main" id="{E8A01081-0802-BF4A-B3E1-283396916A26}"/>
              </a:ext>
            </a:extLst>
          </p:cNvPr>
          <p:cNvSpPr>
            <a:spLocks noGrp="1"/>
          </p:cNvSpPr>
          <p:nvPr>
            <p:ph idx="1"/>
          </p:nvPr>
        </p:nvSpPr>
        <p:spPr/>
        <p:txBody>
          <a:bodyPr/>
          <a:lstStyle/>
          <a:p>
            <a:r>
              <a:rPr lang="en-US" dirty="0"/>
              <a:t>I will analyze, evaluate all the previous mentioned topic. I will study 7-8 research papers on this topic.</a:t>
            </a:r>
          </a:p>
          <a:p>
            <a:r>
              <a:rPr lang="en-US" dirty="0"/>
              <a:t>A final review after comparing the papers I will submit by 24</a:t>
            </a:r>
            <a:r>
              <a:rPr lang="en-US" baseline="30000" dirty="0"/>
              <a:t>th </a:t>
            </a:r>
            <a:r>
              <a:rPr lang="en-US" dirty="0"/>
              <a:t>April, 2022.</a:t>
            </a:r>
          </a:p>
          <a:p>
            <a:r>
              <a:rPr lang="en-US" dirty="0"/>
              <a:t>If time permits, I will try to improve the algorithms present in those paper.</a:t>
            </a:r>
          </a:p>
        </p:txBody>
      </p:sp>
    </p:spTree>
    <p:extLst>
      <p:ext uri="{BB962C8B-B14F-4D97-AF65-F5344CB8AC3E}">
        <p14:creationId xmlns:p14="http://schemas.microsoft.com/office/powerpoint/2010/main" val="1397118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227D-30ED-C040-8BE6-30A93EE2464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53AB28B-70AE-9C42-B5AD-9E267771B65E}"/>
              </a:ext>
            </a:extLst>
          </p:cNvPr>
          <p:cNvSpPr>
            <a:spLocks noGrp="1"/>
          </p:cNvSpPr>
          <p:nvPr>
            <p:ph idx="1"/>
          </p:nvPr>
        </p:nvSpPr>
        <p:spPr/>
        <p:txBody>
          <a:bodyPr/>
          <a:lstStyle/>
          <a:p>
            <a:r>
              <a:rPr lang="en-US" dirty="0"/>
              <a:t>1. </a:t>
            </a:r>
            <a:r>
              <a:rPr lang="en-US" dirty="0">
                <a:hlinkClick r:id="rId2"/>
              </a:rPr>
              <a:t>https://www.hubstor.net/blog/7-common-types-data-breaches-affect-business/</a:t>
            </a:r>
            <a:endParaRPr lang="en-US" dirty="0"/>
          </a:p>
          <a:p>
            <a:r>
              <a:rPr lang="en-US" dirty="0"/>
              <a:t>2. </a:t>
            </a:r>
            <a:r>
              <a:rPr lang="en-US" dirty="0">
                <a:hlinkClick r:id="rId3"/>
              </a:rPr>
              <a:t>https://www.checkpoint.com/cyber-hub/cyber-security/what-is-cyber-attack/</a:t>
            </a:r>
            <a:endParaRPr lang="en-US" dirty="0"/>
          </a:p>
          <a:p>
            <a:r>
              <a:rPr lang="en-US" dirty="0"/>
              <a:t>3. </a:t>
            </a:r>
            <a:r>
              <a:rPr lang="en-US" dirty="0">
                <a:hlinkClick r:id="rId4"/>
              </a:rPr>
              <a:t>https://www.duocircle.com/email-security/top-data-breaches-of-the-year-and-lessons-for-2022</a:t>
            </a:r>
            <a:endParaRPr lang="en-US" dirty="0"/>
          </a:p>
          <a:p>
            <a:r>
              <a:rPr lang="en-US" dirty="0"/>
              <a:t>4. </a:t>
            </a:r>
            <a:r>
              <a:rPr lang="en-US" dirty="0">
                <a:hlinkClick r:id="rId5"/>
              </a:rPr>
              <a:t>https://purplesec.us/recent-cyber-security-attacks/</a:t>
            </a:r>
            <a:endParaRPr lang="en-US" dirty="0"/>
          </a:p>
          <a:p>
            <a:endParaRPr lang="en-US" dirty="0"/>
          </a:p>
        </p:txBody>
      </p:sp>
    </p:spTree>
    <p:extLst>
      <p:ext uri="{BB962C8B-B14F-4D97-AF65-F5344CB8AC3E}">
        <p14:creationId xmlns:p14="http://schemas.microsoft.com/office/powerpoint/2010/main" val="3529136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1701-C715-EA4B-864E-FEDE57A1AA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9252D6-A95D-CE46-A505-5772AFE752B8}"/>
              </a:ext>
            </a:extLst>
          </p:cNvPr>
          <p:cNvSpPr>
            <a:spLocks noGrp="1"/>
          </p:cNvSpPr>
          <p:nvPr>
            <p:ph idx="1"/>
          </p:nvPr>
        </p:nvSpPr>
        <p:spPr/>
        <p:txBody>
          <a:bodyPr>
            <a:normAutofit/>
          </a:bodyPr>
          <a:lstStyle/>
          <a:p>
            <a:pPr marL="0" indent="0">
              <a:buNone/>
            </a:pPr>
            <a:r>
              <a:rPr lang="en-US" sz="8800" dirty="0"/>
              <a:t>  THANK YOU</a:t>
            </a:r>
          </a:p>
        </p:txBody>
      </p:sp>
    </p:spTree>
    <p:extLst>
      <p:ext uri="{BB962C8B-B14F-4D97-AF65-F5344CB8AC3E}">
        <p14:creationId xmlns:p14="http://schemas.microsoft.com/office/powerpoint/2010/main" val="3984459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12" name="Picture 1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14" name="Rectangle 1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Shape 1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FD19A7-AB9C-AE4B-AEDC-FBFA043C025A}"/>
              </a:ext>
            </a:extLst>
          </p:cNvPr>
          <p:cNvSpPr>
            <a:spLocks noGrp="1"/>
          </p:cNvSpPr>
          <p:nvPr>
            <p:ph type="title"/>
          </p:nvPr>
        </p:nvSpPr>
        <p:spPr>
          <a:xfrm>
            <a:off x="2611808" y="808056"/>
            <a:ext cx="7958331" cy="1530542"/>
          </a:xfrm>
        </p:spPr>
        <p:txBody>
          <a:bodyPr>
            <a:normAutofit/>
          </a:bodyPr>
          <a:lstStyle/>
          <a:p>
            <a:pPr algn="l"/>
            <a:r>
              <a:rPr lang="en-US" sz="4800"/>
              <a:t>What is a Cyber Attack</a:t>
            </a:r>
          </a:p>
        </p:txBody>
      </p:sp>
      <p:sp>
        <p:nvSpPr>
          <p:cNvPr id="3" name="Content Placeholder 2">
            <a:extLst>
              <a:ext uri="{FF2B5EF4-FFF2-40B4-BE49-F238E27FC236}">
                <a16:creationId xmlns:a16="http://schemas.microsoft.com/office/drawing/2014/main" id="{E0E2EC3A-CEA0-8D4F-8396-1576D04F2812}"/>
              </a:ext>
            </a:extLst>
          </p:cNvPr>
          <p:cNvSpPr>
            <a:spLocks noGrp="1"/>
          </p:cNvSpPr>
          <p:nvPr>
            <p:ph idx="1"/>
          </p:nvPr>
        </p:nvSpPr>
        <p:spPr>
          <a:xfrm>
            <a:off x="2362874" y="2662280"/>
            <a:ext cx="8207265" cy="3387664"/>
          </a:xfrm>
        </p:spPr>
        <p:txBody>
          <a:bodyPr anchor="t">
            <a:normAutofit/>
          </a:bodyPr>
          <a:lstStyle/>
          <a:p>
            <a:r>
              <a:rPr lang="en-US" dirty="0"/>
              <a:t>A cyber attack is any attempt to gain unauthorized access to a computer, computing system or computer network with the intent to cause damage. Cyber attacks aim to disable, disrupt, destroy or control computer systems or to alter, block, delete, manipulate or steal the data held within these systems.</a:t>
            </a:r>
          </a:p>
          <a:p>
            <a:r>
              <a:rPr lang="en-US" dirty="0"/>
              <a:t>A cyber attack can be launched from anywhere by any individual or group using one or more various attack strategies.</a:t>
            </a:r>
          </a:p>
          <a:p>
            <a:endParaRPr lang="en-US" dirty="0"/>
          </a:p>
        </p:txBody>
      </p:sp>
    </p:spTree>
    <p:extLst>
      <p:ext uri="{BB962C8B-B14F-4D97-AF65-F5344CB8AC3E}">
        <p14:creationId xmlns:p14="http://schemas.microsoft.com/office/powerpoint/2010/main" val="3250368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36FA072-D541-4EE8-9DC6-513AAB2B9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BD4AA0B-889E-42F1-8C61-06B59098806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27A27B9E-2573-4972-8BC6-6FC372B9F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2684A4E-2FEB-456B-BFC9-4FEA3CCD5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D17293-131F-DE4D-80CF-A47458C92DCF}"/>
              </a:ext>
            </a:extLst>
          </p:cNvPr>
          <p:cNvSpPr>
            <a:spLocks noGrp="1"/>
          </p:cNvSpPr>
          <p:nvPr>
            <p:ph type="title"/>
          </p:nvPr>
        </p:nvSpPr>
        <p:spPr>
          <a:xfrm>
            <a:off x="1808936" y="2811270"/>
            <a:ext cx="3473753" cy="1770045"/>
          </a:xfrm>
        </p:spPr>
        <p:txBody>
          <a:bodyPr>
            <a:normAutofit/>
          </a:bodyPr>
          <a:lstStyle/>
          <a:p>
            <a:pPr algn="l"/>
            <a:r>
              <a:rPr lang="en-US" sz="2900"/>
              <a:t>Growing Importance Of Cybersecurity In Recent Days</a:t>
            </a:r>
          </a:p>
        </p:txBody>
      </p:sp>
      <p:graphicFrame>
        <p:nvGraphicFramePr>
          <p:cNvPr id="5" name="Content Placeholder 2">
            <a:extLst>
              <a:ext uri="{FF2B5EF4-FFF2-40B4-BE49-F238E27FC236}">
                <a16:creationId xmlns:a16="http://schemas.microsoft.com/office/drawing/2014/main" id="{CD382663-4FAF-475C-9FB8-6B3852AB98A5}"/>
              </a:ext>
            </a:extLst>
          </p:cNvPr>
          <p:cNvGraphicFramePr>
            <a:graphicFrameLocks noGrp="1"/>
          </p:cNvGraphicFramePr>
          <p:nvPr>
            <p:ph idx="1"/>
            <p:extLst>
              <p:ext uri="{D42A27DB-BD31-4B8C-83A1-F6EECF244321}">
                <p14:modId xmlns:p14="http://schemas.microsoft.com/office/powerpoint/2010/main" val="278427394"/>
              </p:ext>
            </p:extLst>
          </p:nvPr>
        </p:nvGraphicFramePr>
        <p:xfrm>
          <a:off x="6280264" y="550974"/>
          <a:ext cx="5295778" cy="572756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03311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36FA072-D541-4EE8-9DC6-513AAB2B9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BD4AA0B-889E-42F1-8C61-06B59098806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27A27B9E-2573-4972-8BC6-6FC372B9F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2684A4E-2FEB-456B-BFC9-4FEA3CCD5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6F6620-6CCD-BD4A-85DC-7CE9970542D7}"/>
              </a:ext>
            </a:extLst>
          </p:cNvPr>
          <p:cNvSpPr>
            <a:spLocks noGrp="1"/>
          </p:cNvSpPr>
          <p:nvPr>
            <p:ph type="title"/>
          </p:nvPr>
        </p:nvSpPr>
        <p:spPr>
          <a:xfrm>
            <a:off x="1808936" y="2811270"/>
            <a:ext cx="3473753" cy="1770045"/>
          </a:xfrm>
        </p:spPr>
        <p:txBody>
          <a:bodyPr>
            <a:normAutofit/>
          </a:bodyPr>
          <a:lstStyle/>
          <a:p>
            <a:pPr algn="l"/>
            <a:r>
              <a:rPr lang="en-US"/>
              <a:t>Different Types Of Cybersecurity Breaches </a:t>
            </a:r>
          </a:p>
        </p:txBody>
      </p:sp>
      <p:graphicFrame>
        <p:nvGraphicFramePr>
          <p:cNvPr id="5" name="Content Placeholder 2">
            <a:extLst>
              <a:ext uri="{FF2B5EF4-FFF2-40B4-BE49-F238E27FC236}">
                <a16:creationId xmlns:a16="http://schemas.microsoft.com/office/drawing/2014/main" id="{61D19D10-AE64-445D-91B5-73A7BA6C6287}"/>
              </a:ext>
            </a:extLst>
          </p:cNvPr>
          <p:cNvGraphicFramePr>
            <a:graphicFrameLocks noGrp="1"/>
          </p:cNvGraphicFramePr>
          <p:nvPr>
            <p:ph idx="1"/>
            <p:extLst>
              <p:ext uri="{D42A27DB-BD31-4B8C-83A1-F6EECF244321}">
                <p14:modId xmlns:p14="http://schemas.microsoft.com/office/powerpoint/2010/main" val="101062604"/>
              </p:ext>
            </p:extLst>
          </p:nvPr>
        </p:nvGraphicFramePr>
        <p:xfrm>
          <a:off x="6280264" y="550974"/>
          <a:ext cx="5295778" cy="572756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683501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4CB64-68E1-1F4C-B63D-B0273D80DD1B}"/>
              </a:ext>
            </a:extLst>
          </p:cNvPr>
          <p:cNvSpPr>
            <a:spLocks noGrp="1"/>
          </p:cNvSpPr>
          <p:nvPr>
            <p:ph type="title"/>
          </p:nvPr>
        </p:nvSpPr>
        <p:spPr/>
        <p:txBody>
          <a:bodyPr/>
          <a:lstStyle/>
          <a:p>
            <a:r>
              <a:rPr lang="en-US" dirty="0"/>
              <a:t>Leading Threats</a:t>
            </a:r>
          </a:p>
        </p:txBody>
      </p:sp>
      <p:sp>
        <p:nvSpPr>
          <p:cNvPr id="3" name="Content Placeholder 2">
            <a:extLst>
              <a:ext uri="{FF2B5EF4-FFF2-40B4-BE49-F238E27FC236}">
                <a16:creationId xmlns:a16="http://schemas.microsoft.com/office/drawing/2014/main" id="{8623AE6B-4F6D-184A-B169-C8C13A56A029}"/>
              </a:ext>
            </a:extLst>
          </p:cNvPr>
          <p:cNvSpPr>
            <a:spLocks noGrp="1"/>
          </p:cNvSpPr>
          <p:nvPr>
            <p:ph idx="1"/>
          </p:nvPr>
        </p:nvSpPr>
        <p:spPr/>
        <p:txBody>
          <a:bodyPr/>
          <a:lstStyle/>
          <a:p>
            <a:r>
              <a:rPr lang="en-US" b="0" dirty="0">
                <a:cs typeface="Century"/>
              </a:rPr>
              <a:t>Viruses</a:t>
            </a:r>
          </a:p>
          <a:p>
            <a:r>
              <a:rPr lang="en-US" b="0" dirty="0">
                <a:cs typeface="Century"/>
              </a:rPr>
              <a:t>Worms</a:t>
            </a:r>
          </a:p>
          <a:p>
            <a:r>
              <a:rPr lang="en-US" b="0" dirty="0">
                <a:cs typeface="Century"/>
              </a:rPr>
              <a:t>Trojan Horses / Logic Bombs</a:t>
            </a:r>
          </a:p>
          <a:p>
            <a:r>
              <a:rPr lang="en-US" b="0" dirty="0">
                <a:cs typeface="Century"/>
              </a:rPr>
              <a:t>Social Engineering</a:t>
            </a:r>
          </a:p>
          <a:p>
            <a:r>
              <a:rPr lang="en-US" b="0" dirty="0">
                <a:cs typeface="Century"/>
              </a:rPr>
              <a:t>Rootkits</a:t>
            </a:r>
          </a:p>
          <a:p>
            <a:r>
              <a:rPr lang="en-US" b="0" dirty="0">
                <a:cs typeface="Century"/>
              </a:rPr>
              <a:t>Botnets / Zombies</a:t>
            </a:r>
          </a:p>
          <a:p>
            <a:endParaRPr lang="en-US" b="0" dirty="0">
              <a:cs typeface="Century"/>
            </a:endParaRPr>
          </a:p>
          <a:p>
            <a:endParaRPr lang="en-US" b="0" dirty="0">
              <a:cs typeface="Century"/>
            </a:endParaRPr>
          </a:p>
          <a:p>
            <a:endParaRPr lang="en-US" b="0" dirty="0">
              <a:cs typeface="Century"/>
            </a:endParaRPr>
          </a:p>
          <a:p>
            <a:endParaRPr lang="en-US" b="0" dirty="0">
              <a:cs typeface="Century"/>
            </a:endParaRPr>
          </a:p>
          <a:p>
            <a:endParaRPr lang="en-US" b="0" dirty="0">
              <a:cs typeface="Century"/>
            </a:endParaRPr>
          </a:p>
          <a:p>
            <a:endParaRPr lang="en-US" b="0" dirty="0">
              <a:latin typeface="Arial" charset="0"/>
            </a:endParaRPr>
          </a:p>
          <a:p>
            <a:endParaRPr lang="en-US" dirty="0"/>
          </a:p>
        </p:txBody>
      </p:sp>
      <p:pic>
        <p:nvPicPr>
          <p:cNvPr id="4" name="Picture 2" descr="C:\Documents and Settings\dorr0001\Local Settings\Temporary Internet Files\Content.IE5\YLQZCDAF\MC900240917[1].wmf">
            <a:extLst>
              <a:ext uri="{FF2B5EF4-FFF2-40B4-BE49-F238E27FC236}">
                <a16:creationId xmlns:a16="http://schemas.microsoft.com/office/drawing/2014/main" id="{5D0CFE5A-BCF2-364B-A329-BFE96FDDFED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2205" y="1256506"/>
            <a:ext cx="1811338" cy="1300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2" descr="C:\Documents and Settings\dorr0001\Local Settings\Temporary Internet Files\Content.IE5\YLQZCDAF\MC900359755[1].wmf">
            <a:extLst>
              <a:ext uri="{FF2B5EF4-FFF2-40B4-BE49-F238E27FC236}">
                <a16:creationId xmlns:a16="http://schemas.microsoft.com/office/drawing/2014/main" id="{1FB7911E-A3BE-7F44-9DDD-FC750E86A3B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8230" y="4429125"/>
            <a:ext cx="1770063" cy="1747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4" descr="C:\Documents and Settings\dorr0001\Local Settings\Temporary Internet Files\Content.IE5\YLQZCDAF\MC900362980[1].wmf">
            <a:extLst>
              <a:ext uri="{FF2B5EF4-FFF2-40B4-BE49-F238E27FC236}">
                <a16:creationId xmlns:a16="http://schemas.microsoft.com/office/drawing/2014/main" id="{C6BC792F-598C-4E40-9F47-5B70A980565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00937" y="2513012"/>
            <a:ext cx="1887538" cy="1162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8" descr="Virus">
            <a:extLst>
              <a:ext uri="{FF2B5EF4-FFF2-40B4-BE49-F238E27FC236}">
                <a16:creationId xmlns:a16="http://schemas.microsoft.com/office/drawing/2014/main" id="{5D01EA9C-8BAE-DC4B-AE42-6CF7035F94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1675" y="14288"/>
            <a:ext cx="2124075"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10" descr="spy">
            <a:extLst>
              <a:ext uri="{FF2B5EF4-FFF2-40B4-BE49-F238E27FC236}">
                <a16:creationId xmlns:a16="http://schemas.microsoft.com/office/drawing/2014/main" id="{737C39B8-D277-A648-9390-3B63A5D6DC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2225" y="4924425"/>
            <a:ext cx="1919288" cy="156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197090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6F76C-8F43-7445-AD51-7D17547B88FC}"/>
              </a:ext>
            </a:extLst>
          </p:cNvPr>
          <p:cNvSpPr>
            <a:spLocks noGrp="1"/>
          </p:cNvSpPr>
          <p:nvPr>
            <p:ph type="title"/>
          </p:nvPr>
        </p:nvSpPr>
        <p:spPr/>
        <p:txBody>
          <a:bodyPr/>
          <a:lstStyle/>
          <a:p>
            <a:r>
              <a:rPr lang="en-US" dirty="0"/>
              <a:t>Recent Cyber-security Incidents</a:t>
            </a:r>
          </a:p>
        </p:txBody>
      </p:sp>
      <p:sp>
        <p:nvSpPr>
          <p:cNvPr id="3" name="Content Placeholder 2">
            <a:extLst>
              <a:ext uri="{FF2B5EF4-FFF2-40B4-BE49-F238E27FC236}">
                <a16:creationId xmlns:a16="http://schemas.microsoft.com/office/drawing/2014/main" id="{3BDC3AA2-1A71-974D-AEF0-5F2DA84C2A06}"/>
              </a:ext>
            </a:extLst>
          </p:cNvPr>
          <p:cNvSpPr>
            <a:spLocks noGrp="1"/>
          </p:cNvSpPr>
          <p:nvPr>
            <p:ph idx="1"/>
          </p:nvPr>
        </p:nvSpPr>
        <p:spPr/>
        <p:txBody>
          <a:bodyPr>
            <a:normAutofit/>
          </a:bodyPr>
          <a:lstStyle/>
          <a:p>
            <a:pPr fontAlgn="base"/>
            <a:r>
              <a:rPr lang="en-US" dirty="0"/>
              <a:t>Facebook</a:t>
            </a:r>
          </a:p>
          <a:p>
            <a:pPr fontAlgn="base"/>
            <a:r>
              <a:rPr lang="en-US" dirty="0"/>
              <a:t>One of the most significant security breaches of the year was in April when malicious actors compromised Facebook’s data. </a:t>
            </a:r>
          </a:p>
          <a:p>
            <a:pPr fontAlgn="base"/>
            <a:r>
              <a:rPr lang="en-US" dirty="0"/>
              <a:t>The leaked Facebook data that spanned accounts from </a:t>
            </a:r>
            <a:r>
              <a:rPr lang="en-US" b="1" dirty="0"/>
              <a:t>over 100 countries</a:t>
            </a:r>
            <a:r>
              <a:rPr lang="en-US" dirty="0"/>
              <a:t> appeared on a low-level malicious forum where anyone could view it. </a:t>
            </a:r>
          </a:p>
        </p:txBody>
      </p:sp>
    </p:spTree>
    <p:extLst>
      <p:ext uri="{BB962C8B-B14F-4D97-AF65-F5344CB8AC3E}">
        <p14:creationId xmlns:p14="http://schemas.microsoft.com/office/powerpoint/2010/main" val="151068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7B287-1238-4345-B6BB-7F0F74E055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763E7B-3241-2B41-AEC2-FBCA26C44618}"/>
              </a:ext>
            </a:extLst>
          </p:cNvPr>
          <p:cNvSpPr>
            <a:spLocks noGrp="1"/>
          </p:cNvSpPr>
          <p:nvPr>
            <p:ph idx="1"/>
          </p:nvPr>
        </p:nvSpPr>
        <p:spPr/>
        <p:txBody>
          <a:bodyPr>
            <a:normAutofit/>
          </a:bodyPr>
          <a:lstStyle/>
          <a:p>
            <a:pPr fontAlgn="base"/>
            <a:r>
              <a:rPr lang="en-US" dirty="0"/>
              <a:t>Microsoft</a:t>
            </a:r>
          </a:p>
          <a:p>
            <a:pPr fontAlgn="base"/>
            <a:r>
              <a:rPr lang="en-US" dirty="0"/>
              <a:t>March saw one of the most prominent tech organizations globally, Microsoft, suffer a significant security breach. </a:t>
            </a:r>
          </a:p>
          <a:p>
            <a:pPr fontAlgn="base"/>
            <a:r>
              <a:rPr lang="en-US" dirty="0"/>
              <a:t>Microsoft stated that a new strain of ransomware infiltrated its server, </a:t>
            </a:r>
            <a:r>
              <a:rPr lang="en-US" i="1" dirty="0"/>
              <a:t>encrypting all data and rendering them unusable while demanding money for updates</a:t>
            </a:r>
            <a:r>
              <a:rPr lang="en-US" dirty="0"/>
              <a:t>. </a:t>
            </a:r>
          </a:p>
        </p:txBody>
      </p:sp>
    </p:spTree>
    <p:extLst>
      <p:ext uri="{BB962C8B-B14F-4D97-AF65-F5344CB8AC3E}">
        <p14:creationId xmlns:p14="http://schemas.microsoft.com/office/powerpoint/2010/main" val="3869328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BBD2-6C6C-6C47-A1BF-289269C8076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0A377B-0690-6B42-B456-EB9B73BBDF75}"/>
              </a:ext>
            </a:extLst>
          </p:cNvPr>
          <p:cNvSpPr>
            <a:spLocks noGrp="1"/>
          </p:cNvSpPr>
          <p:nvPr>
            <p:ph idx="1"/>
          </p:nvPr>
        </p:nvSpPr>
        <p:spPr/>
        <p:txBody>
          <a:bodyPr>
            <a:normAutofit/>
          </a:bodyPr>
          <a:lstStyle/>
          <a:p>
            <a:pPr fontAlgn="base"/>
            <a:r>
              <a:rPr lang="en-US" dirty="0"/>
              <a:t>LinkedIn</a:t>
            </a:r>
          </a:p>
          <a:p>
            <a:pPr fontAlgn="base"/>
            <a:r>
              <a:rPr lang="en-US" dirty="0"/>
              <a:t>April was dreadful for LinkedIn as it suffered a significant data breach.</a:t>
            </a:r>
          </a:p>
          <a:p>
            <a:pPr fontAlgn="base"/>
            <a:r>
              <a:rPr lang="en-US" dirty="0"/>
              <a:t>The real story might still be unclear, but the news certainly shook security professionals worldwide.</a:t>
            </a:r>
          </a:p>
          <a:p>
            <a:endParaRPr lang="en-US" dirty="0"/>
          </a:p>
        </p:txBody>
      </p:sp>
    </p:spTree>
    <p:extLst>
      <p:ext uri="{BB962C8B-B14F-4D97-AF65-F5344CB8AC3E}">
        <p14:creationId xmlns:p14="http://schemas.microsoft.com/office/powerpoint/2010/main" val="3442237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5F94-0A8D-4244-8CB6-0A7571A229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5C0353-9940-224C-B66B-E10049DAD7CB}"/>
              </a:ext>
            </a:extLst>
          </p:cNvPr>
          <p:cNvSpPr>
            <a:spLocks noGrp="1"/>
          </p:cNvSpPr>
          <p:nvPr>
            <p:ph idx="1"/>
          </p:nvPr>
        </p:nvSpPr>
        <p:spPr/>
        <p:txBody>
          <a:bodyPr>
            <a:normAutofit/>
          </a:bodyPr>
          <a:lstStyle/>
          <a:p>
            <a:pPr fontAlgn="base"/>
            <a:r>
              <a:rPr lang="en-US" dirty="0"/>
              <a:t>FBI</a:t>
            </a:r>
          </a:p>
          <a:p>
            <a:pPr fontAlgn="base"/>
            <a:r>
              <a:rPr lang="en-US" dirty="0"/>
              <a:t>Another major security breach that made headlines in 2021 was the one suffered by the Federal Bureau of Investigation. It summarizes how the FBI had patched its software and network.</a:t>
            </a:r>
          </a:p>
          <a:p>
            <a:pPr fontAlgn="base"/>
            <a:r>
              <a:rPr lang="en-US" dirty="0"/>
              <a:t> However, the online community is still vigilant as the incident raised eyebrows concerning the security of one of the most secure government agencies worldwide.</a:t>
            </a:r>
          </a:p>
          <a:p>
            <a:endParaRPr lang="en-US" dirty="0"/>
          </a:p>
        </p:txBody>
      </p:sp>
    </p:spTree>
    <p:extLst>
      <p:ext uri="{BB962C8B-B14F-4D97-AF65-F5344CB8AC3E}">
        <p14:creationId xmlns:p14="http://schemas.microsoft.com/office/powerpoint/2010/main" val="2319244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{B17D34E7-A199-6240-B01D-ECBCC6F14B59}tf16401378</Template>
  <TotalTime>112</TotalTime>
  <Words>1980</Words>
  <Application>Microsoft Macintosh PowerPoint</Application>
  <PresentationFormat>Widescreen</PresentationFormat>
  <Paragraphs>100</Paragraphs>
  <Slides>14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MS Shell Dlg 2</vt:lpstr>
      <vt:lpstr>Wingdings</vt:lpstr>
      <vt:lpstr>Wingdings 3</vt:lpstr>
      <vt:lpstr>Madison</vt:lpstr>
      <vt:lpstr>A Presentation On In-depth tutorial on recent cybersecurity incidents (such as Sony hack, Target breach) </vt:lpstr>
      <vt:lpstr>What is a Cyber Attack</vt:lpstr>
      <vt:lpstr>Growing Importance Of Cybersecurity In Recent Days</vt:lpstr>
      <vt:lpstr>Different Types Of Cybersecurity Breaches </vt:lpstr>
      <vt:lpstr>Leading Threats</vt:lpstr>
      <vt:lpstr>Recent Cyber-security Incidents</vt:lpstr>
      <vt:lpstr>PowerPoint Presentation</vt:lpstr>
      <vt:lpstr>PowerPoint Presentation</vt:lpstr>
      <vt:lpstr>PowerPoint Presentation</vt:lpstr>
      <vt:lpstr>PowerPoint Presentation</vt:lpstr>
      <vt:lpstr>Needed Awareness</vt:lpstr>
      <vt:lpstr>Goal For This Term Project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In-depth tutorial on recent cybersecurity incidents (such as Sony hack, Target breach) </dc:title>
  <dc:creator>Srija Dasgupta</dc:creator>
  <cp:lastModifiedBy>Srija Dasgupta</cp:lastModifiedBy>
  <cp:revision>1</cp:revision>
  <dcterms:created xsi:type="dcterms:W3CDTF">2022-03-04T22:07:32Z</dcterms:created>
  <dcterms:modified xsi:type="dcterms:W3CDTF">2022-03-05T00:00:27Z</dcterms:modified>
</cp:coreProperties>
</file>