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56" r:id="rId3"/>
    <p:sldId id="261" r:id="rId4"/>
    <p:sldId id="258" r:id="rId5"/>
    <p:sldId id="257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71"/>
    <p:restoredTop sz="94201"/>
  </p:normalViewPr>
  <p:slideViewPr>
    <p:cSldViewPr snapToGrid="0" snapToObjects="1">
      <p:cViewPr>
        <p:scale>
          <a:sx n="120" d="100"/>
          <a:sy n="120" d="100"/>
        </p:scale>
        <p:origin x="1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5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45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3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4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9C24D5C-790C-A247-8A4C-764826C02081}" type="datetimeFigureOut">
              <a:rPr lang="en-US" smtClean="0"/>
              <a:t>10/15/18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6B48-7089-A74D-A19C-576345AC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1"/>
            <a:ext cx="7729728" cy="5149237"/>
          </a:xfrm>
        </p:spPr>
        <p:txBody>
          <a:bodyPr/>
          <a:lstStyle/>
          <a:p>
            <a:r>
              <a:rPr lang="en-US" dirty="0"/>
              <a:t>AIRBNB CASE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-by</a:t>
            </a:r>
            <a:br>
              <a:rPr lang="en-US" dirty="0"/>
            </a:br>
            <a:r>
              <a:rPr lang="en-US" dirty="0"/>
              <a:t>Srija Gupta</a:t>
            </a:r>
          </a:p>
        </p:txBody>
      </p:sp>
    </p:spTree>
    <p:extLst>
      <p:ext uri="{BB962C8B-B14F-4D97-AF65-F5344CB8AC3E}">
        <p14:creationId xmlns:p14="http://schemas.microsoft.com/office/powerpoint/2010/main" val="171155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3B0B-328A-9846-B61F-3A15346C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977" y="340659"/>
            <a:ext cx="9144000" cy="1547537"/>
          </a:xfrm>
        </p:spPr>
        <p:txBody>
          <a:bodyPr>
            <a:normAutofit/>
          </a:bodyPr>
          <a:lstStyle/>
          <a:p>
            <a:r>
              <a:rPr lang="en-US" sz="2800" b="1" dirty="0"/>
              <a:t>1. What value proposition does </a:t>
            </a:r>
            <a:r>
              <a:rPr lang="en-US" sz="2800" b="1" dirty="0" err="1"/>
              <a:t>AirBnB</a:t>
            </a:r>
            <a:r>
              <a:rPr lang="en-US" sz="2800" b="1" dirty="0"/>
              <a:t> offer its customers? How does </a:t>
            </a:r>
            <a:r>
              <a:rPr lang="en-US" sz="2800" b="1" dirty="0" err="1"/>
              <a:t>AirBnB</a:t>
            </a:r>
            <a:r>
              <a:rPr lang="en-US" sz="2800" b="1" dirty="0"/>
              <a:t> make money?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1E8D-0F24-EE4C-8B0A-C8F62FBE6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1110"/>
            <a:ext cx="9144000" cy="39854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Airbnb is an online platform that offers affordable  private space for the travelers.  It allows the owners of the space to list their property online and earn rental money.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Airbnb’s revenue model: They charge the guest with 6-12% of booking fee &amp; the host with 3%  after successful transaction.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Expenditure: Platform design &amp; maintenance ,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providing host protection insurance, as well as a rating and review system, the platform builds trust within the community of users and lowers transaction costs.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Takes no cancellation charges.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63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7DF-A552-A64F-9C64-3B737CE8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689" y="394447"/>
            <a:ext cx="7729728" cy="2153412"/>
          </a:xfrm>
        </p:spPr>
        <p:txBody>
          <a:bodyPr>
            <a:normAutofit/>
          </a:bodyPr>
          <a:lstStyle/>
          <a:p>
            <a:r>
              <a:rPr lang="en-US" b="1" dirty="0"/>
              <a:t>How could you calculate potential revenue of a property on Airbnb using the available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4568-A6F1-8D48-87D2-1A6FD4A9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3879"/>
            <a:ext cx="10515600" cy="2899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Assuming reviews as the number of people who actually stayed at the property and taking the </a:t>
            </a:r>
            <a:r>
              <a:rPr lang="en-US" dirty="0" err="1"/>
              <a:t>min_stay</a:t>
            </a:r>
            <a:r>
              <a:rPr lang="en-US" dirty="0"/>
              <a:t> as the average number of days stayed.</a:t>
            </a:r>
          </a:p>
          <a:p>
            <a:pPr marL="0" indent="0">
              <a:buNone/>
            </a:pPr>
            <a:r>
              <a:rPr lang="en-US" dirty="0"/>
              <a:t> Revenue can be calculated by multiplying price*reviews*</a:t>
            </a:r>
            <a:r>
              <a:rPr lang="en-US" dirty="0" err="1"/>
              <a:t>min_stay</a:t>
            </a:r>
            <a:r>
              <a:rPr lang="en-US" dirty="0"/>
              <a:t> . This is the baseline revenue that was calculated, and can vary  if we had the data for the actual days of stay and </a:t>
            </a:r>
          </a:p>
        </p:txBody>
      </p:sp>
    </p:spTree>
    <p:extLst>
      <p:ext uri="{BB962C8B-B14F-4D97-AF65-F5344CB8AC3E}">
        <p14:creationId xmlns:p14="http://schemas.microsoft.com/office/powerpoint/2010/main" val="76461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FC1D-E40F-8942-971E-9253BD74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714" y="301304"/>
            <a:ext cx="7729728" cy="118872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3. How does a review's sentiment affect a property's potential to be rented on </a:t>
            </a:r>
            <a:r>
              <a:rPr lang="en-US" dirty="0" err="1"/>
              <a:t>AirBnB</a:t>
            </a:r>
            <a:r>
              <a:rPr lang="en-US" dirty="0"/>
              <a:t>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7154-E856-5E44-AC1A-9193E3CD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714" y="1853131"/>
            <a:ext cx="7729728" cy="3101983"/>
          </a:xfrm>
        </p:spPr>
        <p:txBody>
          <a:bodyPr/>
          <a:lstStyle/>
          <a:p>
            <a:r>
              <a:rPr lang="en-US" dirty="0"/>
              <a:t>With the increase in sentiment’s value, the number of reviews increase and number of </a:t>
            </a:r>
            <a:r>
              <a:rPr lang="en-US" dirty="0" err="1"/>
              <a:t>savwish</a:t>
            </a:r>
            <a:r>
              <a:rPr lang="en-US" dirty="0"/>
              <a:t> increases, independently.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F5EFD-38AB-4E4E-A739-4EDEDA24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41" y="3404122"/>
            <a:ext cx="5069840" cy="255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E3DCA-E8B0-4B4F-BD7D-C218956A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62" y="3404123"/>
            <a:ext cx="6134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4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3F5E-607A-2C4B-A3FE-7708B3D5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4. </a:t>
            </a:r>
            <a:r>
              <a:rPr lang="en-US" dirty="0"/>
              <a:t>What are the key drivers of </a:t>
            </a:r>
            <a:r>
              <a:rPr lang="en-US" dirty="0" err="1"/>
              <a:t>AirBnB</a:t>
            </a:r>
            <a:r>
              <a:rPr lang="en-US" dirty="0"/>
              <a:t> property revenues in Miami and Paris?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9D2C3-3027-1047-9127-93F5A7BF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the following factors affect price and thus revenue of Airbnb-</a:t>
            </a:r>
          </a:p>
          <a:p>
            <a:r>
              <a:rPr lang="en-US" dirty="0"/>
              <a:t>Miami : </a:t>
            </a:r>
            <a:r>
              <a:rPr lang="en-US" dirty="0" err="1"/>
              <a:t>weekfee</a:t>
            </a:r>
            <a:r>
              <a:rPr lang="en-US" dirty="0"/>
              <a:t>, </a:t>
            </a:r>
            <a:r>
              <a:rPr lang="en-US" dirty="0" err="1"/>
              <a:t>monthfee,bedroom,securitydeposit,savwish,extpeople</a:t>
            </a:r>
            <a:endParaRPr lang="en-US" dirty="0"/>
          </a:p>
          <a:p>
            <a:r>
              <a:rPr lang="en-US" dirty="0"/>
              <a:t>Paris: beds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9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707-CD1D-E741-A7EB-92154FDD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6929EFA-D4B2-F84D-9DC2-95347E882A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32114"/>
              </p:ext>
            </p:extLst>
          </p:nvPr>
        </p:nvGraphicFramePr>
        <p:xfrm>
          <a:off x="0" y="5437771"/>
          <a:ext cx="1206649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3247">
                  <a:extLst>
                    <a:ext uri="{9D8B030D-6E8A-4147-A177-3AD203B41FA5}">
                      <a16:colId xmlns:a16="http://schemas.microsoft.com/office/drawing/2014/main" val="1711190051"/>
                    </a:ext>
                  </a:extLst>
                </a:gridCol>
                <a:gridCol w="6033247">
                  <a:extLst>
                    <a:ext uri="{9D8B030D-6E8A-4147-A177-3AD203B41FA5}">
                      <a16:colId xmlns:a16="http://schemas.microsoft.com/office/drawing/2014/main" val="3899398768"/>
                    </a:ext>
                  </a:extLst>
                </a:gridCol>
              </a:tblGrid>
              <a:tr h="526338">
                <a:tc>
                  <a:txBody>
                    <a:bodyPr/>
                    <a:lstStyle/>
                    <a:p>
                      <a:r>
                        <a:rPr lang="en-US" dirty="0"/>
                        <a:t>MIAMI</a:t>
                      </a:r>
                    </a:p>
                    <a:p>
                      <a:r>
                        <a:rPr lang="en-US" dirty="0"/>
                        <a:t>Dependent: 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  <a:p>
                      <a:r>
                        <a:rPr lang="en-US" dirty="0"/>
                        <a:t>Dependent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:rev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9363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01C56D-EEBE-C64D-87BF-DAEEDF8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621039"/>
            <a:ext cx="6235700" cy="421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1C7E8-0970-3643-BC22-822A8B3BB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1039"/>
            <a:ext cx="5859379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C543-2826-7E44-88EA-1938484B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570"/>
          </a:xfrm>
        </p:spPr>
        <p:txBody>
          <a:bodyPr>
            <a:normAutofit/>
          </a:bodyPr>
          <a:lstStyle/>
          <a:p>
            <a:r>
              <a:rPr lang="en-US" dirty="0"/>
              <a:t>5.How will you optimize Airbnb property revenues in Miami and Paris? Are your strategies different or same in the two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C152-1558-5548-94B1-CDCA4E41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 Airbnb should have region specific strategies.</a:t>
            </a:r>
          </a:p>
          <a:p>
            <a:pPr marL="0" indent="0">
              <a:buNone/>
            </a:pPr>
            <a:r>
              <a:rPr lang="en-US" dirty="0"/>
              <a:t>We should focus </a:t>
            </a:r>
            <a:r>
              <a:rPr lang="en-US" dirty="0" err="1"/>
              <a:t>weekfee</a:t>
            </a:r>
            <a:r>
              <a:rPr lang="en-US" dirty="0"/>
              <a:t>, </a:t>
            </a:r>
            <a:r>
              <a:rPr lang="en-US" dirty="0" err="1"/>
              <a:t>monthfee</a:t>
            </a:r>
            <a:r>
              <a:rPr lang="en-US" dirty="0"/>
              <a:t>, </a:t>
            </a:r>
            <a:r>
              <a:rPr lang="en-US" dirty="0" err="1"/>
              <a:t>bedroom,security</a:t>
            </a:r>
            <a:r>
              <a:rPr lang="en-US" dirty="0"/>
              <a:t> </a:t>
            </a:r>
            <a:r>
              <a:rPr lang="en-US" dirty="0" err="1"/>
              <a:t>deposit,savwish</a:t>
            </a:r>
            <a:r>
              <a:rPr lang="en-US" dirty="0"/>
              <a:t>, </a:t>
            </a:r>
            <a:r>
              <a:rPr lang="en-US" dirty="0" err="1"/>
              <a:t>extpeople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Miami and beds for Paris.</a:t>
            </a:r>
          </a:p>
          <a:p>
            <a:pPr marL="0" indent="0">
              <a:buNone/>
            </a:pPr>
            <a:r>
              <a:rPr lang="en-US" dirty="0"/>
              <a:t>Also, we see that expected </a:t>
            </a:r>
            <a:r>
              <a:rPr lang="en-US" dirty="0" err="1"/>
              <a:t>avg</a:t>
            </a:r>
            <a:r>
              <a:rPr lang="en-US" dirty="0"/>
              <a:t> revenue for Miami is greater than that for Paris. </a:t>
            </a:r>
          </a:p>
        </p:txBody>
      </p:sp>
    </p:spTree>
    <p:extLst>
      <p:ext uri="{BB962C8B-B14F-4D97-AF65-F5344CB8AC3E}">
        <p14:creationId xmlns:p14="http://schemas.microsoft.com/office/powerpoint/2010/main" val="178468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4E84C-4B6C-3447-A0BF-1DC27D9C00C3}"/>
              </a:ext>
            </a:extLst>
          </p:cNvPr>
          <p:cNvSpPr txBox="1"/>
          <p:nvPr/>
        </p:nvSpPr>
        <p:spPr>
          <a:xfrm>
            <a:off x="7106855" y="555585"/>
            <a:ext cx="4636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Miami, we see that the maximum average revenue comes from 3 bedroom apartment. </a:t>
            </a:r>
          </a:p>
          <a:p>
            <a:endParaRPr lang="en-US" dirty="0"/>
          </a:p>
          <a:p>
            <a:r>
              <a:rPr lang="en-US" dirty="0"/>
              <a:t>Max estimated revenue comes from 1 bedroom with 2 accommodates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7636D-BC7B-5B47-B410-8E1F3C20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97" y="555585"/>
            <a:ext cx="6272058" cy="56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855AB-2F3F-B042-9AB2-497B7211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" y="546804"/>
            <a:ext cx="6057900" cy="421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14307-9DC7-A24B-821C-770D6B86A510}"/>
              </a:ext>
            </a:extLst>
          </p:cNvPr>
          <p:cNvSpPr txBox="1"/>
          <p:nvPr/>
        </p:nvSpPr>
        <p:spPr>
          <a:xfrm>
            <a:off x="6583679" y="480061"/>
            <a:ext cx="5464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Paris,  the maximum average estimated revenue comes from four </a:t>
            </a:r>
          </a:p>
          <a:p>
            <a:r>
              <a:rPr lang="en-US" dirty="0"/>
              <a:t> and maximum of estimated revenue comes from zero bedroom with 4 accommodates</a:t>
            </a:r>
          </a:p>
        </p:txBody>
      </p:sp>
    </p:spTree>
    <p:extLst>
      <p:ext uri="{BB962C8B-B14F-4D97-AF65-F5344CB8AC3E}">
        <p14:creationId xmlns:p14="http://schemas.microsoft.com/office/powerpoint/2010/main" val="30890642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{872FCF7A-EEE8-314E-AA94-CC11A6341BA8}tf10001120</Template>
  <TotalTime>2097</TotalTime>
  <Words>391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AIRBNB CASE ANALYSIS     -by Srija Gupta</vt:lpstr>
      <vt:lpstr>1. What value proposition does AirBnB offer its customers? How does AirBnB make money?</vt:lpstr>
      <vt:lpstr>How could you calculate potential revenue of a property on Airbnb using the available data?</vt:lpstr>
      <vt:lpstr>  3. How does a review's sentiment affect a property's potential to be rented on AirBnB ?  </vt:lpstr>
      <vt:lpstr>4. What are the key drivers of AirBnB property revenues in Miami and Paris?</vt:lpstr>
      <vt:lpstr>PowerPoint Presentation</vt:lpstr>
      <vt:lpstr>5.How will you optimize Airbnb property revenues in Miami and Paris? Are your strategies different or same in the two cities?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value proposition does AirBnB offer its customers? How does AirBnB make money?</dc:title>
  <dc:creator>srigupta03@outlook.com</dc:creator>
  <cp:lastModifiedBy>srigupta03@outlook.com</cp:lastModifiedBy>
  <cp:revision>24</cp:revision>
  <dcterms:created xsi:type="dcterms:W3CDTF">2018-10-12T23:29:09Z</dcterms:created>
  <dcterms:modified xsi:type="dcterms:W3CDTF">2018-10-16T01:42:18Z</dcterms:modified>
</cp:coreProperties>
</file>