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91"/>
    <p:restoredTop sz="94201"/>
  </p:normalViewPr>
  <p:slideViewPr>
    <p:cSldViewPr snapToGrid="0" snapToObjects="1">
      <p:cViewPr>
        <p:scale>
          <a:sx n="112" d="100"/>
          <a:sy n="112" d="100"/>
        </p:scale>
        <p:origin x="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643D-35E7-594C-88C1-37542543A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BCA0A-5CF6-024F-A1EE-42C91C86A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FB2AA-7BA9-F046-AFBF-3A812802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F197-8800-4A4C-BC77-A0661696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853CA-D51E-B240-8285-CB74191F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8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0ACD-118C-614E-BB81-3DC9B3B1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9BD35-27E9-7D4F-99EB-2F5C84459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9C5B-02B4-954D-B37B-22DB1651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0E623-CF99-EF42-A1D8-63674F60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73A2-942A-FF42-B0F7-C1B28427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A46F7A-A738-5948-A5F9-A24C950DA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821342-68B1-DA49-9811-158E9EECF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A7D9A-BFD5-1143-8DAF-A214ABE21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15A4-A255-2C4B-8C2A-DF8C1D7B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E36C-1282-5146-B679-D7FF0EED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8D58-F2A3-E747-8BA3-C6E0975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4C7EB-06DB-FD40-9662-F2D274AB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7CF3-20CD-1248-AE0A-86E1F864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EA5FF-81DE-094C-97E3-A14094CC8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AF802-D6D1-6E4D-937A-327A860A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603B-9533-764C-903A-2E3F2484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C998E-34B1-8F4F-9D46-BFA8641A7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3F29-EA73-7241-8227-1F59F604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CE72-98C9-2D4A-A6E7-2A60F521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54161-4ABC-AE4A-9D1E-19C9C06C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94BF-3928-144A-A395-D1C7ED51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D13D8-4932-3449-AA7C-43E533760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C02AD-60BE-214A-8235-2F9920D27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7EFCD-47E7-A14A-B98A-378E7AB5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0E9F1-CC27-D246-9C16-215E03DC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36955-6E74-364D-BD11-4D037CB8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78CC-B8C1-884E-92FC-7313A3A9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44B14-9569-4F40-9C3F-46C1010F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F0532-DF84-AB4C-A9AF-258FDDEC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28010-8541-0D4E-AF69-A9B0AC9B7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C09C8-5D9C-3946-9C51-F30509617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2822D-9891-6542-AF45-3388249E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D719C-0994-B74D-A8BF-C595FF39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B54A0-2631-F542-81F7-55893E3C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5B3D-CAC5-6D47-B0C1-A9753025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4AF88-B868-5847-B028-76F9B005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E575-6343-6840-96E4-8D11F387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6BA2A-E7FE-C34F-9F62-9712B058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0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8C08B-F17D-2444-9A7C-AA5A2132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33437-5189-C34E-B35B-F477DEC3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0EAC1-DFEF-554E-B895-9304C5D0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1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F94F-3627-5B4E-8EBD-2B31C105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4FACF-87F0-254A-82D5-95A6C484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CA58C-B303-D24F-B238-33EA2FA94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67A3C-8DD8-F345-AC0B-82AEAFE0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B0E4-C721-7F46-A629-8225670C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0690-61C4-5A4F-B6ED-BDA4AE87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1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2759-9223-B540-8E8A-FBFB403E3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17834-0685-E542-8F2E-0548BA2DE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1CA57-8B19-D54F-912F-216F6962F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42C29-66F0-7C46-AAA8-0D887BBE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AEAD1-0862-064D-8B1D-1F69AA48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FC12B-EC78-3449-A789-1B481A00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0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D3B65-C495-9F48-B1A0-6C19CA939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8656F-7A84-FA49-86EA-D2076A5B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D5A45-DA33-3B4F-8F3B-812689500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4D5C-790C-A247-8A4C-764826C02081}" type="datetimeFigureOut">
              <a:rPr lang="en-US" smtClean="0"/>
              <a:t>10/14/18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9506A-FFC2-F544-A3DF-1973DD74B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8032-95A6-3F41-857D-B4F062547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B7202-B6CE-894E-A1D4-C2191AFC8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0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83B0B-328A-9846-B61F-3A15346C9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977" y="879893"/>
            <a:ext cx="9144000" cy="1008303"/>
          </a:xfrm>
        </p:spPr>
        <p:txBody>
          <a:bodyPr>
            <a:normAutofit/>
          </a:bodyPr>
          <a:lstStyle/>
          <a:p>
            <a:r>
              <a:rPr lang="en-US" sz="2800" b="1" dirty="0"/>
              <a:t>1. What value proposition does </a:t>
            </a:r>
            <a:r>
              <a:rPr lang="en-US" sz="2800" b="1" dirty="0" err="1"/>
              <a:t>AirBnB</a:t>
            </a:r>
            <a:r>
              <a:rPr lang="en-US" sz="2800" b="1" dirty="0"/>
              <a:t> offer its customers? How does </a:t>
            </a:r>
            <a:r>
              <a:rPr lang="en-US" sz="2800" b="1" dirty="0" err="1"/>
              <a:t>AirBnB</a:t>
            </a:r>
            <a:r>
              <a:rPr lang="en-US" sz="2800" b="1" dirty="0"/>
              <a:t> make money?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C1E8D-0F24-EE4C-8B0A-C8F62FBE6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1110"/>
            <a:ext cx="9144000" cy="39854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Airbnb is an online platform that offers affordable  private space for the travelers.  It allows the owners of the space to list their property online and earn rental money.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Airbnb’s revenue model: They charge the guest with 6-12% of booking fee &amp; the host with 3%  after successful transaction.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Expenditure: Platform design &amp; maintenance , marketing.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providing host protection insurance, as well as a rating and review system, the platform builds trust within the community of users and lowers transaction costs.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Takes no cancellation charges.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63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997DF-A552-A64F-9C64-3B737CE8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could you calculate potential revenue of a property on </a:t>
            </a:r>
            <a:r>
              <a:rPr lang="en-US" b="1" dirty="0" err="1"/>
              <a:t>AirBnB</a:t>
            </a:r>
            <a:r>
              <a:rPr lang="en-US" b="1" dirty="0"/>
              <a:t> using the available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54568-A6F1-8D48-87D2-1A6FD4A9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0491"/>
            <a:ext cx="10515600" cy="2899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Assuming reviews as the number of people who actually stayed at the property and taking the </a:t>
            </a:r>
            <a:r>
              <a:rPr lang="en-US" dirty="0" err="1"/>
              <a:t>min_stay</a:t>
            </a:r>
            <a:r>
              <a:rPr lang="en-US" dirty="0"/>
              <a:t> as the average number of days stayed. Revenue can be calculated by multiplying price*reviews*</a:t>
            </a:r>
            <a:r>
              <a:rPr lang="en-US" dirty="0" err="1"/>
              <a:t>min_stay</a:t>
            </a:r>
            <a:r>
              <a:rPr lang="en-US" dirty="0"/>
              <a:t> . This is the baseline revenue that was </a:t>
            </a:r>
            <a:r>
              <a:rPr lang="en-US" dirty="0" err="1"/>
              <a:t>calculated,and</a:t>
            </a:r>
            <a:r>
              <a:rPr lang="en-US" dirty="0"/>
              <a:t> can vary  if we had the data for the actual days of stay</a:t>
            </a:r>
          </a:p>
        </p:txBody>
      </p:sp>
    </p:spTree>
    <p:extLst>
      <p:ext uri="{BB962C8B-B14F-4D97-AF65-F5344CB8AC3E}">
        <p14:creationId xmlns:p14="http://schemas.microsoft.com/office/powerpoint/2010/main" val="76461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FC1D-E40F-8942-971E-9253BD74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3. How does a review's sentiment affect a property's potential to be rented on </a:t>
            </a:r>
            <a:r>
              <a:rPr lang="en-US" dirty="0" err="1"/>
              <a:t>AirBnB</a:t>
            </a:r>
            <a:r>
              <a:rPr lang="en-US" dirty="0"/>
              <a:t> 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27154-E856-5E44-AC1A-9193E3CD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increase in sentiment’s value, the number of reviews increase and number of </a:t>
            </a:r>
            <a:r>
              <a:rPr lang="en-US" dirty="0" err="1"/>
              <a:t>savwish</a:t>
            </a:r>
            <a:r>
              <a:rPr lang="en-US" dirty="0"/>
              <a:t> increases, independently.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F5EFD-38AB-4E4E-A739-4EDEDA242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2827020"/>
            <a:ext cx="5069840" cy="266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AE3DCA-E8B0-4B4F-BD7D-C218956A4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80" y="2884170"/>
            <a:ext cx="61341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4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3F5E-607A-2C4B-A3FE-7708B3D5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</a:t>
            </a:r>
            <a:r>
              <a:rPr lang="en-US" dirty="0"/>
              <a:t>What are the key drivers of </a:t>
            </a:r>
            <a:r>
              <a:rPr lang="en-US" dirty="0" err="1"/>
              <a:t>AirBnB</a:t>
            </a:r>
            <a:r>
              <a:rPr lang="en-US" dirty="0"/>
              <a:t> </a:t>
            </a:r>
            <a:r>
              <a:rPr lang="en-US" dirty="0" err="1"/>
              <a:t>propery</a:t>
            </a:r>
            <a:r>
              <a:rPr lang="en-US" dirty="0"/>
              <a:t> revenues in Miami and Paris?</a:t>
            </a:r>
            <a:endParaRPr lang="en-US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89D2C3-3027-1047-9127-93F5A7BFC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see that the following factors affect price and thus revenue of Airbnb-Miami </a:t>
            </a:r>
          </a:p>
          <a:p>
            <a:r>
              <a:rPr lang="en-US" dirty="0" err="1"/>
              <a:t>weekfee</a:t>
            </a:r>
            <a:r>
              <a:rPr lang="en-US" dirty="0"/>
              <a:t>, </a:t>
            </a:r>
            <a:r>
              <a:rPr lang="en-US" dirty="0" err="1"/>
              <a:t>monthfee,bedroom,securitydeposit,savwish,extpeople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Paris: beds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9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8707-CD1D-E741-A7EB-92154FDD0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DF14A7-A982-404B-8718-866C99AD6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7204D-7501-D545-A5F2-CD342778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039"/>
            <a:ext cx="5981700" cy="4216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01C56D-EEBE-C64D-87BF-DAEEDF85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300" y="709939"/>
            <a:ext cx="623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C543-2826-7E44-88EA-1938484B0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57570"/>
          </a:xfrm>
        </p:spPr>
        <p:txBody>
          <a:bodyPr>
            <a:normAutofit fontScale="90000"/>
          </a:bodyPr>
          <a:lstStyle/>
          <a:p>
            <a:r>
              <a:rPr lang="en-US" dirty="0"/>
              <a:t>5.How will you optimize Airbnb property revenues in Miami and Paris? Are your strategies different or same in the two cities?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C152-1558-5548-94B1-CDCA4E417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9981"/>
            <a:ext cx="10515600" cy="36869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Yes Airbnb should have region specific strategies.</a:t>
            </a:r>
          </a:p>
          <a:p>
            <a:pPr marL="0" indent="0">
              <a:buNone/>
            </a:pPr>
            <a:r>
              <a:rPr lang="en-US" dirty="0"/>
              <a:t>We should focus </a:t>
            </a:r>
            <a:r>
              <a:rPr lang="en-US" dirty="0" err="1"/>
              <a:t>weekfee</a:t>
            </a:r>
            <a:r>
              <a:rPr lang="en-US" dirty="0"/>
              <a:t>, </a:t>
            </a:r>
            <a:r>
              <a:rPr lang="en-US" dirty="0" err="1"/>
              <a:t>monthfee,bedroom,securitydeposit,savwish,extpeople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Miami and beds for Paris.</a:t>
            </a:r>
          </a:p>
          <a:p>
            <a:pPr marL="0" indent="0">
              <a:buNone/>
            </a:pPr>
            <a:r>
              <a:rPr lang="en-US" dirty="0"/>
              <a:t>Also, we see that expected </a:t>
            </a:r>
            <a:r>
              <a:rPr lang="en-US" dirty="0" err="1"/>
              <a:t>avg</a:t>
            </a:r>
            <a:r>
              <a:rPr lang="en-US" dirty="0"/>
              <a:t> revenue for Miami is greater than that for Paris and </a:t>
            </a:r>
          </a:p>
        </p:txBody>
      </p:sp>
    </p:spTree>
    <p:extLst>
      <p:ext uri="{BB962C8B-B14F-4D97-AF65-F5344CB8AC3E}">
        <p14:creationId xmlns:p14="http://schemas.microsoft.com/office/powerpoint/2010/main" val="17846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44E84C-4B6C-3447-A0BF-1DC27D9C00C3}"/>
              </a:ext>
            </a:extLst>
          </p:cNvPr>
          <p:cNvSpPr txBox="1"/>
          <p:nvPr/>
        </p:nvSpPr>
        <p:spPr>
          <a:xfrm>
            <a:off x="7106856" y="555585"/>
            <a:ext cx="22454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Miami, we see that the maximum average revenue comes from 3 bedroom apartment. </a:t>
            </a:r>
          </a:p>
          <a:p>
            <a:endParaRPr lang="en-US" dirty="0"/>
          </a:p>
          <a:p>
            <a:r>
              <a:rPr lang="en-US" dirty="0"/>
              <a:t>Max estimated revenue comes from 1 bedroom with 2 </a:t>
            </a:r>
            <a:r>
              <a:rPr lang="en-US" dirty="0" err="1"/>
              <a:t>accomodates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7636D-BC7B-5B47-B410-8E1F3C20C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60" y="375920"/>
            <a:ext cx="6272058" cy="56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7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855AB-2F3F-B042-9AB2-497B72116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57900" cy="4216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14307-9DC7-A24B-821C-770D6B86A510}"/>
              </a:ext>
            </a:extLst>
          </p:cNvPr>
          <p:cNvSpPr txBox="1"/>
          <p:nvPr/>
        </p:nvSpPr>
        <p:spPr>
          <a:xfrm>
            <a:off x="6583680" y="480060"/>
            <a:ext cx="2171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Paris,  the maximum average estimated revenue comes from four </a:t>
            </a:r>
          </a:p>
          <a:p>
            <a:r>
              <a:rPr lang="en-US" dirty="0"/>
              <a:t> and maximum of estimated revenue comes from zero bedroom with 4 </a:t>
            </a:r>
            <a:r>
              <a:rPr lang="en-US" dirty="0" err="1"/>
              <a:t>accomodates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06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374</Words>
  <Application>Microsoft Macintosh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1. What value proposition does AirBnB offer its customers? How does AirBnB make money?</vt:lpstr>
      <vt:lpstr>How could you calculate potential revenue of a property on AirBnB using the available data?</vt:lpstr>
      <vt:lpstr>  3. How does a review's sentiment affect a property's potential to be rented on AirBnB ?  </vt:lpstr>
      <vt:lpstr>4. What are the key drivers of AirBnB propery revenues in Miami and Paris?</vt:lpstr>
      <vt:lpstr>PowerPoint Presentation</vt:lpstr>
      <vt:lpstr>5.How will you optimize Airbnb property revenues in Miami and Paris? Are your strategies different or same in the two cities?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What value proposition does AirBnB offer its customers? How does AirBnB make money?</dc:title>
  <dc:creator>srigupta03@outlook.com</dc:creator>
  <cp:lastModifiedBy>srigupta03@outlook.com</cp:lastModifiedBy>
  <cp:revision>18</cp:revision>
  <dcterms:created xsi:type="dcterms:W3CDTF">2018-10-12T23:29:09Z</dcterms:created>
  <dcterms:modified xsi:type="dcterms:W3CDTF">2018-10-15T02:04:52Z</dcterms:modified>
</cp:coreProperties>
</file>