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259" r:id="rId5"/>
    <p:sldId id="258" r:id="rId6"/>
    <p:sldId id="260" r:id="rId7"/>
    <p:sldId id="263" r:id="rId8"/>
    <p:sldId id="270" r:id="rId9"/>
    <p:sldId id="271" r:id="rId10"/>
    <p:sldId id="261" r:id="rId11"/>
    <p:sldId id="262" r:id="rId12"/>
    <p:sldId id="277" r:id="rId13"/>
    <p:sldId id="274" r:id="rId14"/>
    <p:sldId id="286" r:id="rId15"/>
    <p:sldId id="278" r:id="rId16"/>
    <p:sldId id="287" r:id="rId17"/>
    <p:sldId id="290" r:id="rId18"/>
    <p:sldId id="288" r:id="rId19"/>
    <p:sldId id="289" r:id="rId20"/>
    <p:sldId id="291" r:id="rId21"/>
    <p:sldId id="292" r:id="rId22"/>
    <p:sldId id="293" r:id="rId23"/>
    <p:sldId id="294" r:id="rId24"/>
    <p:sldId id="295" r:id="rId25"/>
    <p:sldId id="296" r:id="rId26"/>
    <p:sldId id="297" r:id="rId27"/>
    <p:sldId id="268" r:id="rId28"/>
  </p:sldIdLst>
  <p:sldSz cx="9144000" cy="5143500" type="screen16x9"/>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A0C2E5-297C-4CF7-9CFF-BD0FC742CC9E}" v="28" dt="2025-03-27T11:27:49.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81" autoAdjust="0"/>
  </p:normalViewPr>
  <p:slideViewPr>
    <p:cSldViewPr snapToGrid="0">
      <p:cViewPr varScale="1">
        <p:scale>
          <a:sx n="93" d="100"/>
          <a:sy n="93" d="100"/>
        </p:scale>
        <p:origin x="10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rija Behara" userId="7cbd8b1b9940fc13" providerId="LiveId" clId="{5EA0C2E5-297C-4CF7-9CFF-BD0FC742CC9E}"/>
    <pc:docChg chg="undo custSel addSld delSld modSld sldOrd">
      <pc:chgData name="Srija Behara" userId="7cbd8b1b9940fc13" providerId="LiveId" clId="{5EA0C2E5-297C-4CF7-9CFF-BD0FC742CC9E}" dt="2025-03-27T11:27:49.423" v="1277" actId="14100"/>
      <pc:docMkLst>
        <pc:docMk/>
      </pc:docMkLst>
      <pc:sldChg chg="modSp mod">
        <pc:chgData name="Srija Behara" userId="7cbd8b1b9940fc13" providerId="LiveId" clId="{5EA0C2E5-297C-4CF7-9CFF-BD0FC742CC9E}" dt="2025-03-18T06:49:35.765" v="1153" actId="20577"/>
        <pc:sldMkLst>
          <pc:docMk/>
          <pc:sldMk cId="0" sldId="257"/>
        </pc:sldMkLst>
        <pc:spChg chg="mod">
          <ac:chgData name="Srija Behara" userId="7cbd8b1b9940fc13" providerId="LiveId" clId="{5EA0C2E5-297C-4CF7-9CFF-BD0FC742CC9E}" dt="2025-03-18T06:49:35.765" v="1153" actId="20577"/>
          <ac:spMkLst>
            <pc:docMk/>
            <pc:sldMk cId="0" sldId="257"/>
            <ac:spMk id="98" creationId="{00000000-0000-0000-0000-000000000000}"/>
          </ac:spMkLst>
        </pc:spChg>
      </pc:sldChg>
      <pc:sldChg chg="ord">
        <pc:chgData name="Srija Behara" userId="7cbd8b1b9940fc13" providerId="LiveId" clId="{5EA0C2E5-297C-4CF7-9CFF-BD0FC742CC9E}" dt="2025-03-18T08:24:19.522" v="1158"/>
        <pc:sldMkLst>
          <pc:docMk/>
          <pc:sldMk cId="0" sldId="261"/>
        </pc:sldMkLst>
      </pc:sldChg>
      <pc:sldChg chg="ord">
        <pc:chgData name="Srija Behara" userId="7cbd8b1b9940fc13" providerId="LiveId" clId="{5EA0C2E5-297C-4CF7-9CFF-BD0FC742CC9E}" dt="2025-03-18T06:48:50.651" v="1071"/>
        <pc:sldMkLst>
          <pc:docMk/>
          <pc:sldMk cId="0" sldId="262"/>
        </pc:sldMkLst>
      </pc:sldChg>
      <pc:sldChg chg="del">
        <pc:chgData name="Srija Behara" userId="7cbd8b1b9940fc13" providerId="LiveId" clId="{5EA0C2E5-297C-4CF7-9CFF-BD0FC742CC9E}" dt="2025-03-18T06:17:40.295" v="235" actId="47"/>
        <pc:sldMkLst>
          <pc:docMk/>
          <pc:sldMk cId="0" sldId="267"/>
        </pc:sldMkLst>
      </pc:sldChg>
      <pc:sldChg chg="modSp mod">
        <pc:chgData name="Srija Behara" userId="7cbd8b1b9940fc13" providerId="LiveId" clId="{5EA0C2E5-297C-4CF7-9CFF-BD0FC742CC9E}" dt="2025-03-17T08:29:56.921" v="24" actId="20577"/>
        <pc:sldMkLst>
          <pc:docMk/>
          <pc:sldMk cId="2369413128" sldId="268"/>
        </pc:sldMkLst>
        <pc:spChg chg="mod">
          <ac:chgData name="Srija Behara" userId="7cbd8b1b9940fc13" providerId="LiveId" clId="{5EA0C2E5-297C-4CF7-9CFF-BD0FC742CC9E}" dt="2025-03-17T08:29:56.921" v="24" actId="20577"/>
          <ac:spMkLst>
            <pc:docMk/>
            <pc:sldMk cId="2369413128" sldId="268"/>
            <ac:spMk id="4" creationId="{8987EDC0-E2DA-4D1F-F03F-A76756969E93}"/>
          </ac:spMkLst>
        </pc:spChg>
      </pc:sldChg>
      <pc:sldChg chg="addSp delSp modSp mod">
        <pc:chgData name="Srija Behara" userId="7cbd8b1b9940fc13" providerId="LiveId" clId="{5EA0C2E5-297C-4CF7-9CFF-BD0FC742CC9E}" dt="2025-03-27T11:27:49.423" v="1277" actId="14100"/>
        <pc:sldMkLst>
          <pc:docMk/>
          <pc:sldMk cId="3518962450" sldId="274"/>
        </pc:sldMkLst>
        <pc:spChg chg="add del mod">
          <ac:chgData name="Srija Behara" userId="7cbd8b1b9940fc13" providerId="LiveId" clId="{5EA0C2E5-297C-4CF7-9CFF-BD0FC742CC9E}" dt="2025-03-27T11:26:42.155" v="1237" actId="478"/>
          <ac:spMkLst>
            <pc:docMk/>
            <pc:sldMk cId="3518962450" sldId="274"/>
            <ac:spMk id="5" creationId="{81DD11C2-740A-F8C9-569A-C4B7D4310D04}"/>
          </ac:spMkLst>
        </pc:spChg>
        <pc:spChg chg="add mod">
          <ac:chgData name="Srija Behara" userId="7cbd8b1b9940fc13" providerId="LiveId" clId="{5EA0C2E5-297C-4CF7-9CFF-BD0FC742CC9E}" dt="2025-03-27T11:27:38.488" v="1276" actId="122"/>
          <ac:spMkLst>
            <pc:docMk/>
            <pc:sldMk cId="3518962450" sldId="274"/>
            <ac:spMk id="6" creationId="{368B62CC-78CE-4F59-E32D-B3095114B3AC}"/>
          </ac:spMkLst>
        </pc:spChg>
        <pc:picChg chg="mod">
          <ac:chgData name="Srija Behara" userId="7cbd8b1b9940fc13" providerId="LiveId" clId="{5EA0C2E5-297C-4CF7-9CFF-BD0FC742CC9E}" dt="2025-03-27T11:27:49.423" v="1277" actId="14100"/>
          <ac:picMkLst>
            <pc:docMk/>
            <pc:sldMk cId="3518962450" sldId="274"/>
            <ac:picMk id="4" creationId="{029BE3A9-7E26-D367-031B-81DEBE0E1C57}"/>
          </ac:picMkLst>
        </pc:picChg>
      </pc:sldChg>
      <pc:sldChg chg="addSp delSp modSp mod">
        <pc:chgData name="Srija Behara" userId="7cbd8b1b9940fc13" providerId="LiveId" clId="{5EA0C2E5-297C-4CF7-9CFF-BD0FC742CC9E}" dt="2025-03-27T11:21:04.327" v="1200" actId="20577"/>
        <pc:sldMkLst>
          <pc:docMk/>
          <pc:sldMk cId="3573869727" sldId="278"/>
        </pc:sldMkLst>
        <pc:spChg chg="add mod">
          <ac:chgData name="Srija Behara" userId="7cbd8b1b9940fc13" providerId="LiveId" clId="{5EA0C2E5-297C-4CF7-9CFF-BD0FC742CC9E}" dt="2025-03-27T11:21:04.327" v="1200" actId="20577"/>
          <ac:spMkLst>
            <pc:docMk/>
            <pc:sldMk cId="3573869727" sldId="278"/>
            <ac:spMk id="6" creationId="{25CE85D6-0AD9-5F33-62AA-1299B4EA7FCC}"/>
          </ac:spMkLst>
        </pc:spChg>
        <pc:picChg chg="add mod">
          <ac:chgData name="Srija Behara" userId="7cbd8b1b9940fc13" providerId="LiveId" clId="{5EA0C2E5-297C-4CF7-9CFF-BD0FC742CC9E}" dt="2025-03-18T06:15:18.624" v="227" actId="14100"/>
          <ac:picMkLst>
            <pc:docMk/>
            <pc:sldMk cId="3573869727" sldId="278"/>
            <ac:picMk id="4" creationId="{75D9502A-8FA4-8AA7-BE61-8C94457C5EFC}"/>
          </ac:picMkLst>
        </pc:picChg>
      </pc:sldChg>
      <pc:sldChg chg="del">
        <pc:chgData name="Srija Behara" userId="7cbd8b1b9940fc13" providerId="LiveId" clId="{5EA0C2E5-297C-4CF7-9CFF-BD0FC742CC9E}" dt="2025-03-18T06:17:04.901" v="228" actId="2696"/>
        <pc:sldMkLst>
          <pc:docMk/>
          <pc:sldMk cId="880042392" sldId="279"/>
        </pc:sldMkLst>
      </pc:sldChg>
      <pc:sldChg chg="del">
        <pc:chgData name="Srija Behara" userId="7cbd8b1b9940fc13" providerId="LiveId" clId="{5EA0C2E5-297C-4CF7-9CFF-BD0FC742CC9E}" dt="2025-03-18T06:17:21.294" v="229" actId="2696"/>
        <pc:sldMkLst>
          <pc:docMk/>
          <pc:sldMk cId="212181465" sldId="280"/>
        </pc:sldMkLst>
      </pc:sldChg>
      <pc:sldChg chg="modSp del mod">
        <pc:chgData name="Srija Behara" userId="7cbd8b1b9940fc13" providerId="LiveId" clId="{5EA0C2E5-297C-4CF7-9CFF-BD0FC742CC9E}" dt="2025-03-18T06:17:26.148" v="230" actId="47"/>
        <pc:sldMkLst>
          <pc:docMk/>
          <pc:sldMk cId="38371243" sldId="282"/>
        </pc:sldMkLst>
      </pc:sldChg>
      <pc:sldChg chg="modSp del mod">
        <pc:chgData name="Srija Behara" userId="7cbd8b1b9940fc13" providerId="LiveId" clId="{5EA0C2E5-297C-4CF7-9CFF-BD0FC742CC9E}" dt="2025-03-18T06:17:32.223" v="231" actId="47"/>
        <pc:sldMkLst>
          <pc:docMk/>
          <pc:sldMk cId="4092893109" sldId="283"/>
        </pc:sldMkLst>
      </pc:sldChg>
      <pc:sldChg chg="modSp del mod">
        <pc:chgData name="Srija Behara" userId="7cbd8b1b9940fc13" providerId="LiveId" clId="{5EA0C2E5-297C-4CF7-9CFF-BD0FC742CC9E}" dt="2025-03-18T06:17:49.325" v="238" actId="47"/>
        <pc:sldMkLst>
          <pc:docMk/>
          <pc:sldMk cId="3753148049" sldId="284"/>
        </pc:sldMkLst>
      </pc:sldChg>
      <pc:sldChg chg="addSp delSp modSp add mod">
        <pc:chgData name="Srija Behara" userId="7cbd8b1b9940fc13" providerId="LiveId" clId="{5EA0C2E5-297C-4CF7-9CFF-BD0FC742CC9E}" dt="2025-03-27T11:21:10.630" v="1202" actId="20577"/>
        <pc:sldMkLst>
          <pc:docMk/>
          <pc:sldMk cId="488603425" sldId="287"/>
        </pc:sldMkLst>
        <pc:spChg chg="mod">
          <ac:chgData name="Srija Behara" userId="7cbd8b1b9940fc13" providerId="LiveId" clId="{5EA0C2E5-297C-4CF7-9CFF-BD0FC742CC9E}" dt="2025-03-27T11:21:10.630" v="1202" actId="20577"/>
          <ac:spMkLst>
            <pc:docMk/>
            <pc:sldMk cId="488603425" sldId="287"/>
            <ac:spMk id="6" creationId="{8F976DDA-63FF-2221-A7BA-EECEC9C609FC}"/>
          </ac:spMkLst>
        </pc:spChg>
        <pc:picChg chg="add mod">
          <ac:chgData name="Srija Behara" userId="7cbd8b1b9940fc13" providerId="LiveId" clId="{5EA0C2E5-297C-4CF7-9CFF-BD0FC742CC9E}" dt="2025-03-18T06:18:53.544" v="246" actId="14100"/>
          <ac:picMkLst>
            <pc:docMk/>
            <pc:sldMk cId="488603425" sldId="287"/>
            <ac:picMk id="7" creationId="{0426B3F2-6CE4-04A1-8B14-6747AC354D21}"/>
          </ac:picMkLst>
        </pc:picChg>
      </pc:sldChg>
      <pc:sldChg chg="modSp del mod">
        <pc:chgData name="Srija Behara" userId="7cbd8b1b9940fc13" providerId="LiveId" clId="{5EA0C2E5-297C-4CF7-9CFF-BD0FC742CC9E}" dt="2025-03-18T06:17:35.252" v="232" actId="47"/>
        <pc:sldMkLst>
          <pc:docMk/>
          <pc:sldMk cId="1797689299" sldId="287"/>
        </pc:sldMkLst>
      </pc:sldChg>
      <pc:sldChg chg="addSp delSp modSp add mod">
        <pc:chgData name="Srija Behara" userId="7cbd8b1b9940fc13" providerId="LiveId" clId="{5EA0C2E5-297C-4CF7-9CFF-BD0FC742CC9E}" dt="2025-03-27T11:21:22.234" v="1206" actId="20577"/>
        <pc:sldMkLst>
          <pc:docMk/>
          <pc:sldMk cId="1417817036" sldId="288"/>
        </pc:sldMkLst>
        <pc:spChg chg="mod">
          <ac:chgData name="Srija Behara" userId="7cbd8b1b9940fc13" providerId="LiveId" clId="{5EA0C2E5-297C-4CF7-9CFF-BD0FC742CC9E}" dt="2025-03-27T11:21:22.234" v="1206" actId="20577"/>
          <ac:spMkLst>
            <pc:docMk/>
            <pc:sldMk cId="1417817036" sldId="288"/>
            <ac:spMk id="6" creationId="{09A2D22D-4E71-E1B0-A8A3-4F6C1DAE85D7}"/>
          </ac:spMkLst>
        </pc:spChg>
        <pc:picChg chg="add mod">
          <ac:chgData name="Srija Behara" userId="7cbd8b1b9940fc13" providerId="LiveId" clId="{5EA0C2E5-297C-4CF7-9CFF-BD0FC742CC9E}" dt="2025-03-18T06:22:04.222" v="470" actId="14100"/>
          <ac:picMkLst>
            <pc:docMk/>
            <pc:sldMk cId="1417817036" sldId="288"/>
            <ac:picMk id="5" creationId="{46C02C30-A9F0-546F-B54A-B87E297D5D18}"/>
          </ac:picMkLst>
        </pc:picChg>
      </pc:sldChg>
      <pc:sldChg chg="modSp del mod">
        <pc:chgData name="Srija Behara" userId="7cbd8b1b9940fc13" providerId="LiveId" clId="{5EA0C2E5-297C-4CF7-9CFF-BD0FC742CC9E}" dt="2025-03-18T06:17:46.544" v="237" actId="47"/>
        <pc:sldMkLst>
          <pc:docMk/>
          <pc:sldMk cId="1949692184" sldId="288"/>
        </pc:sldMkLst>
      </pc:sldChg>
      <pc:sldChg chg="modSp del mod">
        <pc:chgData name="Srija Behara" userId="7cbd8b1b9940fc13" providerId="LiveId" clId="{5EA0C2E5-297C-4CF7-9CFF-BD0FC742CC9E}" dt="2025-03-18T06:17:37.096" v="233" actId="47"/>
        <pc:sldMkLst>
          <pc:docMk/>
          <pc:sldMk cId="3262150535" sldId="289"/>
        </pc:sldMkLst>
      </pc:sldChg>
      <pc:sldChg chg="addSp delSp modSp add mod">
        <pc:chgData name="Srija Behara" userId="7cbd8b1b9940fc13" providerId="LiveId" clId="{5EA0C2E5-297C-4CF7-9CFF-BD0FC742CC9E}" dt="2025-03-27T11:21:28.929" v="1208" actId="20577"/>
        <pc:sldMkLst>
          <pc:docMk/>
          <pc:sldMk cId="3420696968" sldId="289"/>
        </pc:sldMkLst>
        <pc:spChg chg="mod">
          <ac:chgData name="Srija Behara" userId="7cbd8b1b9940fc13" providerId="LiveId" clId="{5EA0C2E5-297C-4CF7-9CFF-BD0FC742CC9E}" dt="2025-03-27T11:21:28.929" v="1208" actId="20577"/>
          <ac:spMkLst>
            <pc:docMk/>
            <pc:sldMk cId="3420696968" sldId="289"/>
            <ac:spMk id="6" creationId="{8B9F5E79-5B94-E9D9-DBB4-AC580DD5F80D}"/>
          </ac:spMkLst>
        </pc:spChg>
        <pc:spChg chg="add del mod">
          <ac:chgData name="Srija Behara" userId="7cbd8b1b9940fc13" providerId="LiveId" clId="{5EA0C2E5-297C-4CF7-9CFF-BD0FC742CC9E}" dt="2025-03-18T06:34:35.810" v="837" actId="20577"/>
          <ac:spMkLst>
            <pc:docMk/>
            <pc:sldMk cId="3420696968" sldId="289"/>
            <ac:spMk id="119" creationId="{384E6002-F41E-9E83-DF8E-102213E4BACD}"/>
          </ac:spMkLst>
        </pc:spChg>
        <pc:picChg chg="add mod">
          <ac:chgData name="Srija Behara" userId="7cbd8b1b9940fc13" providerId="LiveId" clId="{5EA0C2E5-297C-4CF7-9CFF-BD0FC742CC9E}" dt="2025-03-18T06:29:00.334" v="649" actId="14100"/>
          <ac:picMkLst>
            <pc:docMk/>
            <pc:sldMk cId="3420696968" sldId="289"/>
            <ac:picMk id="9" creationId="{A3F21FA7-6516-773E-00EE-0979C83A22EC}"/>
          </ac:picMkLst>
        </pc:picChg>
      </pc:sldChg>
      <pc:sldChg chg="modSp del mod">
        <pc:chgData name="Srija Behara" userId="7cbd8b1b9940fc13" providerId="LiveId" clId="{5EA0C2E5-297C-4CF7-9CFF-BD0FC742CC9E}" dt="2025-03-18T06:17:44.283" v="236" actId="47"/>
        <pc:sldMkLst>
          <pc:docMk/>
          <pc:sldMk cId="331321010" sldId="290"/>
        </pc:sldMkLst>
      </pc:sldChg>
      <pc:sldChg chg="addSp delSp modSp add mod ord">
        <pc:chgData name="Srija Behara" userId="7cbd8b1b9940fc13" providerId="LiveId" clId="{5EA0C2E5-297C-4CF7-9CFF-BD0FC742CC9E}" dt="2025-03-27T11:21:16.270" v="1204" actId="20577"/>
        <pc:sldMkLst>
          <pc:docMk/>
          <pc:sldMk cId="3849437584" sldId="290"/>
        </pc:sldMkLst>
        <pc:spChg chg="add del mod">
          <ac:chgData name="Srija Behara" userId="7cbd8b1b9940fc13" providerId="LiveId" clId="{5EA0C2E5-297C-4CF7-9CFF-BD0FC742CC9E}" dt="2025-03-27T11:21:16.270" v="1204" actId="20577"/>
          <ac:spMkLst>
            <pc:docMk/>
            <pc:sldMk cId="3849437584" sldId="290"/>
            <ac:spMk id="6" creationId="{0B908762-2DAA-F714-39BD-BFCA47DA9910}"/>
          </ac:spMkLst>
        </pc:spChg>
        <pc:picChg chg="add mod">
          <ac:chgData name="Srija Behara" userId="7cbd8b1b9940fc13" providerId="LiveId" clId="{5EA0C2E5-297C-4CF7-9CFF-BD0FC742CC9E}" dt="2025-03-18T06:24:53.255" v="566" actId="14100"/>
          <ac:picMkLst>
            <pc:docMk/>
            <pc:sldMk cId="3849437584" sldId="290"/>
            <ac:picMk id="5" creationId="{36396F8C-E0BC-7C3E-5C14-148FA464BB12}"/>
          </ac:picMkLst>
        </pc:picChg>
      </pc:sldChg>
      <pc:sldChg chg="addSp delSp modSp add mod">
        <pc:chgData name="Srija Behara" userId="7cbd8b1b9940fc13" providerId="LiveId" clId="{5EA0C2E5-297C-4CF7-9CFF-BD0FC742CC9E}" dt="2025-03-27T11:21:35.227" v="1210" actId="20577"/>
        <pc:sldMkLst>
          <pc:docMk/>
          <pc:sldMk cId="1267446433" sldId="291"/>
        </pc:sldMkLst>
        <pc:spChg chg="mod">
          <ac:chgData name="Srija Behara" userId="7cbd8b1b9940fc13" providerId="LiveId" clId="{5EA0C2E5-297C-4CF7-9CFF-BD0FC742CC9E}" dt="2025-03-27T11:21:35.227" v="1210" actId="20577"/>
          <ac:spMkLst>
            <pc:docMk/>
            <pc:sldMk cId="1267446433" sldId="291"/>
            <ac:spMk id="6" creationId="{C228557C-1702-51FF-6CF5-7EE9A5455001}"/>
          </ac:spMkLst>
        </pc:spChg>
        <pc:picChg chg="add mod">
          <ac:chgData name="Srija Behara" userId="7cbd8b1b9940fc13" providerId="LiveId" clId="{5EA0C2E5-297C-4CF7-9CFF-BD0FC742CC9E}" dt="2025-03-18T06:37:05.822" v="851" actId="14100"/>
          <ac:picMkLst>
            <pc:docMk/>
            <pc:sldMk cId="1267446433" sldId="291"/>
            <ac:picMk id="8" creationId="{1AA32306-1A1B-5EF7-E16E-75A4FD21BC9D}"/>
          </ac:picMkLst>
        </pc:picChg>
      </pc:sldChg>
      <pc:sldChg chg="modSp del mod">
        <pc:chgData name="Srija Behara" userId="7cbd8b1b9940fc13" providerId="LiveId" clId="{5EA0C2E5-297C-4CF7-9CFF-BD0FC742CC9E}" dt="2025-03-18T06:17:38.675" v="234" actId="47"/>
        <pc:sldMkLst>
          <pc:docMk/>
          <pc:sldMk cId="2193598850" sldId="291"/>
        </pc:sldMkLst>
      </pc:sldChg>
      <pc:sldChg chg="new del">
        <pc:chgData name="Srija Behara" userId="7cbd8b1b9940fc13" providerId="LiveId" clId="{5EA0C2E5-297C-4CF7-9CFF-BD0FC742CC9E}" dt="2025-03-17T09:10:35.681" v="26" actId="680"/>
        <pc:sldMkLst>
          <pc:docMk/>
          <pc:sldMk cId="3128701101" sldId="292"/>
        </pc:sldMkLst>
      </pc:sldChg>
      <pc:sldChg chg="addSp delSp modSp add mod">
        <pc:chgData name="Srija Behara" userId="7cbd8b1b9940fc13" providerId="LiveId" clId="{5EA0C2E5-297C-4CF7-9CFF-BD0FC742CC9E}" dt="2025-03-27T11:21:40.402" v="1212" actId="20577"/>
        <pc:sldMkLst>
          <pc:docMk/>
          <pc:sldMk cId="3840718353" sldId="292"/>
        </pc:sldMkLst>
        <pc:spChg chg="mod">
          <ac:chgData name="Srija Behara" userId="7cbd8b1b9940fc13" providerId="LiveId" clId="{5EA0C2E5-297C-4CF7-9CFF-BD0FC742CC9E}" dt="2025-03-27T11:21:40.402" v="1212" actId="20577"/>
          <ac:spMkLst>
            <pc:docMk/>
            <pc:sldMk cId="3840718353" sldId="292"/>
            <ac:spMk id="6" creationId="{3A9A91C1-A62A-3091-68C1-E91FDAC207EE}"/>
          </ac:spMkLst>
        </pc:spChg>
        <pc:spChg chg="mod">
          <ac:chgData name="Srija Behara" userId="7cbd8b1b9940fc13" providerId="LiveId" clId="{5EA0C2E5-297C-4CF7-9CFF-BD0FC742CC9E}" dt="2025-03-18T06:39:02.242" v="917" actId="20577"/>
          <ac:spMkLst>
            <pc:docMk/>
            <pc:sldMk cId="3840718353" sldId="292"/>
            <ac:spMk id="119" creationId="{055EF361-7B5D-B756-D600-252887FA3CBE}"/>
          </ac:spMkLst>
        </pc:spChg>
        <pc:picChg chg="add mod">
          <ac:chgData name="Srija Behara" userId="7cbd8b1b9940fc13" providerId="LiveId" clId="{5EA0C2E5-297C-4CF7-9CFF-BD0FC742CC9E}" dt="2025-03-18T06:37:49.551" v="857" actId="14100"/>
          <ac:picMkLst>
            <pc:docMk/>
            <pc:sldMk cId="3840718353" sldId="292"/>
            <ac:picMk id="9" creationId="{EF79E316-AF38-BF38-1DBA-60D53B2C4AB1}"/>
          </ac:picMkLst>
        </pc:picChg>
      </pc:sldChg>
      <pc:sldChg chg="addSp delSp modSp add mod">
        <pc:chgData name="Srija Behara" userId="7cbd8b1b9940fc13" providerId="LiveId" clId="{5EA0C2E5-297C-4CF7-9CFF-BD0FC742CC9E}" dt="2025-03-27T11:21:52.903" v="1214" actId="20577"/>
        <pc:sldMkLst>
          <pc:docMk/>
          <pc:sldMk cId="3342453061" sldId="293"/>
        </pc:sldMkLst>
        <pc:spChg chg="mod">
          <ac:chgData name="Srija Behara" userId="7cbd8b1b9940fc13" providerId="LiveId" clId="{5EA0C2E5-297C-4CF7-9CFF-BD0FC742CC9E}" dt="2025-03-27T11:21:52.903" v="1214" actId="20577"/>
          <ac:spMkLst>
            <pc:docMk/>
            <pc:sldMk cId="3342453061" sldId="293"/>
            <ac:spMk id="6" creationId="{A18B41B9-D5BF-3958-73E3-51DAB2B53C9C}"/>
          </ac:spMkLst>
        </pc:spChg>
        <pc:picChg chg="add mod">
          <ac:chgData name="Srija Behara" userId="7cbd8b1b9940fc13" providerId="LiveId" clId="{5EA0C2E5-297C-4CF7-9CFF-BD0FC742CC9E}" dt="2025-03-18T06:40:35.224" v="930" actId="14100"/>
          <ac:picMkLst>
            <pc:docMk/>
            <pc:sldMk cId="3342453061" sldId="293"/>
            <ac:picMk id="5" creationId="{BACFB871-FC2E-8B84-564D-C1552F095618}"/>
          </ac:picMkLst>
        </pc:picChg>
      </pc:sldChg>
      <pc:sldChg chg="addSp delSp modSp add mod">
        <pc:chgData name="Srija Behara" userId="7cbd8b1b9940fc13" providerId="LiveId" clId="{5EA0C2E5-297C-4CF7-9CFF-BD0FC742CC9E}" dt="2025-03-27T11:21:59.951" v="1217" actId="20577"/>
        <pc:sldMkLst>
          <pc:docMk/>
          <pc:sldMk cId="2261002973" sldId="294"/>
        </pc:sldMkLst>
        <pc:spChg chg="mod">
          <ac:chgData name="Srija Behara" userId="7cbd8b1b9940fc13" providerId="LiveId" clId="{5EA0C2E5-297C-4CF7-9CFF-BD0FC742CC9E}" dt="2025-03-27T11:21:59.951" v="1217" actId="20577"/>
          <ac:spMkLst>
            <pc:docMk/>
            <pc:sldMk cId="2261002973" sldId="294"/>
            <ac:spMk id="6" creationId="{0178F268-6E66-DCE4-6129-E9E2A5494B3E}"/>
          </ac:spMkLst>
        </pc:spChg>
        <pc:spChg chg="mod">
          <ac:chgData name="Srija Behara" userId="7cbd8b1b9940fc13" providerId="LiveId" clId="{5EA0C2E5-297C-4CF7-9CFF-BD0FC742CC9E}" dt="2025-03-18T06:41:49.999" v="941" actId="1035"/>
          <ac:spMkLst>
            <pc:docMk/>
            <pc:sldMk cId="2261002973" sldId="294"/>
            <ac:spMk id="119" creationId="{69F6D0B1-2141-DBC4-BCEF-EEDDE2D00A28}"/>
          </ac:spMkLst>
        </pc:spChg>
        <pc:picChg chg="add mod">
          <ac:chgData name="Srija Behara" userId="7cbd8b1b9940fc13" providerId="LiveId" clId="{5EA0C2E5-297C-4CF7-9CFF-BD0FC742CC9E}" dt="2025-03-18T06:41:47.263" v="940" actId="14100"/>
          <ac:picMkLst>
            <pc:docMk/>
            <pc:sldMk cId="2261002973" sldId="294"/>
            <ac:picMk id="9" creationId="{858ECBC5-5D16-02BE-17B8-84DE0733EA0B}"/>
          </ac:picMkLst>
        </pc:picChg>
      </pc:sldChg>
      <pc:sldChg chg="addSp delSp modSp add mod">
        <pc:chgData name="Srija Behara" userId="7cbd8b1b9940fc13" providerId="LiveId" clId="{5EA0C2E5-297C-4CF7-9CFF-BD0FC742CC9E}" dt="2025-03-27T11:22:05.360" v="1219" actId="20577"/>
        <pc:sldMkLst>
          <pc:docMk/>
          <pc:sldMk cId="4104592243" sldId="295"/>
        </pc:sldMkLst>
        <pc:spChg chg="mod">
          <ac:chgData name="Srija Behara" userId="7cbd8b1b9940fc13" providerId="LiveId" clId="{5EA0C2E5-297C-4CF7-9CFF-BD0FC742CC9E}" dt="2025-03-27T11:22:05.360" v="1219" actId="20577"/>
          <ac:spMkLst>
            <pc:docMk/>
            <pc:sldMk cId="4104592243" sldId="295"/>
            <ac:spMk id="6" creationId="{A0973C26-5CE8-A3D3-3716-AB55294FCCD3}"/>
          </ac:spMkLst>
        </pc:spChg>
        <pc:picChg chg="add mod">
          <ac:chgData name="Srija Behara" userId="7cbd8b1b9940fc13" providerId="LiveId" clId="{5EA0C2E5-297C-4CF7-9CFF-BD0FC742CC9E}" dt="2025-03-18T06:44:33.270" v="1039" actId="14100"/>
          <ac:picMkLst>
            <pc:docMk/>
            <pc:sldMk cId="4104592243" sldId="295"/>
            <ac:picMk id="5" creationId="{12E3AB9E-D5AC-1B8D-9B3B-6A6A1E83E47C}"/>
          </ac:picMkLst>
        </pc:picChg>
      </pc:sldChg>
      <pc:sldChg chg="addSp delSp modSp add mod">
        <pc:chgData name="Srija Behara" userId="7cbd8b1b9940fc13" providerId="LiveId" clId="{5EA0C2E5-297C-4CF7-9CFF-BD0FC742CC9E}" dt="2025-03-27T11:22:11.009" v="1221" actId="20577"/>
        <pc:sldMkLst>
          <pc:docMk/>
          <pc:sldMk cId="1533715175" sldId="296"/>
        </pc:sldMkLst>
        <pc:spChg chg="mod">
          <ac:chgData name="Srija Behara" userId="7cbd8b1b9940fc13" providerId="LiveId" clId="{5EA0C2E5-297C-4CF7-9CFF-BD0FC742CC9E}" dt="2025-03-27T11:22:11.009" v="1221" actId="20577"/>
          <ac:spMkLst>
            <pc:docMk/>
            <pc:sldMk cId="1533715175" sldId="296"/>
            <ac:spMk id="6" creationId="{E9A0FBE2-319A-5086-7325-10410F562FFB}"/>
          </ac:spMkLst>
        </pc:spChg>
        <pc:picChg chg="add mod">
          <ac:chgData name="Srija Behara" userId="7cbd8b1b9940fc13" providerId="LiveId" clId="{5EA0C2E5-297C-4CF7-9CFF-BD0FC742CC9E}" dt="2025-03-18T06:45:09.933" v="1046" actId="14100"/>
          <ac:picMkLst>
            <pc:docMk/>
            <pc:sldMk cId="1533715175" sldId="296"/>
            <ac:picMk id="7" creationId="{8E332B1F-DBB8-4233-307A-B449C6F7A79E}"/>
          </ac:picMkLst>
        </pc:picChg>
      </pc:sldChg>
      <pc:sldChg chg="addSp delSp modSp add mod">
        <pc:chgData name="Srija Behara" userId="7cbd8b1b9940fc13" providerId="LiveId" clId="{5EA0C2E5-297C-4CF7-9CFF-BD0FC742CC9E}" dt="2025-03-27T11:22:19.171" v="1223" actId="20577"/>
        <pc:sldMkLst>
          <pc:docMk/>
          <pc:sldMk cId="1478486877" sldId="297"/>
        </pc:sldMkLst>
        <pc:spChg chg="mod">
          <ac:chgData name="Srija Behara" userId="7cbd8b1b9940fc13" providerId="LiveId" clId="{5EA0C2E5-297C-4CF7-9CFF-BD0FC742CC9E}" dt="2025-03-27T11:22:19.171" v="1223" actId="20577"/>
          <ac:spMkLst>
            <pc:docMk/>
            <pc:sldMk cId="1478486877" sldId="297"/>
            <ac:spMk id="6" creationId="{3A7ACCB6-BAF3-71D8-96E8-3ED0271AF5BB}"/>
          </ac:spMkLst>
        </pc:spChg>
        <pc:picChg chg="add mod">
          <ac:chgData name="Srija Behara" userId="7cbd8b1b9940fc13" providerId="LiveId" clId="{5EA0C2E5-297C-4CF7-9CFF-BD0FC742CC9E}" dt="2025-03-18T06:46:29.109" v="1061" actId="14100"/>
          <ac:picMkLst>
            <pc:docMk/>
            <pc:sldMk cId="1478486877" sldId="297"/>
            <ac:picMk id="5" creationId="{7BB314A8-9C94-7EA5-F934-ED1B794C0776}"/>
          </ac:picMkLst>
        </pc:picChg>
      </pc:sldChg>
    </pc:docChg>
  </pc:docChgLst>
  <pc:docChgLst>
    <pc:chgData name="Srija Behara" userId="7cbd8b1b9940fc13" providerId="LiveId" clId="{448C3F2F-C882-42FA-995D-B7DAF2E40F92}"/>
    <pc:docChg chg="undo redo custSel addSld delSld modSld sldOrd">
      <pc:chgData name="Srija Behara" userId="7cbd8b1b9940fc13" providerId="LiveId" clId="{448C3F2F-C882-42FA-995D-B7DAF2E40F92}" dt="2024-12-12T15:53:56.110" v="542" actId="207"/>
      <pc:docMkLst>
        <pc:docMk/>
      </pc:docMkLst>
      <pc:sldChg chg="modSp mod">
        <pc:chgData name="Srija Behara" userId="7cbd8b1b9940fc13" providerId="LiveId" clId="{448C3F2F-C882-42FA-995D-B7DAF2E40F92}" dt="2024-12-12T07:26:39.291" v="244" actId="20577"/>
        <pc:sldMkLst>
          <pc:docMk/>
          <pc:sldMk cId="0" sldId="257"/>
        </pc:sldMkLst>
      </pc:sldChg>
      <pc:sldChg chg="modSp mod">
        <pc:chgData name="Srija Behara" userId="7cbd8b1b9940fc13" providerId="LiveId" clId="{448C3F2F-C882-42FA-995D-B7DAF2E40F92}" dt="2024-12-12T07:10:18.451" v="94" actId="20577"/>
        <pc:sldMkLst>
          <pc:docMk/>
          <pc:sldMk cId="0" sldId="258"/>
        </pc:sldMkLst>
      </pc:sldChg>
      <pc:sldChg chg="modSp mod">
        <pc:chgData name="Srija Behara" userId="7cbd8b1b9940fc13" providerId="LiveId" clId="{448C3F2F-C882-42FA-995D-B7DAF2E40F92}" dt="2024-12-12T07:10:39.176" v="102" actId="20577"/>
        <pc:sldMkLst>
          <pc:docMk/>
          <pc:sldMk cId="0" sldId="261"/>
        </pc:sldMkLst>
      </pc:sldChg>
      <pc:sldChg chg="modSp mod">
        <pc:chgData name="Srija Behara" userId="7cbd8b1b9940fc13" providerId="LiveId" clId="{448C3F2F-C882-42FA-995D-B7DAF2E40F92}" dt="2024-12-12T07:27:14.259" v="262" actId="20577"/>
        <pc:sldMkLst>
          <pc:docMk/>
          <pc:sldMk cId="0" sldId="262"/>
        </pc:sldMkLst>
      </pc:sldChg>
      <pc:sldChg chg="addSp delSp modSp mod">
        <pc:chgData name="Srija Behara" userId="7cbd8b1b9940fc13" providerId="LiveId" clId="{448C3F2F-C882-42FA-995D-B7DAF2E40F92}" dt="2024-12-12T15:53:56.110" v="542" actId="207"/>
        <pc:sldMkLst>
          <pc:docMk/>
          <pc:sldMk cId="2369413128" sldId="268"/>
        </pc:sldMkLst>
      </pc:sldChg>
      <pc:sldChg chg="del">
        <pc:chgData name="Srija Behara" userId="7cbd8b1b9940fc13" providerId="LiveId" clId="{448C3F2F-C882-42FA-995D-B7DAF2E40F92}" dt="2024-12-12T07:04:46.480" v="0" actId="2696"/>
        <pc:sldMkLst>
          <pc:docMk/>
          <pc:sldMk cId="2455794135" sldId="275"/>
        </pc:sldMkLst>
      </pc:sldChg>
      <pc:sldChg chg="addSp delSp modSp del mod">
        <pc:chgData name="Srija Behara" userId="7cbd8b1b9940fc13" providerId="LiveId" clId="{448C3F2F-C882-42FA-995D-B7DAF2E40F92}" dt="2024-12-12T15:25:07.460" v="324" actId="2696"/>
        <pc:sldMkLst>
          <pc:docMk/>
          <pc:sldMk cId="1429981857" sldId="276"/>
        </pc:sldMkLst>
      </pc:sldChg>
      <pc:sldChg chg="ord">
        <pc:chgData name="Srija Behara" userId="7cbd8b1b9940fc13" providerId="LiveId" clId="{448C3F2F-C882-42FA-995D-B7DAF2E40F92}" dt="2024-12-12T15:29:29.240" v="383"/>
        <pc:sldMkLst>
          <pc:docMk/>
          <pc:sldMk cId="346941972" sldId="277"/>
        </pc:sldMkLst>
      </pc:sldChg>
      <pc:sldChg chg="addSp delSp modSp add mod">
        <pc:chgData name="Srija Behara" userId="7cbd8b1b9940fc13" providerId="LiveId" clId="{448C3F2F-C882-42FA-995D-B7DAF2E40F92}" dt="2024-12-12T15:33:13.481" v="389" actId="14100"/>
        <pc:sldMkLst>
          <pc:docMk/>
          <pc:sldMk cId="3573869727" sldId="278"/>
        </pc:sldMkLst>
      </pc:sldChg>
      <pc:sldChg chg="addSp delSp modSp add mod">
        <pc:chgData name="Srija Behara" userId="7cbd8b1b9940fc13" providerId="LiveId" clId="{448C3F2F-C882-42FA-995D-B7DAF2E40F92}" dt="2024-12-12T15:35:24.402" v="397" actId="14100"/>
        <pc:sldMkLst>
          <pc:docMk/>
          <pc:sldMk cId="880042392" sldId="279"/>
        </pc:sldMkLst>
      </pc:sldChg>
      <pc:sldChg chg="addSp delSp modSp add mod">
        <pc:chgData name="Srija Behara" userId="7cbd8b1b9940fc13" providerId="LiveId" clId="{448C3F2F-C882-42FA-995D-B7DAF2E40F92}" dt="2024-12-12T15:36:35.439" v="403" actId="14100"/>
        <pc:sldMkLst>
          <pc:docMk/>
          <pc:sldMk cId="212181465" sldId="280"/>
        </pc:sldMkLst>
      </pc:sldChg>
      <pc:sldChg chg="addSp delSp modSp add del mod">
        <pc:chgData name="Srija Behara" userId="7cbd8b1b9940fc13" providerId="LiveId" clId="{448C3F2F-C882-42FA-995D-B7DAF2E40F92}" dt="2024-12-12T07:23:53.364" v="210" actId="2696"/>
        <pc:sldMkLst>
          <pc:docMk/>
          <pc:sldMk cId="1077754989" sldId="281"/>
        </pc:sldMkLst>
      </pc:sldChg>
      <pc:sldChg chg="addSp delSp modSp add mod">
        <pc:chgData name="Srija Behara" userId="7cbd8b1b9940fc13" providerId="LiveId" clId="{448C3F2F-C882-42FA-995D-B7DAF2E40F92}" dt="2024-12-12T15:38:48.867" v="417" actId="14100"/>
        <pc:sldMkLst>
          <pc:docMk/>
          <pc:sldMk cId="38371243" sldId="282"/>
        </pc:sldMkLst>
      </pc:sldChg>
      <pc:sldChg chg="addSp delSp modSp add mod">
        <pc:chgData name="Srija Behara" userId="7cbd8b1b9940fc13" providerId="LiveId" clId="{448C3F2F-C882-42FA-995D-B7DAF2E40F92}" dt="2024-12-12T15:47:23.732" v="420" actId="14100"/>
        <pc:sldMkLst>
          <pc:docMk/>
          <pc:sldMk cId="4092893109" sldId="283"/>
        </pc:sldMkLst>
      </pc:sldChg>
      <pc:sldChg chg="addSp delSp modSp add mod">
        <pc:chgData name="Srija Behara" userId="7cbd8b1b9940fc13" providerId="LiveId" clId="{448C3F2F-C882-42FA-995D-B7DAF2E40F92}" dt="2024-12-12T15:48:18.507" v="427" actId="14100"/>
        <pc:sldMkLst>
          <pc:docMk/>
          <pc:sldMk cId="3753148049" sldId="284"/>
        </pc:sldMkLst>
      </pc:sldChg>
      <pc:sldChg chg="addSp delSp modSp add del mod">
        <pc:chgData name="Srija Behara" userId="7cbd8b1b9940fc13" providerId="LiveId" clId="{448C3F2F-C882-42FA-995D-B7DAF2E40F92}" dt="2024-12-12T15:48:27.471" v="428" actId="47"/>
        <pc:sldMkLst>
          <pc:docMk/>
          <pc:sldMk cId="2179563814" sldId="285"/>
        </pc:sldMkLst>
      </pc:sldChg>
      <pc:sldChg chg="addSp delSp modSp add mod">
        <pc:chgData name="Srija Behara" userId="7cbd8b1b9940fc13" providerId="LiveId" clId="{448C3F2F-C882-42FA-995D-B7DAF2E40F92}" dt="2024-12-12T15:28:59.056" v="381" actId="113"/>
        <pc:sldMkLst>
          <pc:docMk/>
          <pc:sldMk cId="369283328" sldId="286"/>
        </pc:sldMkLst>
      </pc:sldChg>
      <pc:sldChg chg="new del">
        <pc:chgData name="Srija Behara" userId="7cbd8b1b9940fc13" providerId="LiveId" clId="{448C3F2F-C882-42FA-995D-B7DAF2E40F92}" dt="2024-12-12T08:46:01.706" v="264" actId="680"/>
        <pc:sldMkLst>
          <pc:docMk/>
          <pc:sldMk cId="1037612481" sldId="286"/>
        </pc:sldMkLst>
      </pc:sldChg>
    </pc:docChg>
  </pc:docChgLst>
  <pc:docChgLst>
    <pc:chgData name="Srija Behara" userId="7cbd8b1b9940fc13" providerId="LiveId" clId="{0F39DE3B-00E3-49B4-B1A0-6AAADA9B8DDF}"/>
    <pc:docChg chg="custSel addSld modSld">
      <pc:chgData name="Srija Behara" userId="7cbd8b1b9940fc13" providerId="LiveId" clId="{0F39DE3B-00E3-49B4-B1A0-6AAADA9B8DDF}" dt="2025-01-25T06:34:32.286" v="120" actId="20577"/>
      <pc:docMkLst>
        <pc:docMk/>
      </pc:docMkLst>
      <pc:sldChg chg="modSp mod">
        <pc:chgData name="Srija Behara" userId="7cbd8b1b9940fc13" providerId="LiveId" clId="{0F39DE3B-00E3-49B4-B1A0-6AAADA9B8DDF}" dt="2025-01-25T06:34:32.286" v="120" actId="20577"/>
        <pc:sldMkLst>
          <pc:docMk/>
          <pc:sldMk cId="2369413128" sldId="268"/>
        </pc:sldMkLst>
        <pc:spChg chg="mod">
          <ac:chgData name="Srija Behara" userId="7cbd8b1b9940fc13" providerId="LiveId" clId="{0F39DE3B-00E3-49B4-B1A0-6AAADA9B8DDF}" dt="2025-01-25T06:34:32.286" v="120" actId="20577"/>
          <ac:spMkLst>
            <pc:docMk/>
            <pc:sldMk cId="2369413128" sldId="268"/>
            <ac:spMk id="4" creationId="{8987EDC0-E2DA-4D1F-F03F-A76756969E93}"/>
          </ac:spMkLst>
        </pc:spChg>
      </pc:sldChg>
      <pc:sldChg chg="addSp delSp modSp mod">
        <pc:chgData name="Srija Behara" userId="7cbd8b1b9940fc13" providerId="LiveId" clId="{0F39DE3B-00E3-49B4-B1A0-6AAADA9B8DDF}" dt="2025-01-25T06:25:49.765" v="116" actId="14100"/>
        <pc:sldMkLst>
          <pc:docMk/>
          <pc:sldMk cId="3573869727" sldId="278"/>
        </pc:sldMkLst>
      </pc:sldChg>
      <pc:sldChg chg="addSp delSp modSp add mod">
        <pc:chgData name="Srija Behara" userId="7cbd8b1b9940fc13" providerId="LiveId" clId="{0F39DE3B-00E3-49B4-B1A0-6AAADA9B8DDF}" dt="2025-01-23T16:44:06.640" v="71" actId="14100"/>
        <pc:sldMkLst>
          <pc:docMk/>
          <pc:sldMk cId="1797689299" sldId="287"/>
        </pc:sldMkLst>
      </pc:sldChg>
      <pc:sldChg chg="addSp delSp modSp add mod">
        <pc:chgData name="Srija Behara" userId="7cbd8b1b9940fc13" providerId="LiveId" clId="{0F39DE3B-00E3-49B4-B1A0-6AAADA9B8DDF}" dt="2025-01-23T16:44:31.072" v="76" actId="14100"/>
        <pc:sldMkLst>
          <pc:docMk/>
          <pc:sldMk cId="1949692184" sldId="288"/>
        </pc:sldMkLst>
      </pc:sldChg>
      <pc:sldChg chg="addSp delSp modSp add mod">
        <pc:chgData name="Srija Behara" userId="7cbd8b1b9940fc13" providerId="LiveId" clId="{0F39DE3B-00E3-49B4-B1A0-6AAADA9B8DDF}" dt="2025-01-23T16:44:54.407" v="81" actId="14100"/>
        <pc:sldMkLst>
          <pc:docMk/>
          <pc:sldMk cId="3262150535" sldId="289"/>
        </pc:sldMkLst>
      </pc:sldChg>
      <pc:sldChg chg="addSp delSp modSp add mod">
        <pc:chgData name="Srija Behara" userId="7cbd8b1b9940fc13" providerId="LiveId" clId="{0F39DE3B-00E3-49B4-B1A0-6AAADA9B8DDF}" dt="2025-01-23T16:45:16.519" v="86" actId="14100"/>
        <pc:sldMkLst>
          <pc:docMk/>
          <pc:sldMk cId="331321010" sldId="290"/>
        </pc:sldMkLst>
      </pc:sldChg>
      <pc:sldChg chg="addSp delSp modSp add mod">
        <pc:chgData name="Srija Behara" userId="7cbd8b1b9940fc13" providerId="LiveId" clId="{0F39DE3B-00E3-49B4-B1A0-6AAADA9B8DDF}" dt="2025-01-23T16:45:35.671" v="91" actId="14100"/>
        <pc:sldMkLst>
          <pc:docMk/>
          <pc:sldMk cId="2193598850" sldId="291"/>
        </pc:sldMkLst>
      </pc:sldChg>
    </pc:docChg>
  </pc:docChgLst>
  <pc:docChgLst>
    <pc:chgData name="Srija Behara" userId="7cbd8b1b9940fc13" providerId="LiveId" clId="{C8E1BA3C-2E29-4B0B-81C7-F92BE190FA26}"/>
    <pc:docChg chg="undo custSel modSld">
      <pc:chgData name="Srija Behara" userId="7cbd8b1b9940fc13" providerId="LiveId" clId="{C8E1BA3C-2E29-4B0B-81C7-F92BE190FA26}" dt="2024-12-13T05:42:20.084" v="25" actId="20577"/>
      <pc:docMkLst>
        <pc:docMk/>
      </pc:docMkLst>
      <pc:sldChg chg="modSp mod">
        <pc:chgData name="Srija Behara" userId="7cbd8b1b9940fc13" providerId="LiveId" clId="{C8E1BA3C-2E29-4B0B-81C7-F92BE190FA26}" dt="2024-12-12T15:57:42.832" v="13" actId="20577"/>
        <pc:sldMkLst>
          <pc:docMk/>
          <pc:sldMk cId="0" sldId="257"/>
        </pc:sldMkLst>
      </pc:sldChg>
      <pc:sldChg chg="modSp mod">
        <pc:chgData name="Srija Behara" userId="7cbd8b1b9940fc13" providerId="LiveId" clId="{C8E1BA3C-2E29-4B0B-81C7-F92BE190FA26}" dt="2024-12-13T05:42:20.084" v="25" actId="20577"/>
        <pc:sldMkLst>
          <pc:docMk/>
          <pc:sldMk cId="369283328" sldId="2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move the slide</a:t>
            </a:r>
          </a:p>
        </p:txBody>
      </p:sp>
      <p:sp>
        <p:nvSpPr>
          <p:cNvPr id="85"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IN" sz="2000" b="0" strike="noStrike" spc="-1">
                <a:latin typeface="Arial"/>
              </a:rPr>
              <a:t>Click to edit the notes format</a:t>
            </a:r>
          </a:p>
        </p:txBody>
      </p:sp>
      <p:sp>
        <p:nvSpPr>
          <p:cNvPr id="86"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IN" sz="1400" b="0" strike="noStrike" spc="-1">
                <a:latin typeface="Times New Roman"/>
              </a:rPr>
              <a:t>&lt;header&gt;</a:t>
            </a:r>
          </a:p>
        </p:txBody>
      </p:sp>
      <p:sp>
        <p:nvSpPr>
          <p:cNvPr id="87" name="PlaceHolder 4"/>
          <p:cNvSpPr>
            <a:spLocks noGrp="1"/>
          </p:cNvSpPr>
          <p:nvPr>
            <p:ph type="dt" idx="6"/>
          </p:nvPr>
        </p:nvSpPr>
        <p:spPr>
          <a:xfrm>
            <a:off x="4278960" y="0"/>
            <a:ext cx="3280680" cy="534240"/>
          </a:xfrm>
          <a:prstGeom prst="rect">
            <a:avLst/>
          </a:prstGeom>
          <a:noFill/>
          <a:ln w="0">
            <a:noFill/>
          </a:ln>
        </p:spPr>
        <p:txBody>
          <a:bodyPr lIns="0" tIns="0" rIns="0" bIns="0" anchor="t">
            <a:noAutofit/>
          </a:bodyPr>
          <a:lstStyle>
            <a:lvl1pPr algn="r">
              <a:buNone/>
              <a:defRPr lang="en-IN" sz="1400" b="0" strike="noStrike" spc="-1">
                <a:latin typeface="Times New Roman"/>
              </a:defRPr>
            </a:lvl1pPr>
          </a:lstStyle>
          <a:p>
            <a:pPr algn="r">
              <a:buNone/>
            </a:pPr>
            <a:r>
              <a:rPr lang="en-IN" sz="1400" b="0" strike="noStrike" spc="-1">
                <a:latin typeface="Times New Roman"/>
              </a:rPr>
              <a:t>&lt;date/time&gt;</a:t>
            </a:r>
          </a:p>
        </p:txBody>
      </p:sp>
      <p:sp>
        <p:nvSpPr>
          <p:cNvPr id="88" name="PlaceHolder 5"/>
          <p:cNvSpPr>
            <a:spLocks noGrp="1"/>
          </p:cNvSpPr>
          <p:nvPr>
            <p:ph type="ftr" idx="7"/>
          </p:nvPr>
        </p:nvSpPr>
        <p:spPr>
          <a:xfrm>
            <a:off x="0" y="10157400"/>
            <a:ext cx="3280680" cy="534240"/>
          </a:xfrm>
          <a:prstGeom prst="rect">
            <a:avLst/>
          </a:prstGeom>
          <a:noFill/>
          <a:ln w="0">
            <a:noFill/>
          </a:ln>
        </p:spPr>
        <p:txBody>
          <a:bodyPr lIns="0" tIns="0" rIns="0" bIns="0" anchor="b">
            <a:noAutofit/>
          </a:bodyPr>
          <a:lstStyle>
            <a:lvl1pPr>
              <a:defRPr lang="en-IN" sz="1400" b="0" strike="noStrike" spc="-1">
                <a:latin typeface="Times New Roman"/>
              </a:defRPr>
            </a:lvl1pPr>
          </a:lstStyle>
          <a:p>
            <a:r>
              <a:rPr lang="en-IN" sz="1400" b="0" strike="noStrike" spc="-1">
                <a:latin typeface="Times New Roman"/>
              </a:rPr>
              <a:t>&lt;footer&gt;</a:t>
            </a:r>
          </a:p>
        </p:txBody>
      </p:sp>
      <p:sp>
        <p:nvSpPr>
          <p:cNvPr id="89" name="PlaceHolder 6"/>
          <p:cNvSpPr>
            <a:spLocks noGrp="1"/>
          </p:cNvSpPr>
          <p:nvPr>
            <p:ph type="sldNum" idx="8"/>
          </p:nvPr>
        </p:nvSpPr>
        <p:spPr>
          <a:xfrm>
            <a:off x="4278960" y="10157400"/>
            <a:ext cx="3280680" cy="534240"/>
          </a:xfrm>
          <a:prstGeom prst="rect">
            <a:avLst/>
          </a:prstGeom>
          <a:noFill/>
          <a:ln w="0">
            <a:noFill/>
          </a:ln>
        </p:spPr>
        <p:txBody>
          <a:bodyPr lIns="0" tIns="0" rIns="0" bIns="0" anchor="b">
            <a:noAutofit/>
          </a:bodyPr>
          <a:lstStyle>
            <a:lvl1pPr algn="r">
              <a:buNone/>
              <a:defRPr lang="en-IN" sz="1400" b="0" strike="noStrike" spc="-1">
                <a:latin typeface="Times New Roman"/>
              </a:defRPr>
            </a:lvl1pPr>
          </a:lstStyle>
          <a:p>
            <a:pPr algn="r">
              <a:buNone/>
            </a:pPr>
            <a:fld id="{072BF5C1-F1E2-4116-89E1-F6EF1F8C9FD4}"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noRot="1" noChangeAspect="1"/>
          </p:cNvSpPr>
          <p:nvPr>
            <p:ph type="sldImg"/>
          </p:nvPr>
        </p:nvSpPr>
        <p:spPr>
          <a:xfrm>
            <a:off x="398463" y="1243013"/>
            <a:ext cx="5964237" cy="3355975"/>
          </a:xfrm>
          <a:prstGeom prst="rect">
            <a:avLst/>
          </a:prstGeom>
          <a:ln w="0">
            <a:noFill/>
          </a:ln>
        </p:spPr>
      </p:sp>
      <p:sp>
        <p:nvSpPr>
          <p:cNvPr id="143" name="PlaceHolder 2"/>
          <p:cNvSpPr>
            <a:spLocks noGrp="1"/>
          </p:cNvSpPr>
          <p:nvPr>
            <p:ph type="body"/>
          </p:nvPr>
        </p:nvSpPr>
        <p:spPr>
          <a:xfrm>
            <a:off x="676440" y="4784760"/>
            <a:ext cx="5408280" cy="3914280"/>
          </a:xfrm>
          <a:prstGeom prst="rect">
            <a:avLst/>
          </a:prstGeom>
          <a:noFill/>
          <a:ln w="0">
            <a:noFill/>
          </a:ln>
        </p:spPr>
        <p:txBody>
          <a:bodyPr anchor="t">
            <a:noAutofit/>
          </a:bodyPr>
          <a:lstStyle/>
          <a:p>
            <a:endParaRPr lang="en-IN" sz="2000" b="0" strike="noStrike" spc="-1">
              <a:latin typeface="Arial"/>
            </a:endParaRPr>
          </a:p>
        </p:txBody>
      </p:sp>
      <p:sp>
        <p:nvSpPr>
          <p:cNvPr id="144" name="PlaceHolder 3"/>
          <p:cNvSpPr>
            <a:spLocks noGrp="1"/>
          </p:cNvSpPr>
          <p:nvPr>
            <p:ph type="sldNum" idx="10"/>
          </p:nvPr>
        </p:nvSpPr>
        <p:spPr>
          <a:xfrm>
            <a:off x="3828960" y="9443880"/>
            <a:ext cx="2930040" cy="498240"/>
          </a:xfrm>
          <a:prstGeom prst="rect">
            <a:avLst/>
          </a:prstGeom>
          <a:noFill/>
          <a:ln w="0">
            <a:noFill/>
          </a:ln>
        </p:spPr>
        <p:txBody>
          <a:bodyPr anchor="b">
            <a:noAutofit/>
          </a:bodyPr>
          <a:lstStyle>
            <a:lvl1pPr algn="r">
              <a:lnSpc>
                <a:spcPct val="100000"/>
              </a:lnSpc>
              <a:buNone/>
              <a:defRPr lang="en-IN" sz="1200" b="0" strike="noStrike" spc="-1">
                <a:solidFill>
                  <a:srgbClr val="000000"/>
                </a:solidFill>
                <a:latin typeface="+mn-lt"/>
                <a:ea typeface="+mn-ea"/>
              </a:defRPr>
            </a:lvl1pPr>
          </a:lstStyle>
          <a:p>
            <a:pPr algn="r">
              <a:lnSpc>
                <a:spcPct val="100000"/>
              </a:lnSpc>
              <a:buNone/>
            </a:pPr>
            <a:fld id="{C938931B-A99E-4592-AB31-A42F82DC647D}" type="slidenum">
              <a:rPr lang="en-IN" sz="1200" b="0" strike="noStrike" spc="-1">
                <a:solidFill>
                  <a:srgbClr val="000000"/>
                </a:solidFill>
                <a:latin typeface="+mn-lt"/>
                <a:ea typeface="+mn-ea"/>
              </a:rPr>
              <a:t>1</a:t>
            </a:fld>
            <a:endParaRPr lang="en-IN"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70C85-7CF6-8713-F884-E190E348D5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8342A-1BE8-E44F-0B3E-7E3DEB5267E5}"/>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B5780860-E7B8-5EAA-673D-8913EE523F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D31E7AE-9522-FE10-CBC3-8B5440C6CF78}"/>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19</a:t>
            </a:fld>
            <a:endParaRPr lang="en-IN" sz="1400" b="0" strike="noStrike" spc="-1">
              <a:latin typeface="Times New Roman"/>
            </a:endParaRPr>
          </a:p>
        </p:txBody>
      </p:sp>
    </p:spTree>
    <p:extLst>
      <p:ext uri="{BB962C8B-B14F-4D97-AF65-F5344CB8AC3E}">
        <p14:creationId xmlns:p14="http://schemas.microsoft.com/office/powerpoint/2010/main" val="3999529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A8DD0-7FBB-EE9C-3637-6DC08F5AE7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0FB288-7A73-F4F4-2770-F7F97CCBF7F4}"/>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D36C2FBE-B1A6-4170-A225-73C6E65886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65B17E-CC35-F6A7-07A9-3CFD684C18D3}"/>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20</a:t>
            </a:fld>
            <a:endParaRPr lang="en-IN" sz="1400" b="0" strike="noStrike" spc="-1">
              <a:latin typeface="Times New Roman"/>
            </a:endParaRPr>
          </a:p>
        </p:txBody>
      </p:sp>
    </p:spTree>
    <p:extLst>
      <p:ext uri="{BB962C8B-B14F-4D97-AF65-F5344CB8AC3E}">
        <p14:creationId xmlns:p14="http://schemas.microsoft.com/office/powerpoint/2010/main" val="1075829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15D2E9-BC43-FF73-7B72-0B1874B285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25B899-6A4A-AC72-AB12-ED686D769FAE}"/>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1E167FAC-E5B5-2453-C615-DFA5D00700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2A0FCB8-A621-BB27-D9B2-ABD296A73C73}"/>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21</a:t>
            </a:fld>
            <a:endParaRPr lang="en-IN" sz="1400" b="0" strike="noStrike" spc="-1">
              <a:latin typeface="Times New Roman"/>
            </a:endParaRPr>
          </a:p>
        </p:txBody>
      </p:sp>
    </p:spTree>
    <p:extLst>
      <p:ext uri="{BB962C8B-B14F-4D97-AF65-F5344CB8AC3E}">
        <p14:creationId xmlns:p14="http://schemas.microsoft.com/office/powerpoint/2010/main" val="39481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BD4B9-F49D-C06B-4E56-01CAA140EA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5B473-7EFB-EB41-4004-7234C293AB64}"/>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A4911F2B-0923-1F39-849E-FBB8DD03E8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B5EEC2-5269-6586-9FB6-79272C109919}"/>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22</a:t>
            </a:fld>
            <a:endParaRPr lang="en-IN" sz="1400" b="0" strike="noStrike" spc="-1">
              <a:latin typeface="Times New Roman"/>
            </a:endParaRPr>
          </a:p>
        </p:txBody>
      </p:sp>
    </p:spTree>
    <p:extLst>
      <p:ext uri="{BB962C8B-B14F-4D97-AF65-F5344CB8AC3E}">
        <p14:creationId xmlns:p14="http://schemas.microsoft.com/office/powerpoint/2010/main" val="20540865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2EA79-6FAC-5F76-644A-09270B140C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3776A7-BB51-BAC9-80AB-6FE9559116AC}"/>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7FEAD97F-2BF8-F222-9DA2-505DA30FC4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F7CFD2-F4B9-9D5B-5427-CCE296D2178C}"/>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23</a:t>
            </a:fld>
            <a:endParaRPr lang="en-IN" sz="1400" b="0" strike="noStrike" spc="-1">
              <a:latin typeface="Times New Roman"/>
            </a:endParaRPr>
          </a:p>
        </p:txBody>
      </p:sp>
    </p:spTree>
    <p:extLst>
      <p:ext uri="{BB962C8B-B14F-4D97-AF65-F5344CB8AC3E}">
        <p14:creationId xmlns:p14="http://schemas.microsoft.com/office/powerpoint/2010/main" val="9288094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0D91D9-2670-559D-D16C-E142C05B0B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644A51-B217-1B6E-0466-666EA00DB478}"/>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78B19BA5-54F8-A52A-971A-4D5434A86C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B2BE6A-D3DC-B232-3F00-C4C604134241}"/>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24</a:t>
            </a:fld>
            <a:endParaRPr lang="en-IN" sz="1400" b="0" strike="noStrike" spc="-1">
              <a:latin typeface="Times New Roman"/>
            </a:endParaRPr>
          </a:p>
        </p:txBody>
      </p:sp>
    </p:spTree>
    <p:extLst>
      <p:ext uri="{BB962C8B-B14F-4D97-AF65-F5344CB8AC3E}">
        <p14:creationId xmlns:p14="http://schemas.microsoft.com/office/powerpoint/2010/main" val="1858549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FD27C-212E-842F-A144-D601A2DDFD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04FB1A-DA73-819D-327A-71A515F4886D}"/>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F6A835A9-0264-260F-5316-B6054BB75E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A3A948-C820-E5FE-04E8-B79893D361C0}"/>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25</a:t>
            </a:fld>
            <a:endParaRPr lang="en-IN" sz="1400" b="0" strike="noStrike" spc="-1">
              <a:latin typeface="Times New Roman"/>
            </a:endParaRPr>
          </a:p>
        </p:txBody>
      </p:sp>
    </p:spTree>
    <p:extLst>
      <p:ext uri="{BB962C8B-B14F-4D97-AF65-F5344CB8AC3E}">
        <p14:creationId xmlns:p14="http://schemas.microsoft.com/office/powerpoint/2010/main" val="4204552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398463" y="1243013"/>
            <a:ext cx="5964237" cy="3355975"/>
          </a:xfrm>
          <a:prstGeom prst="rect">
            <a:avLst/>
          </a:prstGeom>
          <a:ln w="0">
            <a:noFill/>
          </a:ln>
        </p:spPr>
      </p:sp>
      <p:sp>
        <p:nvSpPr>
          <p:cNvPr id="146" name="PlaceHolder 2"/>
          <p:cNvSpPr>
            <a:spLocks noGrp="1"/>
          </p:cNvSpPr>
          <p:nvPr>
            <p:ph type="body"/>
          </p:nvPr>
        </p:nvSpPr>
        <p:spPr>
          <a:xfrm>
            <a:off x="676440" y="4784760"/>
            <a:ext cx="5408280" cy="3914280"/>
          </a:xfrm>
          <a:prstGeom prst="rect">
            <a:avLst/>
          </a:prstGeom>
          <a:noFill/>
          <a:ln w="0">
            <a:noFill/>
          </a:ln>
        </p:spPr>
        <p:txBody>
          <a:bodyPr anchor="t">
            <a:noAutofit/>
          </a:bodyPr>
          <a:lstStyle/>
          <a:p>
            <a:endParaRPr lang="en-IN" sz="2000" b="0" strike="noStrike" spc="-1">
              <a:latin typeface="Arial"/>
            </a:endParaRPr>
          </a:p>
        </p:txBody>
      </p:sp>
      <p:sp>
        <p:nvSpPr>
          <p:cNvPr id="147" name="PlaceHolder 3"/>
          <p:cNvSpPr>
            <a:spLocks noGrp="1"/>
          </p:cNvSpPr>
          <p:nvPr>
            <p:ph type="sldNum" idx="11"/>
          </p:nvPr>
        </p:nvSpPr>
        <p:spPr>
          <a:xfrm>
            <a:off x="3828960" y="9443880"/>
            <a:ext cx="2930040" cy="498240"/>
          </a:xfrm>
          <a:prstGeom prst="rect">
            <a:avLst/>
          </a:prstGeom>
          <a:noFill/>
          <a:ln w="0">
            <a:noFill/>
          </a:ln>
        </p:spPr>
        <p:txBody>
          <a:bodyPr anchor="b">
            <a:noAutofit/>
          </a:bodyPr>
          <a:lstStyle>
            <a:lvl1pPr algn="r">
              <a:lnSpc>
                <a:spcPct val="100000"/>
              </a:lnSpc>
              <a:buNone/>
              <a:defRPr lang="en-IN" sz="1200" b="0" strike="noStrike" spc="-1">
                <a:solidFill>
                  <a:srgbClr val="000000"/>
                </a:solidFill>
                <a:latin typeface="+mn-lt"/>
                <a:ea typeface="+mn-ea"/>
              </a:defRPr>
            </a:lvl1pPr>
          </a:lstStyle>
          <a:p>
            <a:pPr algn="r">
              <a:lnSpc>
                <a:spcPct val="100000"/>
              </a:lnSpc>
              <a:buNone/>
            </a:pPr>
            <a:fld id="{3D70F50F-BFF0-42A4-BD01-D8910ABBFB5D}" type="slidenum">
              <a:rPr lang="en-IN" sz="1200" b="0" strike="noStrike" spc="-1">
                <a:solidFill>
                  <a:srgbClr val="000000"/>
                </a:solidFill>
                <a:latin typeface="+mn-lt"/>
                <a:ea typeface="+mn-ea"/>
              </a:rPr>
              <a:t>2</a:t>
            </a:fld>
            <a:endParaRPr lang="en-IN"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8"/>
          </p:nvPr>
        </p:nvSpPr>
        <p:spPr/>
        <p:txBody>
          <a:bodyPr/>
          <a:lstStyle/>
          <a:p>
            <a:pPr algn="r">
              <a:buNone/>
            </a:pPr>
            <a:fld id="{072BF5C1-F1E2-4116-89E1-F6EF1F8C9FD4}" type="slidenum">
              <a:rPr lang="en-IN" sz="1400" b="0" strike="noStrike" spc="-1" smtClean="0">
                <a:latin typeface="Times New Roman"/>
              </a:rPr>
              <a:t>6</a:t>
            </a:fld>
            <a:endParaRPr lang="en-IN" sz="1400" b="0" strike="noStrike" spc="-1">
              <a:latin typeface="Times New Roman"/>
            </a:endParaRPr>
          </a:p>
        </p:txBody>
      </p:sp>
    </p:spTree>
    <p:extLst>
      <p:ext uri="{BB962C8B-B14F-4D97-AF65-F5344CB8AC3E}">
        <p14:creationId xmlns:p14="http://schemas.microsoft.com/office/powerpoint/2010/main" val="3659587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8"/>
          </p:nvPr>
        </p:nvSpPr>
        <p:spPr/>
        <p:txBody>
          <a:bodyPr/>
          <a:lstStyle/>
          <a:p>
            <a:pPr algn="r">
              <a:buNone/>
            </a:pPr>
            <a:fld id="{072BF5C1-F1E2-4116-89E1-F6EF1F8C9FD4}" type="slidenum">
              <a:rPr lang="en-IN" sz="1400" b="0" strike="noStrike" spc="-1" smtClean="0">
                <a:latin typeface="Times New Roman"/>
              </a:rPr>
              <a:t>7</a:t>
            </a:fld>
            <a:endParaRPr lang="en-IN" sz="1400" b="0" strike="noStrike" spc="-1">
              <a:latin typeface="Times New Roman"/>
            </a:endParaRPr>
          </a:p>
        </p:txBody>
      </p:sp>
    </p:spTree>
    <p:extLst>
      <p:ext uri="{BB962C8B-B14F-4D97-AF65-F5344CB8AC3E}">
        <p14:creationId xmlns:p14="http://schemas.microsoft.com/office/powerpoint/2010/main" val="2399506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FA6C8-CFA0-091A-E201-8CCDC58707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930E66-3C26-BD92-EA89-5CF648E2DF80}"/>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71DCFCD1-E087-DF03-3DE4-151785478E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A2E382-25CA-31ED-5785-E55E8669070B}"/>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14</a:t>
            </a:fld>
            <a:endParaRPr lang="en-IN" sz="1400" b="0" strike="noStrike" spc="-1">
              <a:latin typeface="Times New Roman"/>
            </a:endParaRPr>
          </a:p>
        </p:txBody>
      </p:sp>
    </p:spTree>
    <p:extLst>
      <p:ext uri="{BB962C8B-B14F-4D97-AF65-F5344CB8AC3E}">
        <p14:creationId xmlns:p14="http://schemas.microsoft.com/office/powerpoint/2010/main" val="2684730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46E0CD-DBF0-4269-46C0-05D746A5F3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9C8C58-C9D5-7EC5-EDFD-1C96D37A0FD6}"/>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98FC2BC8-4B29-CE08-E435-CBAA506CAFA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EBFC879-5D3E-4172-5899-2177A45B6155}"/>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15</a:t>
            </a:fld>
            <a:endParaRPr lang="en-IN" sz="1400" b="0" strike="noStrike" spc="-1">
              <a:latin typeface="Times New Roman"/>
            </a:endParaRPr>
          </a:p>
        </p:txBody>
      </p:sp>
    </p:spTree>
    <p:extLst>
      <p:ext uri="{BB962C8B-B14F-4D97-AF65-F5344CB8AC3E}">
        <p14:creationId xmlns:p14="http://schemas.microsoft.com/office/powerpoint/2010/main" val="3534767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86546-1A73-C628-9F9F-162DBBCFDC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FA13D-9365-95AB-2D8A-FE54ED67FA5A}"/>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87A0CA7B-8B61-6222-B1BC-4C6BC2E50A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FC3F6C-0B74-8F61-F105-750CD122FB04}"/>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16</a:t>
            </a:fld>
            <a:endParaRPr lang="en-IN" sz="1400" b="0" strike="noStrike" spc="-1">
              <a:latin typeface="Times New Roman"/>
            </a:endParaRPr>
          </a:p>
        </p:txBody>
      </p:sp>
    </p:spTree>
    <p:extLst>
      <p:ext uri="{BB962C8B-B14F-4D97-AF65-F5344CB8AC3E}">
        <p14:creationId xmlns:p14="http://schemas.microsoft.com/office/powerpoint/2010/main" val="363861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758C4-0B4A-1BE8-67C1-9607DD0CA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42CEB-00F5-6D9F-FC47-3D4392844829}"/>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F4758CE0-8E0E-845C-8848-03FF58515D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FDDBEE-49D5-4400-07E0-96B5BF7D57E8}"/>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17</a:t>
            </a:fld>
            <a:endParaRPr lang="en-IN" sz="1400" b="0" strike="noStrike" spc="-1">
              <a:latin typeface="Times New Roman"/>
            </a:endParaRPr>
          </a:p>
        </p:txBody>
      </p:sp>
    </p:spTree>
    <p:extLst>
      <p:ext uri="{BB962C8B-B14F-4D97-AF65-F5344CB8AC3E}">
        <p14:creationId xmlns:p14="http://schemas.microsoft.com/office/powerpoint/2010/main" val="1906247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7290A-485E-09DE-E3BE-EDCAD36047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087CB3-E3A1-A807-77C3-2EBDBCA1CFEF}"/>
              </a:ext>
            </a:extLst>
          </p:cNvPr>
          <p:cNvSpPr>
            <a:spLocks noGrp="1" noRot="1" noChangeAspect="1"/>
          </p:cNvSpPr>
          <p:nvPr>
            <p:ph type="sldImg"/>
          </p:nvPr>
        </p:nvSpPr>
        <p:spPr>
          <a:xfrm>
            <a:off x="217488" y="812800"/>
            <a:ext cx="7124700" cy="4008438"/>
          </a:xfrm>
        </p:spPr>
      </p:sp>
      <p:sp>
        <p:nvSpPr>
          <p:cNvPr id="3" name="Notes Placeholder 2">
            <a:extLst>
              <a:ext uri="{FF2B5EF4-FFF2-40B4-BE49-F238E27FC236}">
                <a16:creationId xmlns:a16="http://schemas.microsoft.com/office/drawing/2014/main" id="{AF7DB275-5C94-A382-CE72-ABFF187FCB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4D774A-3812-2BDA-6C2B-64F98C823770}"/>
              </a:ext>
            </a:extLst>
          </p:cNvPr>
          <p:cNvSpPr>
            <a:spLocks noGrp="1"/>
          </p:cNvSpPr>
          <p:nvPr>
            <p:ph type="sldNum" idx="8"/>
          </p:nvPr>
        </p:nvSpPr>
        <p:spPr/>
        <p:txBody>
          <a:bodyPr/>
          <a:lstStyle/>
          <a:p>
            <a:pPr algn="r">
              <a:buNone/>
            </a:pPr>
            <a:fld id="{072BF5C1-F1E2-4116-89E1-F6EF1F8C9FD4}" type="slidenum">
              <a:rPr lang="en-IN" sz="1400" b="0" strike="noStrike" spc="-1" smtClean="0">
                <a:latin typeface="Times New Roman"/>
              </a:rPr>
              <a:t>18</a:t>
            </a:fld>
            <a:endParaRPr lang="en-IN" sz="1400" b="0" strike="noStrike" spc="-1">
              <a:latin typeface="Times New Roman"/>
            </a:endParaRPr>
          </a:p>
        </p:txBody>
      </p:sp>
    </p:spTree>
    <p:extLst>
      <p:ext uri="{BB962C8B-B14F-4D97-AF65-F5344CB8AC3E}">
        <p14:creationId xmlns:p14="http://schemas.microsoft.com/office/powerpoint/2010/main" val="1316044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CA2CC487-E3A4-4EAD-BC26-97CF742E4E5F}"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p:nvPr>
        </p:nvSpPr>
        <p:spPr>
          <a:xfrm>
            <a:off x="457200" y="1200240"/>
            <a:ext cx="822924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0" name="PlaceHolder 3"/>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829C372C-80C9-4727-AD9D-22808C38AF3C}"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2"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3"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4"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5" name="PlaceHolder 5"/>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C039FF9A-E53C-4EC1-80F1-8381BCB70EA3}"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7" name="PlaceHolder 2"/>
          <p:cNvSpPr>
            <a:spLocks noGrp="1"/>
          </p:cNvSpPr>
          <p:nvPr>
            <p:ph/>
          </p:nvPr>
        </p:nvSpPr>
        <p:spPr>
          <a:xfrm>
            <a:off x="457200" y="1200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8" name="PlaceHolder 3"/>
          <p:cNvSpPr>
            <a:spLocks noGrp="1"/>
          </p:cNvSpPr>
          <p:nvPr>
            <p:ph/>
          </p:nvPr>
        </p:nvSpPr>
        <p:spPr>
          <a:xfrm>
            <a:off x="3239640" y="1200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39" name="PlaceHolder 4"/>
          <p:cNvSpPr>
            <a:spLocks noGrp="1"/>
          </p:cNvSpPr>
          <p:nvPr>
            <p:ph/>
          </p:nvPr>
        </p:nvSpPr>
        <p:spPr>
          <a:xfrm>
            <a:off x="6022080" y="1200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0" name="PlaceHolder 5"/>
          <p:cNvSpPr>
            <a:spLocks noGrp="1"/>
          </p:cNvSpPr>
          <p:nvPr>
            <p:ph/>
          </p:nvPr>
        </p:nvSpPr>
        <p:spPr>
          <a:xfrm>
            <a:off x="457200" y="2973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1" name="PlaceHolder 6"/>
          <p:cNvSpPr>
            <a:spLocks noGrp="1"/>
          </p:cNvSpPr>
          <p:nvPr>
            <p:ph/>
          </p:nvPr>
        </p:nvSpPr>
        <p:spPr>
          <a:xfrm>
            <a:off x="3239640" y="2973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2" name="PlaceHolder 7"/>
          <p:cNvSpPr>
            <a:spLocks noGrp="1"/>
          </p:cNvSpPr>
          <p:nvPr>
            <p:ph/>
          </p:nvPr>
        </p:nvSpPr>
        <p:spPr>
          <a:xfrm>
            <a:off x="6022080" y="2973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44F1AC63-098E-4038-9EAD-B2C9FF0A7F35}"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lstStyle/>
          <a:p>
            <a:r>
              <a:t>Footer</a:t>
            </a:r>
          </a:p>
        </p:txBody>
      </p:sp>
      <p:sp>
        <p:nvSpPr>
          <p:cNvPr id="3" name="PlaceHolder 2"/>
          <p:cNvSpPr>
            <a:spLocks noGrp="1"/>
          </p:cNvSpPr>
          <p:nvPr>
            <p:ph type="sldNum" idx="5"/>
          </p:nvPr>
        </p:nvSpPr>
        <p:spPr/>
        <p:txBody>
          <a:bodyPr/>
          <a:lstStyle/>
          <a:p>
            <a:fld id="{8FFC4C5A-8260-403E-9096-3B19803A0B12}"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subTitle"/>
          </p:nvPr>
        </p:nvSpPr>
        <p:spPr>
          <a:xfrm>
            <a:off x="457200" y="1200240"/>
            <a:ext cx="8229240" cy="33940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A2A40C58-C825-4FFF-8525-F864FE4D88F6}"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 name="PlaceHolder 3"/>
          <p:cNvSpPr>
            <a:spLocks noGrp="1"/>
          </p:cNvSpPr>
          <p:nvPr>
            <p:ph type="ftr" idx="4"/>
          </p:nvPr>
        </p:nvSpPr>
        <p:spPr/>
        <p:txBody>
          <a:bodyPr/>
          <a:lstStyle/>
          <a:p>
            <a:r>
              <a:t>Footer</a:t>
            </a:r>
          </a:p>
        </p:txBody>
      </p:sp>
      <p:sp>
        <p:nvSpPr>
          <p:cNvPr id="5" name="PlaceHolder 4"/>
          <p:cNvSpPr>
            <a:spLocks noGrp="1"/>
          </p:cNvSpPr>
          <p:nvPr>
            <p:ph type="sldNum" idx="5"/>
          </p:nvPr>
        </p:nvSpPr>
        <p:spPr/>
        <p:txBody>
          <a:bodyPr/>
          <a:lstStyle/>
          <a:p>
            <a:fld id="{B74F29E7-D2F7-4358-9D32-FA997E5A929A}"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3"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4"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919431BE-9791-49AA-BFBB-A03ABD713B6C}"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790779C1-8BDD-4123-B464-B232A47630CF}"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57200" y="205920"/>
            <a:ext cx="8229240" cy="397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4"/>
          </p:nvPr>
        </p:nvSpPr>
        <p:spPr/>
        <p:txBody>
          <a:bodyPr/>
          <a:lstStyle/>
          <a:p>
            <a:r>
              <a:t>Footer</a:t>
            </a:r>
          </a:p>
        </p:txBody>
      </p:sp>
      <p:sp>
        <p:nvSpPr>
          <p:cNvPr id="4" name="PlaceHolder 3"/>
          <p:cNvSpPr>
            <a:spLocks noGrp="1"/>
          </p:cNvSpPr>
          <p:nvPr>
            <p:ph type="sldNum" idx="5"/>
          </p:nvPr>
        </p:nvSpPr>
        <p:spPr/>
        <p:txBody>
          <a:bodyPr/>
          <a:lstStyle/>
          <a:p>
            <a:fld id="{4B11A923-34E9-4EDC-A98C-7A42233A8E7E}"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9"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0"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2B9CA2CF-1614-451F-9EFC-BCFE8EB90FA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subTitle"/>
          </p:nvPr>
        </p:nvSpPr>
        <p:spPr>
          <a:xfrm>
            <a:off x="457200" y="1200240"/>
            <a:ext cx="8229240" cy="33940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45F51DD-C50E-48C5-AA7F-3F6C9BE54912}"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3"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4" name="PlaceHolder 4"/>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AED0933D-0B65-4094-8905-3369C4AF8C5E}"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6"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7"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8" name="PlaceHolder 4"/>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4"/>
          </p:nvPr>
        </p:nvSpPr>
        <p:spPr/>
        <p:txBody>
          <a:bodyPr/>
          <a:lstStyle/>
          <a:p>
            <a:r>
              <a:t>Footer</a:t>
            </a:r>
          </a:p>
        </p:txBody>
      </p:sp>
      <p:sp>
        <p:nvSpPr>
          <p:cNvPr id="7" name="PlaceHolder 6"/>
          <p:cNvSpPr>
            <a:spLocks noGrp="1"/>
          </p:cNvSpPr>
          <p:nvPr>
            <p:ph type="sldNum" idx="5"/>
          </p:nvPr>
        </p:nvSpPr>
        <p:spPr/>
        <p:txBody>
          <a:bodyPr/>
          <a:lstStyle/>
          <a:p>
            <a:fld id="{FF5918E2-7F0A-44A2-95EA-D39F02B53AE9}"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p:nvPr>
        </p:nvSpPr>
        <p:spPr>
          <a:xfrm>
            <a:off x="457200" y="1200240"/>
            <a:ext cx="822924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1" name="PlaceHolder 3"/>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4"/>
          </p:nvPr>
        </p:nvSpPr>
        <p:spPr/>
        <p:txBody>
          <a:bodyPr/>
          <a:lstStyle/>
          <a:p>
            <a:r>
              <a:t>Footer</a:t>
            </a:r>
          </a:p>
        </p:txBody>
      </p:sp>
      <p:sp>
        <p:nvSpPr>
          <p:cNvPr id="6" name="PlaceHolder 5"/>
          <p:cNvSpPr>
            <a:spLocks noGrp="1"/>
          </p:cNvSpPr>
          <p:nvPr>
            <p:ph type="sldNum" idx="5"/>
          </p:nvPr>
        </p:nvSpPr>
        <p:spPr/>
        <p:txBody>
          <a:bodyPr/>
          <a:lstStyle/>
          <a:p>
            <a:fld id="{0DDAEA7D-CD7F-4BAB-8C7E-011A20ACB13B}"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4"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5"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6" name="PlaceHolder 5"/>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 name="PlaceHolder 6"/>
          <p:cNvSpPr>
            <a:spLocks noGrp="1"/>
          </p:cNvSpPr>
          <p:nvPr>
            <p:ph type="ftr" idx="4"/>
          </p:nvPr>
        </p:nvSpPr>
        <p:spPr/>
        <p:txBody>
          <a:bodyPr/>
          <a:lstStyle/>
          <a:p>
            <a:r>
              <a:t>Footer</a:t>
            </a:r>
          </a:p>
        </p:txBody>
      </p:sp>
      <p:sp>
        <p:nvSpPr>
          <p:cNvPr id="8" name="PlaceHolder 7"/>
          <p:cNvSpPr>
            <a:spLocks noGrp="1"/>
          </p:cNvSpPr>
          <p:nvPr>
            <p:ph type="sldNum" idx="5"/>
          </p:nvPr>
        </p:nvSpPr>
        <p:spPr/>
        <p:txBody>
          <a:bodyPr/>
          <a:lstStyle/>
          <a:p>
            <a:fld id="{E0313CA6-B5CB-4DDF-AE5B-C956C953DDAA}"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8" name="PlaceHolder 2"/>
          <p:cNvSpPr>
            <a:spLocks noGrp="1"/>
          </p:cNvSpPr>
          <p:nvPr>
            <p:ph/>
          </p:nvPr>
        </p:nvSpPr>
        <p:spPr>
          <a:xfrm>
            <a:off x="457200" y="1200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79" name="PlaceHolder 3"/>
          <p:cNvSpPr>
            <a:spLocks noGrp="1"/>
          </p:cNvSpPr>
          <p:nvPr>
            <p:ph/>
          </p:nvPr>
        </p:nvSpPr>
        <p:spPr>
          <a:xfrm>
            <a:off x="3239640" y="1200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0" name="PlaceHolder 4"/>
          <p:cNvSpPr>
            <a:spLocks noGrp="1"/>
          </p:cNvSpPr>
          <p:nvPr>
            <p:ph/>
          </p:nvPr>
        </p:nvSpPr>
        <p:spPr>
          <a:xfrm>
            <a:off x="6022080" y="1200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1" name="PlaceHolder 5"/>
          <p:cNvSpPr>
            <a:spLocks noGrp="1"/>
          </p:cNvSpPr>
          <p:nvPr>
            <p:ph/>
          </p:nvPr>
        </p:nvSpPr>
        <p:spPr>
          <a:xfrm>
            <a:off x="457200" y="2973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2" name="PlaceHolder 6"/>
          <p:cNvSpPr>
            <a:spLocks noGrp="1"/>
          </p:cNvSpPr>
          <p:nvPr>
            <p:ph/>
          </p:nvPr>
        </p:nvSpPr>
        <p:spPr>
          <a:xfrm>
            <a:off x="3239640" y="2973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83" name="PlaceHolder 7"/>
          <p:cNvSpPr>
            <a:spLocks noGrp="1"/>
          </p:cNvSpPr>
          <p:nvPr>
            <p:ph/>
          </p:nvPr>
        </p:nvSpPr>
        <p:spPr>
          <a:xfrm>
            <a:off x="6022080" y="2973240"/>
            <a:ext cx="26496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9" name="PlaceHolder 8"/>
          <p:cNvSpPr>
            <a:spLocks noGrp="1"/>
          </p:cNvSpPr>
          <p:nvPr>
            <p:ph type="ftr" idx="4"/>
          </p:nvPr>
        </p:nvSpPr>
        <p:spPr/>
        <p:txBody>
          <a:bodyPr/>
          <a:lstStyle/>
          <a:p>
            <a:r>
              <a:t>Footer</a:t>
            </a:r>
          </a:p>
        </p:txBody>
      </p:sp>
      <p:sp>
        <p:nvSpPr>
          <p:cNvPr id="10" name="PlaceHolder 9"/>
          <p:cNvSpPr>
            <a:spLocks noGrp="1"/>
          </p:cNvSpPr>
          <p:nvPr>
            <p:ph type="sldNum" idx="5"/>
          </p:nvPr>
        </p:nvSpPr>
        <p:spPr/>
        <p:txBody>
          <a:bodyPr/>
          <a:lstStyle/>
          <a:p>
            <a:fld id="{41327705-E058-4F02-90F3-E33D8AD1326F}"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457200" y="1200240"/>
            <a:ext cx="822924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2074EB53-AEF9-414D-9906-26499D393FD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3"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D4A75B1D-B1BD-4BF7-A24A-DECDC330B4F3}"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300553EA-15ED-494C-8BA2-402AC3958C7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05920"/>
            <a:ext cx="8229240" cy="397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E65E12E1-A62F-4D4C-864F-97FBE9F02D5A}"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7"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8" name="PlaceHolder 3"/>
          <p:cNvSpPr>
            <a:spLocks noGrp="1"/>
          </p:cNvSpPr>
          <p:nvPr>
            <p:ph/>
          </p:nvPr>
        </p:nvSpPr>
        <p:spPr>
          <a:xfrm>
            <a:off x="4674240" y="1200240"/>
            <a:ext cx="401580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19" name="PlaceHolder 4"/>
          <p:cNvSpPr>
            <a:spLocks noGrp="1"/>
          </p:cNvSpPr>
          <p:nvPr>
            <p:ph/>
          </p:nvPr>
        </p:nvSpPr>
        <p:spPr>
          <a:xfrm>
            <a:off x="457200" y="2973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BAED8DC5-EC2E-4F69-B6E9-9D901399493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p:nvPr>
        </p:nvSpPr>
        <p:spPr>
          <a:xfrm>
            <a:off x="457200" y="1200240"/>
            <a:ext cx="4015800" cy="339408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2"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3" name="PlaceHolder 4"/>
          <p:cNvSpPr>
            <a:spLocks noGrp="1"/>
          </p:cNvSpPr>
          <p:nvPr>
            <p:ph/>
          </p:nvPr>
        </p:nvSpPr>
        <p:spPr>
          <a:xfrm>
            <a:off x="4674240" y="2973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72725169-484D-4741-995F-F45D7076F1C2}"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920"/>
            <a:ext cx="8229240" cy="85680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p:nvPr>
        </p:nvSpPr>
        <p:spPr>
          <a:xfrm>
            <a:off x="45720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6" name="PlaceHolder 3"/>
          <p:cNvSpPr>
            <a:spLocks noGrp="1"/>
          </p:cNvSpPr>
          <p:nvPr>
            <p:ph/>
          </p:nvPr>
        </p:nvSpPr>
        <p:spPr>
          <a:xfrm>
            <a:off x="4674240" y="1200240"/>
            <a:ext cx="401580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27" name="PlaceHolder 4"/>
          <p:cNvSpPr>
            <a:spLocks noGrp="1"/>
          </p:cNvSpPr>
          <p:nvPr>
            <p:ph/>
          </p:nvPr>
        </p:nvSpPr>
        <p:spPr>
          <a:xfrm>
            <a:off x="457200" y="2973240"/>
            <a:ext cx="8229240" cy="1618920"/>
          </a:xfrm>
          <a:prstGeom prst="rect">
            <a:avLst/>
          </a:prstGeom>
          <a:noFill/>
          <a:ln w="0">
            <a:noFill/>
          </a:ln>
        </p:spPr>
        <p:txBody>
          <a:bodyPr lIns="0" tIns="0" rIns="0" bIns="0" anchor="t">
            <a:normAutofit/>
          </a:bodyPr>
          <a:lstStyle/>
          <a:p>
            <a:endParaRPr lang="en-US" sz="320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159BABDC-EBCF-419A-BD3B-03D8B02C92E9}"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685800" y="1597680"/>
            <a:ext cx="7772040" cy="110232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Click to edit Master title style</a:t>
            </a:r>
          </a:p>
        </p:txBody>
      </p:sp>
      <p:sp>
        <p:nvSpPr>
          <p:cNvPr id="8" name="PlaceHolder 2"/>
          <p:cNvSpPr>
            <a:spLocks noGrp="1"/>
          </p:cNvSpPr>
          <p:nvPr>
            <p:ph type="dt" idx="1"/>
          </p:nvPr>
        </p:nvSpPr>
        <p:spPr>
          <a:xfrm>
            <a:off x="457200" y="4767120"/>
            <a:ext cx="2133360" cy="273600"/>
          </a:xfrm>
          <a:prstGeom prst="rect">
            <a:avLst/>
          </a:prstGeom>
          <a:noFill/>
          <a:ln w="0">
            <a:noFill/>
          </a:ln>
        </p:spPr>
        <p:txBody>
          <a:bodyPr anchor="ctr">
            <a:noAutofit/>
          </a:bodyPr>
          <a:lstStyle>
            <a:lvl1pPr>
              <a:defRPr lang="en-IN" sz="1400" b="0" strike="noStrike" spc="-1">
                <a:latin typeface="Times New Roman"/>
              </a:defRPr>
            </a:lvl1pPr>
          </a:lstStyle>
          <a:p>
            <a:r>
              <a:rPr lang="en-IN" sz="1400" b="0" strike="noStrike" spc="-1">
                <a:latin typeface="Times New Roman"/>
              </a:rPr>
              <a:t> </a:t>
            </a:r>
          </a:p>
        </p:txBody>
      </p:sp>
      <p:sp>
        <p:nvSpPr>
          <p:cNvPr id="2" name="PlaceHolder 3"/>
          <p:cNvSpPr>
            <a:spLocks noGrp="1"/>
          </p:cNvSpPr>
          <p:nvPr>
            <p:ph type="ftr" idx="2"/>
          </p:nvPr>
        </p:nvSpPr>
        <p:spPr>
          <a:xfrm>
            <a:off x="3124080" y="4767120"/>
            <a:ext cx="2895120" cy="273600"/>
          </a:xfrm>
          <a:prstGeom prst="rect">
            <a:avLst/>
          </a:prstGeom>
          <a:noFill/>
          <a:ln w="0">
            <a:noFill/>
          </a:ln>
        </p:spPr>
        <p:txBody>
          <a:bodyPr anchor="ctr">
            <a:noAutofit/>
          </a:bodyPr>
          <a:lstStyle>
            <a:lvl1pPr algn="ctr">
              <a:lnSpc>
                <a:spcPct val="100000"/>
              </a:lnSpc>
              <a:buNone/>
              <a:defRPr lang="en-US" sz="1200" b="0" strike="noStrike" spc="-1">
                <a:solidFill>
                  <a:srgbClr val="8B8B8B"/>
                </a:solidFill>
                <a:latin typeface="Calibri"/>
              </a:defRPr>
            </a:lvl1pPr>
          </a:lstStyle>
          <a:p>
            <a:pPr algn="ctr">
              <a:lnSpc>
                <a:spcPct val="100000"/>
              </a:lnSpc>
              <a:buNone/>
            </a:pPr>
            <a:r>
              <a:rPr lang="en-US" sz="1200" b="0" strike="noStrike" spc="-1">
                <a:solidFill>
                  <a:srgbClr val="8B8B8B"/>
                </a:solidFill>
                <a:latin typeface="Calibri"/>
              </a:rPr>
              <a:t> </a:t>
            </a:r>
            <a:endParaRPr lang="en-IN" sz="1200" b="0" strike="noStrike" spc="-1">
              <a:latin typeface="Times New Roman"/>
            </a:endParaRPr>
          </a:p>
        </p:txBody>
      </p:sp>
      <p:sp>
        <p:nvSpPr>
          <p:cNvPr id="3" name="PlaceHolder 4"/>
          <p:cNvSpPr>
            <a:spLocks noGrp="1"/>
          </p:cNvSpPr>
          <p:nvPr>
            <p:ph type="sldNum" idx="3"/>
          </p:nvPr>
        </p:nvSpPr>
        <p:spPr>
          <a:xfrm>
            <a:off x="6553080" y="4767120"/>
            <a:ext cx="2133360" cy="27360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E77CDCD2-AA97-4139-8E22-B0B97B731831}" type="slidenum">
              <a:rPr lang="en-US" sz="1200" b="0" strike="noStrike" spc="-1">
                <a:solidFill>
                  <a:srgbClr val="8B8B8B"/>
                </a:solidFill>
                <a:latin typeface="Calibri"/>
              </a:rPr>
              <a:t>‹#›</a:t>
            </a:fld>
            <a:endParaRPr lang="en-IN" sz="1200" b="0" strike="noStrike" spc="-1">
              <a:latin typeface="Times New Roman"/>
            </a:endParaRPr>
          </a:p>
        </p:txBody>
      </p:sp>
      <p:sp>
        <p:nvSpPr>
          <p:cNvPr id="4" name="Rounded Rectangle 6"/>
          <p:cNvSpPr/>
          <p:nvPr/>
        </p:nvSpPr>
        <p:spPr>
          <a:xfrm>
            <a:off x="8640" y="50760"/>
            <a:ext cx="9135000" cy="5018760"/>
          </a:xfrm>
          <a:prstGeom prst="roundRect">
            <a:avLst>
              <a:gd name="adj" fmla="val 4929"/>
            </a:avLst>
          </a:prstGeom>
          <a:solidFill>
            <a:srgbClr val="FFFFFF"/>
          </a:solidFill>
          <a:ln w="6350" cap="sq">
            <a:solidFill>
              <a:srgbClr val="000000">
                <a:alpha val="100000"/>
              </a:srgbClr>
            </a:solidFill>
            <a:round/>
          </a:ln>
          <a:effectLst>
            <a:outerShdw blurRad="39960" dist="20160" dir="5400000" rotWithShape="0">
              <a:srgbClr val="000000">
                <a:alpha val="38000"/>
              </a:srgbClr>
            </a:outerShdw>
          </a:effectLst>
        </p:spPr>
        <p:style>
          <a:lnRef idx="3">
            <a:schemeClr val="lt1"/>
          </a:lnRef>
          <a:fillRef idx="1001">
            <a:schemeClr val="lt1"/>
          </a:fillRef>
          <a:effectRef idx="1">
            <a:schemeClr val="accent1"/>
          </a:effectRef>
          <a:fontRef idx="minor"/>
        </p:style>
      </p:sp>
      <p:pic>
        <p:nvPicPr>
          <p:cNvPr id="5" name="Picture 2"/>
          <p:cNvPicPr/>
          <p:nvPr/>
        </p:nvPicPr>
        <p:blipFill>
          <a:blip r:embed="rId14"/>
          <a:stretch/>
        </p:blipFill>
        <p:spPr>
          <a:xfrm>
            <a:off x="193680" y="4629240"/>
            <a:ext cx="540360" cy="363240"/>
          </a:xfrm>
          <a:prstGeom prst="rect">
            <a:avLst/>
          </a:prstGeom>
          <a:ln w="0">
            <a:noFill/>
          </a:ln>
        </p:spPr>
      </p:pic>
      <p:sp>
        <p:nvSpPr>
          <p:cNvPr id="6" name="PlaceHolder 5"/>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Calibri"/>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Calibri"/>
              </a:rPr>
              <a:t>Second Outline Level</a:t>
            </a:r>
          </a:p>
          <a:p>
            <a:pPr marL="1296000" lvl="2" indent="-288000">
              <a:spcBef>
                <a:spcPts val="850"/>
              </a:spcBef>
              <a:buClr>
                <a:srgbClr val="000000"/>
              </a:buClr>
              <a:buSzPct val="45000"/>
              <a:buFont typeface="Wingdings" charset="2"/>
              <a:buChar char=""/>
            </a:pPr>
            <a:r>
              <a:rPr lang="en-US" sz="2000" b="0" strike="noStrike" spc="-1">
                <a:solidFill>
                  <a:srgbClr val="000000"/>
                </a:solidFill>
                <a:latin typeface="Calibri"/>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920"/>
            <a:ext cx="8229240" cy="856800"/>
          </a:xfrm>
          <a:prstGeom prst="rect">
            <a:avLst/>
          </a:prstGeom>
          <a:noFill/>
          <a:ln w="0">
            <a:noFill/>
          </a:ln>
        </p:spPr>
        <p:txBody>
          <a:bodyPr anchor="ctr">
            <a:noAutofit/>
          </a:bodyPr>
          <a:lstStyle/>
          <a:p>
            <a:pPr algn="ctr">
              <a:lnSpc>
                <a:spcPct val="100000"/>
              </a:lnSpc>
              <a:buNone/>
            </a:pPr>
            <a:r>
              <a:rPr lang="en-US" sz="4400" b="0" strike="noStrike" spc="-1">
                <a:solidFill>
                  <a:srgbClr val="000000"/>
                </a:solidFill>
                <a:latin typeface="Calibri"/>
              </a:rPr>
              <a:t>Click to edit Master title style</a:t>
            </a:r>
          </a:p>
        </p:txBody>
      </p:sp>
      <p:sp>
        <p:nvSpPr>
          <p:cNvPr id="44" name="PlaceHolder 2"/>
          <p:cNvSpPr>
            <a:spLocks noGrp="1"/>
          </p:cNvSpPr>
          <p:nvPr>
            <p:ph type="body"/>
          </p:nvPr>
        </p:nvSpPr>
        <p:spPr>
          <a:xfrm>
            <a:off x="457200" y="1200240"/>
            <a:ext cx="8229240" cy="3394080"/>
          </a:xfrm>
          <a:prstGeom prst="rect">
            <a:avLst/>
          </a:prstGeom>
          <a:noFill/>
          <a:ln w="0">
            <a:noFill/>
          </a:ln>
        </p:spPr>
        <p:txBody>
          <a:bodyPr anchor="t">
            <a:noAutofit/>
          </a:bodyPr>
          <a:lstStyle/>
          <a:p>
            <a:pPr marL="343080" indent="-343080">
              <a:lnSpc>
                <a:spcPct val="100000"/>
              </a:lnSpc>
              <a:spcBef>
                <a:spcPts val="641"/>
              </a:spcBef>
              <a:buClr>
                <a:srgbClr val="000000"/>
              </a:buClr>
              <a:buFont typeface="Arial"/>
              <a:buChar char="•"/>
            </a:pPr>
            <a:r>
              <a:rPr lang="en-US" sz="3200" b="0" strike="noStrike" spc="-1">
                <a:solidFill>
                  <a:srgbClr val="000000"/>
                </a:solidFill>
                <a:latin typeface="Calibri"/>
              </a:rPr>
              <a:t>Click to edit Master text styles</a:t>
            </a:r>
          </a:p>
          <a:p>
            <a:pPr marL="743040" lvl="1" indent="-285840">
              <a:lnSpc>
                <a:spcPct val="100000"/>
              </a:lnSpc>
              <a:spcBef>
                <a:spcPts val="561"/>
              </a:spcBef>
              <a:buClr>
                <a:srgbClr val="000000"/>
              </a:buClr>
              <a:buFont typeface="Arial"/>
              <a:buChar char="–"/>
            </a:pPr>
            <a:r>
              <a:rPr lang="en-US" sz="2800" b="0" strike="noStrike" spc="-1">
                <a:solidFill>
                  <a:srgbClr val="000000"/>
                </a:solidFill>
                <a:latin typeface="Calibri"/>
              </a:rPr>
              <a:t>Second level</a:t>
            </a:r>
          </a:p>
          <a:p>
            <a:pPr marL="1143000" lvl="2" indent="-228600">
              <a:lnSpc>
                <a:spcPct val="100000"/>
              </a:lnSpc>
              <a:spcBef>
                <a:spcPts val="479"/>
              </a:spcBef>
              <a:buClr>
                <a:srgbClr val="000000"/>
              </a:buClr>
              <a:buFont typeface="Arial"/>
              <a:buChar char="•"/>
            </a:pPr>
            <a:r>
              <a:rPr lang="en-US" sz="2400" b="0" strike="noStrike" spc="-1">
                <a:solidFill>
                  <a:srgbClr val="000000"/>
                </a:solidFill>
                <a:latin typeface="Calibri"/>
              </a:rPr>
              <a:t>Third level</a:t>
            </a:r>
          </a:p>
          <a:p>
            <a:pPr marL="1600200" lvl="3" indent="-228600">
              <a:lnSpc>
                <a:spcPct val="100000"/>
              </a:lnSpc>
              <a:spcBef>
                <a:spcPts val="400"/>
              </a:spcBef>
              <a:buClr>
                <a:srgbClr val="000000"/>
              </a:buClr>
              <a:buFont typeface="Arial"/>
              <a:buChar char="–"/>
            </a:pPr>
            <a:r>
              <a:rPr lang="en-US" sz="2000" b="0" strike="noStrike" spc="-1">
                <a:solidFill>
                  <a:srgbClr val="000000"/>
                </a:solidFill>
                <a:latin typeface="Calibri"/>
              </a:rPr>
              <a:t>Fourth level</a:t>
            </a:r>
          </a:p>
          <a:p>
            <a:pPr marL="2057400" lvl="4" indent="-228600">
              <a:lnSpc>
                <a:spcPct val="100000"/>
              </a:lnSpc>
              <a:spcBef>
                <a:spcPts val="400"/>
              </a:spcBef>
              <a:buClr>
                <a:srgbClr val="000000"/>
              </a:buClr>
              <a:buFont typeface="Arial"/>
              <a:buChar char="»"/>
            </a:pPr>
            <a:r>
              <a:rPr lang="en-US" sz="2000" b="0" strike="noStrike" spc="-1">
                <a:solidFill>
                  <a:srgbClr val="000000"/>
                </a:solidFill>
                <a:latin typeface="Calibri"/>
              </a:rPr>
              <a:t>Fifth level</a:t>
            </a:r>
          </a:p>
        </p:txBody>
      </p:sp>
      <p:sp>
        <p:nvSpPr>
          <p:cNvPr id="45" name="PlaceHolder 3"/>
          <p:cNvSpPr>
            <a:spLocks noGrp="1"/>
          </p:cNvSpPr>
          <p:nvPr>
            <p:ph type="ftr" idx="4"/>
          </p:nvPr>
        </p:nvSpPr>
        <p:spPr>
          <a:xfrm>
            <a:off x="3178440" y="4912200"/>
            <a:ext cx="2895120" cy="182880"/>
          </a:xfrm>
          <a:prstGeom prst="rect">
            <a:avLst/>
          </a:prstGeom>
          <a:noFill/>
          <a:ln w="0">
            <a:noFill/>
          </a:ln>
        </p:spPr>
        <p:txBody>
          <a:bodyPr anchor="ctr">
            <a:noAutofit/>
          </a:bodyPr>
          <a:lstStyle>
            <a:lvl1pPr algn="ctr">
              <a:lnSpc>
                <a:spcPct val="100000"/>
              </a:lnSpc>
              <a:buNone/>
              <a:defRPr lang="en-US" sz="1000" b="0" strike="noStrike" spc="-1">
                <a:solidFill>
                  <a:srgbClr val="8B8B8B"/>
                </a:solidFill>
                <a:latin typeface="Baskerville Old Face"/>
              </a:defRPr>
            </a:lvl1pPr>
          </a:lstStyle>
          <a:p>
            <a:pPr algn="ctr">
              <a:lnSpc>
                <a:spcPct val="100000"/>
              </a:lnSpc>
              <a:buNone/>
            </a:pPr>
            <a:r>
              <a:rPr lang="en-US" sz="1000" b="0" strike="noStrike" spc="-1">
                <a:solidFill>
                  <a:srgbClr val="8B8B8B"/>
                </a:solidFill>
                <a:latin typeface="Baskerville Old Face"/>
              </a:rPr>
              <a:t>&lt;footer&gt;</a:t>
            </a:r>
            <a:endParaRPr lang="en-IN" sz="1000" b="0" strike="noStrike" spc="-1">
              <a:latin typeface="Times New Roman"/>
            </a:endParaRPr>
          </a:p>
        </p:txBody>
      </p:sp>
      <p:sp>
        <p:nvSpPr>
          <p:cNvPr id="46" name="PlaceHolder 4"/>
          <p:cNvSpPr>
            <a:spLocks noGrp="1"/>
          </p:cNvSpPr>
          <p:nvPr>
            <p:ph type="sldNum" idx="5"/>
          </p:nvPr>
        </p:nvSpPr>
        <p:spPr>
          <a:xfrm>
            <a:off x="8610480" y="4776840"/>
            <a:ext cx="380520" cy="270000"/>
          </a:xfrm>
          <a:prstGeom prst="rect">
            <a:avLst/>
          </a:prstGeom>
          <a:noFill/>
          <a:ln w="0">
            <a:noFill/>
          </a:ln>
        </p:spPr>
        <p:txBody>
          <a:bodyPr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E36F41C3-D025-497A-9B6B-0848CAE8BFF2}" type="slidenum">
              <a:rPr lang="en-US" sz="1200" b="0" strike="noStrike" spc="-1">
                <a:solidFill>
                  <a:srgbClr val="8B8B8B"/>
                </a:solidFill>
                <a:latin typeface="Calibri"/>
              </a:rPr>
              <a:t>‹#›</a:t>
            </a:fld>
            <a:endParaRPr lang="en-IN" sz="1200" b="0" strike="noStrike" spc="-1">
              <a:latin typeface="Times New Roman"/>
            </a:endParaRPr>
          </a:p>
        </p:txBody>
      </p:sp>
      <p:pic>
        <p:nvPicPr>
          <p:cNvPr id="47" name="Picture 2"/>
          <p:cNvPicPr/>
          <p:nvPr/>
        </p:nvPicPr>
        <p:blipFill>
          <a:blip r:embed="rId14"/>
          <a:stretch/>
        </p:blipFill>
        <p:spPr>
          <a:xfrm>
            <a:off x="0" y="4699440"/>
            <a:ext cx="636840" cy="428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685800" y="656280"/>
            <a:ext cx="7834680" cy="1316520"/>
          </a:xfrm>
          <a:prstGeom prst="rect">
            <a:avLst/>
          </a:prstGeom>
          <a:solidFill>
            <a:srgbClr val="254061"/>
          </a:solidFill>
          <a:ln w="0">
            <a:noFill/>
          </a:ln>
        </p:spPr>
        <p:txBody>
          <a:bodyPr anchor="ctr">
            <a:noAutofit/>
          </a:bodyPr>
          <a:lstStyle/>
          <a:p>
            <a:pPr algn="ctr">
              <a:lnSpc>
                <a:spcPct val="100000"/>
              </a:lnSpc>
              <a:buNone/>
            </a:pPr>
            <a:r>
              <a:rPr lang="en-IN" sz="2400" b="1" spc="-1" dirty="0">
                <a:solidFill>
                  <a:srgbClr val="FFFFFF"/>
                </a:solidFill>
                <a:latin typeface="Times New Roman" panose="02020603050405020304" pitchFamily="18" charset="0"/>
                <a:cs typeface="Times New Roman" panose="02020603050405020304" pitchFamily="18" charset="0"/>
              </a:rPr>
              <a:t>DATA ANALYSIS &amp; VISUALIZATION USING AWS</a:t>
            </a:r>
            <a:endParaRPr lang="en-US" sz="2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91" name="Rectangle 3"/>
          <p:cNvSpPr/>
          <p:nvPr/>
        </p:nvSpPr>
        <p:spPr>
          <a:xfrm>
            <a:off x="7380000" y="253440"/>
            <a:ext cx="128268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200" b="1" strike="noStrike" spc="-1" dirty="0">
                <a:solidFill>
                  <a:srgbClr val="000000"/>
                </a:solidFill>
                <a:latin typeface="Times New Roman" panose="02020603050405020304" pitchFamily="18" charset="0"/>
                <a:cs typeface="Times New Roman" panose="02020603050405020304" pitchFamily="18" charset="0"/>
              </a:rPr>
              <a:t>Batch – A</a:t>
            </a:r>
            <a:r>
              <a:rPr lang="en-IN" sz="1200" b="1" spc="-1" dirty="0">
                <a:solidFill>
                  <a:srgbClr val="000000"/>
                </a:solidFill>
                <a:latin typeface="Times New Roman" panose="02020603050405020304" pitchFamily="18" charset="0"/>
                <a:cs typeface="Times New Roman" panose="02020603050405020304" pitchFamily="18" charset="0"/>
              </a:rPr>
              <a:t>6</a:t>
            </a:r>
            <a:endParaRPr lang="en-IN" sz="1200" b="0" strike="noStrike" spc="-1" dirty="0">
              <a:latin typeface="Times New Roman" panose="02020603050405020304" pitchFamily="18" charset="0"/>
              <a:cs typeface="Times New Roman" panose="02020603050405020304" pitchFamily="18" charset="0"/>
            </a:endParaRPr>
          </a:p>
        </p:txBody>
      </p:sp>
      <p:sp>
        <p:nvSpPr>
          <p:cNvPr id="92" name="PlaceHolder 2"/>
          <p:cNvSpPr>
            <a:spLocks noGrp="1"/>
          </p:cNvSpPr>
          <p:nvPr>
            <p:ph type="subTitle"/>
          </p:nvPr>
        </p:nvSpPr>
        <p:spPr>
          <a:xfrm>
            <a:off x="1092960" y="3780000"/>
            <a:ext cx="7367040" cy="1080000"/>
          </a:xfrm>
          <a:prstGeom prst="rect">
            <a:avLst/>
          </a:prstGeom>
          <a:noFill/>
          <a:ln w="0">
            <a:noFill/>
          </a:ln>
        </p:spPr>
        <p:txBody>
          <a:bodyPr anchor="t">
            <a:noAutofit/>
          </a:bodyPr>
          <a:lstStyle/>
          <a:p>
            <a:pPr algn="ctr">
              <a:lnSpc>
                <a:spcPct val="100000"/>
              </a:lnSpc>
              <a:spcBef>
                <a:spcPts val="360"/>
              </a:spcBef>
              <a:buNone/>
              <a:tabLst>
                <a:tab pos="0" algn="l"/>
              </a:tabLst>
            </a:pPr>
            <a:r>
              <a:rPr lang="en-US" sz="1800" b="1" strike="noStrike" spc="-1" dirty="0">
                <a:solidFill>
                  <a:srgbClr val="8B8B8B"/>
                </a:solidFill>
                <a:latin typeface="Calibri"/>
              </a:rPr>
              <a:t>DEPARTMENT OF INFORMATION TECHNOLOGY</a:t>
            </a:r>
            <a:endParaRPr lang="en-IN" sz="1800" b="0" strike="noStrike" spc="-1" dirty="0">
              <a:latin typeface="Arial"/>
            </a:endParaRPr>
          </a:p>
          <a:p>
            <a:pPr algn="ctr">
              <a:lnSpc>
                <a:spcPct val="100000"/>
              </a:lnSpc>
              <a:spcBef>
                <a:spcPts val="360"/>
              </a:spcBef>
              <a:buNone/>
              <a:tabLst>
                <a:tab pos="0" algn="l"/>
              </a:tabLst>
            </a:pPr>
            <a:r>
              <a:rPr lang="en-US" sz="1800" b="1" strike="noStrike" spc="-1" dirty="0">
                <a:solidFill>
                  <a:srgbClr val="8B8B8B"/>
                </a:solidFill>
                <a:latin typeface="Calibri"/>
              </a:rPr>
              <a:t>MAHARAJ VIJAYARAM GAJAPATHI RAJ  COLLEGE OF ENGINEERING (A) </a:t>
            </a:r>
            <a:endParaRPr lang="en-IN" sz="1800" b="0" strike="noStrike" spc="-1" dirty="0">
              <a:latin typeface="Arial"/>
            </a:endParaRPr>
          </a:p>
        </p:txBody>
      </p:sp>
      <p:pic>
        <p:nvPicPr>
          <p:cNvPr id="93" name="Picture 5"/>
          <p:cNvPicPr/>
          <p:nvPr/>
        </p:nvPicPr>
        <p:blipFill>
          <a:blip r:embed="rId3"/>
          <a:stretch/>
        </p:blipFill>
        <p:spPr>
          <a:xfrm>
            <a:off x="8604360" y="4719240"/>
            <a:ext cx="403560" cy="306360"/>
          </a:xfrm>
          <a:prstGeom prst="rect">
            <a:avLst/>
          </a:prstGeom>
          <a:ln w="0">
            <a:noFill/>
          </a:ln>
        </p:spPr>
      </p:pic>
      <p:sp>
        <p:nvSpPr>
          <p:cNvPr id="94" name="Rectangle 7"/>
          <p:cNvSpPr/>
          <p:nvPr/>
        </p:nvSpPr>
        <p:spPr>
          <a:xfrm>
            <a:off x="593586" y="2296880"/>
            <a:ext cx="2769785"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pc="-1" dirty="0">
                <a:solidFill>
                  <a:srgbClr val="000000"/>
                </a:solidFill>
                <a:latin typeface="Times New Roman" panose="02020603050405020304" pitchFamily="18" charset="0"/>
                <a:cs typeface="Times New Roman" panose="02020603050405020304" pitchFamily="18" charset="0"/>
              </a:rPr>
              <a:t>Supervisor Details</a:t>
            </a:r>
            <a:r>
              <a:rPr lang="en-US" sz="1200" b="1" strike="noStrike" spc="-1" dirty="0">
                <a:solidFill>
                  <a:srgbClr val="000000"/>
                </a:solidFill>
                <a:latin typeface="Times New Roman" panose="02020603050405020304" pitchFamily="18" charset="0"/>
                <a:cs typeface="Times New Roman" panose="02020603050405020304" pitchFamily="18" charset="0"/>
              </a:rPr>
              <a:t>:</a:t>
            </a:r>
          </a:p>
          <a:p>
            <a:pPr>
              <a:lnSpc>
                <a:spcPct val="100000"/>
              </a:lnSpc>
              <a:buNone/>
            </a:pPr>
            <a:r>
              <a:rPr lang="en-US" sz="1200" b="1" spc="-1" dirty="0">
                <a:solidFill>
                  <a:srgbClr val="000000"/>
                </a:solidFill>
                <a:latin typeface="Times New Roman" panose="02020603050405020304" pitchFamily="18" charset="0"/>
                <a:cs typeface="Times New Roman" panose="02020603050405020304" pitchFamily="18" charset="0"/>
              </a:rPr>
              <a:t>Name:</a:t>
            </a:r>
            <a:r>
              <a:rPr lang="en-US" sz="1200" b="1" strike="noStrike" spc="-1" dirty="0">
                <a:solidFill>
                  <a:srgbClr val="000000"/>
                </a:solidFill>
                <a:latin typeface="Times New Roman" panose="02020603050405020304" pitchFamily="18" charset="0"/>
                <a:cs typeface="Times New Roman" panose="02020603050405020304" pitchFamily="18" charset="0"/>
              </a:rPr>
              <a:t> Dr. B. </a:t>
            </a:r>
            <a:r>
              <a:rPr lang="en-US" sz="1200" b="1" strike="noStrike" spc="-1" dirty="0" err="1">
                <a:solidFill>
                  <a:srgbClr val="000000"/>
                </a:solidFill>
                <a:latin typeface="Times New Roman" panose="02020603050405020304" pitchFamily="18" charset="0"/>
                <a:cs typeface="Times New Roman" panose="02020603050405020304" pitchFamily="18" charset="0"/>
              </a:rPr>
              <a:t>Anjanadevi</a:t>
            </a:r>
            <a:endParaRPr lang="en-IN" sz="12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200" b="1" strike="noStrike" spc="-1" dirty="0">
                <a:solidFill>
                  <a:srgbClr val="000000"/>
                </a:solidFill>
                <a:latin typeface="Times New Roman" panose="02020603050405020304" pitchFamily="18" charset="0"/>
                <a:cs typeface="Times New Roman" panose="02020603050405020304" pitchFamily="18" charset="0"/>
              </a:rPr>
              <a:t>Designation: Associate Professor</a:t>
            </a:r>
            <a:endParaRPr lang="en-IN" sz="1200" b="0" strike="noStrike" spc="-1" dirty="0">
              <a:latin typeface="Times New Roman" panose="02020603050405020304" pitchFamily="18" charset="0"/>
              <a:cs typeface="Times New Roman" panose="02020603050405020304" pitchFamily="18" charset="0"/>
            </a:endParaRPr>
          </a:p>
        </p:txBody>
      </p:sp>
      <p:sp>
        <p:nvSpPr>
          <p:cNvPr id="95" name="Rectangle 8"/>
          <p:cNvSpPr/>
          <p:nvPr/>
        </p:nvSpPr>
        <p:spPr>
          <a:xfrm>
            <a:off x="5399280" y="2289240"/>
            <a:ext cx="3395160" cy="101420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dirty="0">
                <a:solidFill>
                  <a:srgbClr val="000000"/>
                </a:solidFill>
                <a:latin typeface="Times New Roman" panose="02020603050405020304" pitchFamily="18" charset="0"/>
                <a:cs typeface="Times New Roman" panose="02020603050405020304" pitchFamily="18" charset="0"/>
              </a:rPr>
              <a:t>Team:</a:t>
            </a:r>
            <a:endParaRPr lang="en-IN" sz="12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200" b="1" spc="-1" dirty="0" err="1">
                <a:solidFill>
                  <a:srgbClr val="000000"/>
                </a:solidFill>
                <a:latin typeface="Times New Roman" panose="02020603050405020304" pitchFamily="18" charset="0"/>
                <a:cs typeface="Times New Roman" panose="02020603050405020304" pitchFamily="18" charset="0"/>
              </a:rPr>
              <a:t>B.Srija</a:t>
            </a:r>
            <a:r>
              <a:rPr lang="en-IN" sz="1200" b="1" spc="-1" dirty="0">
                <a:solidFill>
                  <a:srgbClr val="000000"/>
                </a:solidFill>
                <a:latin typeface="Times New Roman" panose="02020603050405020304" pitchFamily="18" charset="0"/>
                <a:cs typeface="Times New Roman" panose="02020603050405020304" pitchFamily="18" charset="0"/>
              </a:rPr>
              <a:t>  -- </a:t>
            </a:r>
            <a:r>
              <a:rPr lang="en-IN" sz="1200" b="1" strike="noStrike" spc="-1" dirty="0">
                <a:solidFill>
                  <a:srgbClr val="000000"/>
                </a:solidFill>
                <a:latin typeface="Times New Roman" panose="02020603050405020304" pitchFamily="18" charset="0"/>
                <a:cs typeface="Times New Roman" panose="02020603050405020304" pitchFamily="18" charset="0"/>
              </a:rPr>
              <a:t>21331A1214</a:t>
            </a:r>
            <a:endParaRPr lang="en-IN" sz="12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200" b="1" spc="-1" dirty="0" err="1">
                <a:solidFill>
                  <a:srgbClr val="000000"/>
                </a:solidFill>
                <a:latin typeface="Times New Roman" panose="02020603050405020304" pitchFamily="18" charset="0"/>
                <a:cs typeface="Times New Roman" panose="02020603050405020304" pitchFamily="18" charset="0"/>
              </a:rPr>
              <a:t>N.Lahari</a:t>
            </a:r>
            <a:r>
              <a:rPr lang="en-IN" sz="1200" b="1" spc="-1" dirty="0">
                <a:solidFill>
                  <a:srgbClr val="000000"/>
                </a:solidFill>
                <a:latin typeface="Times New Roman" panose="02020603050405020304" pitchFamily="18" charset="0"/>
                <a:cs typeface="Times New Roman" panose="02020603050405020304" pitchFamily="18" charset="0"/>
              </a:rPr>
              <a:t>  </a:t>
            </a:r>
            <a:r>
              <a:rPr lang="en-IN" sz="1200" b="1" spc="-1">
                <a:solidFill>
                  <a:srgbClr val="000000"/>
                </a:solidFill>
                <a:latin typeface="Times New Roman" panose="02020603050405020304" pitchFamily="18" charset="0"/>
                <a:cs typeface="Times New Roman" panose="02020603050405020304" pitchFamily="18" charset="0"/>
              </a:rPr>
              <a:t>-- </a:t>
            </a:r>
            <a:r>
              <a:rPr lang="en-IN" sz="1200" b="1" strike="noStrike" spc="-1">
                <a:solidFill>
                  <a:srgbClr val="000000"/>
                </a:solidFill>
                <a:latin typeface="Times New Roman" panose="02020603050405020304" pitchFamily="18" charset="0"/>
                <a:cs typeface="Times New Roman" panose="02020603050405020304" pitchFamily="18" charset="0"/>
              </a:rPr>
              <a:t>22335A1206</a:t>
            </a:r>
            <a:r>
              <a:rPr lang="en-US" sz="1200" b="1" strike="noStrike" spc="-1" dirty="0">
                <a:solidFill>
                  <a:srgbClr val="000000"/>
                </a:solidFill>
                <a:latin typeface="Times New Roman" panose="02020603050405020304" pitchFamily="18" charset="0"/>
                <a:cs typeface="Times New Roman" panose="02020603050405020304" pitchFamily="18" charset="0"/>
              </a:rPr>
              <a:t> </a:t>
            </a:r>
            <a:endParaRPr lang="en-IN" sz="1200" b="0" strike="noStrike" spc="-1" dirty="0">
              <a:latin typeface="Times New Roman" panose="02020603050405020304" pitchFamily="18" charset="0"/>
              <a:cs typeface="Times New Roman" panose="02020603050405020304" pitchFamily="18" charset="0"/>
            </a:endParaRPr>
          </a:p>
          <a:p>
            <a:pPr>
              <a:lnSpc>
                <a:spcPct val="100000"/>
              </a:lnSpc>
              <a:buNone/>
            </a:pPr>
            <a:r>
              <a:rPr lang="en-IN" sz="1200" b="1" spc="-1" dirty="0" err="1">
                <a:solidFill>
                  <a:srgbClr val="000000"/>
                </a:solidFill>
                <a:latin typeface="Times New Roman" panose="02020603050405020304" pitchFamily="18" charset="0"/>
                <a:cs typeface="Times New Roman" panose="02020603050405020304" pitchFamily="18" charset="0"/>
              </a:rPr>
              <a:t>K.Prabhath</a:t>
            </a:r>
            <a:r>
              <a:rPr lang="en-IN" sz="1200" b="1" spc="-1" dirty="0">
                <a:solidFill>
                  <a:srgbClr val="000000"/>
                </a:solidFill>
                <a:latin typeface="Times New Roman" panose="02020603050405020304" pitchFamily="18" charset="0"/>
                <a:cs typeface="Times New Roman" panose="02020603050405020304" pitchFamily="18" charset="0"/>
              </a:rPr>
              <a:t> Naidu</a:t>
            </a:r>
            <a:r>
              <a:rPr lang="en-IN" sz="1200" b="1" strike="noStrike" spc="-1" dirty="0">
                <a:solidFill>
                  <a:srgbClr val="000000"/>
                </a:solidFill>
                <a:latin typeface="Times New Roman" panose="02020603050405020304" pitchFamily="18" charset="0"/>
                <a:cs typeface="Times New Roman" panose="02020603050405020304" pitchFamily="18" charset="0"/>
              </a:rPr>
              <a:t> -- 21331A1255</a:t>
            </a:r>
            <a:r>
              <a:rPr lang="en-US" sz="1200" b="1" strike="noStrike" spc="-1" dirty="0">
                <a:solidFill>
                  <a:srgbClr val="000000"/>
                </a:solidFill>
                <a:latin typeface="Times New Roman" panose="02020603050405020304" pitchFamily="18" charset="0"/>
                <a:cs typeface="Times New Roman" panose="02020603050405020304" pitchFamily="18" charset="0"/>
              </a:rPr>
              <a:t> </a:t>
            </a:r>
            <a:endParaRPr lang="en-IN" sz="1200" b="0" strike="noStrike" spc="-1" dirty="0">
              <a:latin typeface="Times New Roman" panose="02020603050405020304" pitchFamily="18" charset="0"/>
              <a:cs typeface="Times New Roman" panose="02020603050405020304" pitchFamily="18" charset="0"/>
            </a:endParaRPr>
          </a:p>
          <a:p>
            <a:pPr>
              <a:lnSpc>
                <a:spcPct val="100000"/>
              </a:lnSpc>
              <a:buNone/>
            </a:pPr>
            <a:endParaRPr lang="en-IN" sz="1200" b="0" strike="noStrike" spc="-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5"/>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p:cNvSpPr/>
          <p:nvPr/>
        </p:nvSpPr>
        <p:spPr>
          <a:xfrm>
            <a:off x="2057400" y="9360"/>
            <a:ext cx="5060880" cy="39456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a:solidFill>
                  <a:srgbClr val="FFFFFF"/>
                </a:solidFill>
                <a:latin typeface="Garamond"/>
              </a:rPr>
              <a:t>Proposed System</a:t>
            </a:r>
            <a:endParaRPr lang="en-IN" sz="2000" b="0" strike="noStrike" spc="-1">
              <a:latin typeface="Arial"/>
            </a:endParaRPr>
          </a:p>
        </p:txBody>
      </p:sp>
      <p:pic>
        <p:nvPicPr>
          <p:cNvPr id="120" name="Picture 7"/>
          <p:cNvPicPr/>
          <p:nvPr/>
        </p:nvPicPr>
        <p:blipFill>
          <a:blip r:embed="rId2"/>
          <a:stretch/>
        </p:blipFill>
        <p:spPr>
          <a:xfrm>
            <a:off x="8710920" y="4788720"/>
            <a:ext cx="403560" cy="306360"/>
          </a:xfrm>
          <a:prstGeom prst="rect">
            <a:avLst/>
          </a:prstGeom>
          <a:ln w="0">
            <a:noFill/>
          </a:ln>
        </p:spPr>
      </p:pic>
      <p:sp>
        <p:nvSpPr>
          <p:cNvPr id="121" name="Text Box 1"/>
          <p:cNvSpPr/>
          <p:nvPr/>
        </p:nvSpPr>
        <p:spPr>
          <a:xfrm>
            <a:off x="448574" y="543464"/>
            <a:ext cx="8261986" cy="378060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50000"/>
              </a:lnSpc>
              <a:buNone/>
            </a:pPr>
            <a:r>
              <a:rPr lang="en-US" dirty="0">
                <a:latin typeface="Times New Roman" panose="02020603050405020304" pitchFamily="18" charset="0"/>
                <a:cs typeface="Times New Roman" panose="02020603050405020304" pitchFamily="18" charset="0"/>
              </a:rPr>
              <a:t>The proposed system aims to enhance data management and analysis by leveraging Amazon Web Services (AWS) to exceed the performance limitations of existing solutions. By utilizing AWS tools, including Amazon S3 for scalable storage, AWS Glue for efficient data extraction and transformation, Amazon Athena for quick querying, and Amazon </a:t>
            </a:r>
            <a:r>
              <a:rPr lang="en-US" dirty="0" err="1">
                <a:latin typeface="Times New Roman" panose="02020603050405020304" pitchFamily="18" charset="0"/>
                <a:cs typeface="Times New Roman" panose="02020603050405020304" pitchFamily="18" charset="0"/>
              </a:rPr>
              <a:t>QuickSight</a:t>
            </a:r>
            <a:r>
              <a:rPr lang="en-US" dirty="0">
                <a:latin typeface="Times New Roman" panose="02020603050405020304" pitchFamily="18" charset="0"/>
                <a:cs typeface="Times New Roman" panose="02020603050405020304" pitchFamily="18" charset="0"/>
              </a:rPr>
              <a:t> for dynamic visualization, the system will streamline data handling processes. This integrated approach is designed to achieve improved analysis and better visualization, with a focus on enabling real-time insights and decision-making. Ultimately, the goal is to ensure that organizations can effectively manage data with minimal latency, minimum cost and maximum efficiency</a:t>
            </a:r>
            <a:endParaRPr lang="en-IN" sz="1800" b="0" strike="noStrike" spc="-1" dirty="0">
              <a:latin typeface="Times New Roman" panose="02020603050405020304" pitchFamily="18" charset="0"/>
              <a:cs typeface="Times New Roman" panose="02020603050405020304" pitchFamily="18" charset="0"/>
            </a:endParaRPr>
          </a:p>
        </p:txBody>
      </p:sp>
      <p:sp>
        <p:nvSpPr>
          <p:cNvPr id="2" name="PlaceHolder 1"/>
          <p:cNvSpPr>
            <a:spLocks noGrp="1"/>
          </p:cNvSpPr>
          <p:nvPr>
            <p:ph type="ftr" idx="4"/>
          </p:nvPr>
        </p:nvSpPr>
        <p:spPr/>
        <p:txBody>
          <a:bodyPr/>
          <a:lstStyle/>
          <a:p>
            <a:r>
              <a:t>Department of Information Technology</a:t>
            </a:r>
          </a:p>
        </p:txBody>
      </p:sp>
      <p:sp>
        <p:nvSpPr>
          <p:cNvPr id="3" name="PlaceHolder 2"/>
          <p:cNvSpPr>
            <a:spLocks noGrp="1"/>
          </p:cNvSpPr>
          <p:nvPr>
            <p:ph type="sldNum" idx="5"/>
          </p:nvPr>
        </p:nvSpPr>
        <p:spPr/>
        <p:txBody>
          <a:bodyPr/>
          <a:lstStyle/>
          <a:p>
            <a:fld id="{B8AA78BC-0426-43F5-9798-F518E30B2FB5}" type="slidenum">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82D8B-7E79-E5B5-93C4-7FAFEF6F942C}"/>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E8CE4DA2-0535-72D0-BD9F-E82893EB5419}"/>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ECB7580C-6182-7631-C594-96B4E0B6F66A}"/>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pc="-1" dirty="0">
                <a:solidFill>
                  <a:srgbClr val="FFFFFF"/>
                </a:solidFill>
                <a:latin typeface="Garamond"/>
              </a:rPr>
              <a:t>System Requirements</a:t>
            </a:r>
            <a:endParaRPr lang="en-IN" sz="2000" b="0" strike="noStrike" spc="-1" dirty="0">
              <a:latin typeface="Arial"/>
            </a:endParaRPr>
          </a:p>
        </p:txBody>
      </p:sp>
      <p:pic>
        <p:nvPicPr>
          <p:cNvPr id="120" name="Picture 7">
            <a:extLst>
              <a:ext uri="{FF2B5EF4-FFF2-40B4-BE49-F238E27FC236}">
                <a16:creationId xmlns:a16="http://schemas.microsoft.com/office/drawing/2014/main" id="{5499764C-0095-6F17-404B-459EBBE8725A}"/>
              </a:ext>
            </a:extLst>
          </p:cNvPr>
          <p:cNvPicPr/>
          <p:nvPr/>
        </p:nvPicPr>
        <p:blipFill>
          <a:blip r:embed="rId2"/>
          <a:stretch/>
        </p:blipFill>
        <p:spPr>
          <a:xfrm>
            <a:off x="8710920" y="4788720"/>
            <a:ext cx="403560" cy="306360"/>
          </a:xfrm>
          <a:prstGeom prst="rect">
            <a:avLst/>
          </a:prstGeom>
          <a:ln w="0">
            <a:noFill/>
          </a:ln>
        </p:spPr>
      </p:pic>
      <p:sp>
        <p:nvSpPr>
          <p:cNvPr id="121" name="Text Box 1">
            <a:extLst>
              <a:ext uri="{FF2B5EF4-FFF2-40B4-BE49-F238E27FC236}">
                <a16:creationId xmlns:a16="http://schemas.microsoft.com/office/drawing/2014/main" id="{A3FA95D4-EF4F-EAE2-01BE-FD6165976F57}"/>
              </a:ext>
            </a:extLst>
          </p:cNvPr>
          <p:cNvSpPr/>
          <p:nvPr/>
        </p:nvSpPr>
        <p:spPr>
          <a:xfrm>
            <a:off x="448574" y="897924"/>
            <a:ext cx="8262346" cy="3780607"/>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r>
              <a:rPr lang="en-US" b="1" dirty="0">
                <a:latin typeface="Times New Roman" panose="02020603050405020304" pitchFamily="18" charset="0"/>
                <a:cs typeface="Times New Roman" panose="02020603050405020304" pitchFamily="18" charset="0"/>
              </a:rPr>
              <a:t>Hardware</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RAM: 8 GB or more.</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Internet: High-speed and stable connection.</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Processor: Multi-core processor for efficient data handling.</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Storage: Minimum 500 GB for data backup and processing.</a:t>
            </a:r>
          </a:p>
          <a:p>
            <a:pPr lvl="1"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Software</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AWS Services: Amazon S3, AWS Glue, Amazon Athena, Amazon </a:t>
            </a:r>
            <a:r>
              <a:rPr lang="en-US" dirty="0" err="1">
                <a:latin typeface="Times New Roman" panose="02020603050405020304" pitchFamily="18" charset="0"/>
                <a:cs typeface="Times New Roman" panose="02020603050405020304" pitchFamily="18" charset="0"/>
              </a:rPr>
              <a:t>QuickSight</a:t>
            </a:r>
            <a:r>
              <a:rPr lang="en-US" dirty="0">
                <a:latin typeface="Times New Roman" panose="02020603050405020304" pitchFamily="18" charset="0"/>
                <a:cs typeface="Times New Roman" panose="02020603050405020304" pitchFamily="18" charset="0"/>
              </a:rPr>
              <a:t>.</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Operating System: Windows 10/11, macOS, or Linux.</a:t>
            </a:r>
          </a:p>
          <a:p>
            <a:pPr marL="742950" lvl="1" indent="-285750"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Browser: Latest version of Chrome, Firefox, or Edge for accessing AWS Console</a:t>
            </a:r>
          </a:p>
          <a:p>
            <a:pPr lvl="1" algn="just"/>
            <a:endParaRPr lang="en-US" dirty="0">
              <a:latin typeface="Times New Roman" panose="02020603050405020304" pitchFamily="18" charset="0"/>
              <a:cs typeface="Times New Roman" panose="02020603050405020304" pitchFamily="18" charset="0"/>
            </a:endParaRPr>
          </a:p>
          <a:p>
            <a:pPr algn="just">
              <a:lnSpc>
                <a:spcPct val="150000"/>
              </a:lnSpc>
              <a:buNone/>
            </a:pPr>
            <a:endParaRPr lang="en-IN" sz="1800" b="0" strike="noStrike" spc="-1" dirty="0">
              <a:latin typeface="Times New Roman" panose="02020603050405020304" pitchFamily="18" charset="0"/>
              <a:cs typeface="Times New Roman" panose="02020603050405020304" pitchFamily="18" charset="0"/>
            </a:endParaRPr>
          </a:p>
        </p:txBody>
      </p:sp>
      <p:sp>
        <p:nvSpPr>
          <p:cNvPr id="2" name="PlaceHolder 1">
            <a:extLst>
              <a:ext uri="{FF2B5EF4-FFF2-40B4-BE49-F238E27FC236}">
                <a16:creationId xmlns:a16="http://schemas.microsoft.com/office/drawing/2014/main" id="{A481C2EF-FD62-0CC1-7B2F-A4C1F3C40FE5}"/>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A91FCADE-D7C4-909F-BB26-8645BEB029EB}"/>
              </a:ext>
            </a:extLst>
          </p:cNvPr>
          <p:cNvSpPr>
            <a:spLocks noGrp="1"/>
          </p:cNvSpPr>
          <p:nvPr>
            <p:ph type="sldNum" idx="5"/>
          </p:nvPr>
        </p:nvSpPr>
        <p:spPr/>
        <p:txBody>
          <a:bodyPr/>
          <a:lstStyle/>
          <a:p>
            <a:fld id="{B8AA78BC-0426-43F5-9798-F518E30B2FB5}" type="slidenum">
              <a:rPr/>
              <a:t>11</a:t>
            </a:fld>
            <a:endParaRPr/>
          </a:p>
        </p:txBody>
      </p:sp>
    </p:spTree>
    <p:extLst>
      <p:ext uri="{BB962C8B-B14F-4D97-AF65-F5344CB8AC3E}">
        <p14:creationId xmlns:p14="http://schemas.microsoft.com/office/powerpoint/2010/main" val="34694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8E89E-1E08-B890-E094-C7EBD8F24C06}"/>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AA37D866-F0E8-0CC3-5B2A-0B7B315DEB72}"/>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A26FC3B9-50F9-E2B2-430B-EF0BE45740BA}"/>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pc="-1" dirty="0">
                <a:solidFill>
                  <a:srgbClr val="FFFFFF"/>
                </a:solidFill>
                <a:latin typeface="Garamond"/>
              </a:rPr>
              <a:t>System flow Diagram</a:t>
            </a:r>
            <a:endParaRPr lang="en-IN" sz="2000" b="0" strike="noStrike" spc="-1" dirty="0">
              <a:latin typeface="Arial"/>
            </a:endParaRPr>
          </a:p>
        </p:txBody>
      </p:sp>
      <p:pic>
        <p:nvPicPr>
          <p:cNvPr id="120" name="Picture 7">
            <a:extLst>
              <a:ext uri="{FF2B5EF4-FFF2-40B4-BE49-F238E27FC236}">
                <a16:creationId xmlns:a16="http://schemas.microsoft.com/office/drawing/2014/main" id="{D79C5680-15C4-88AA-3CE1-92BFA6EBF651}"/>
              </a:ext>
            </a:extLst>
          </p:cNvPr>
          <p:cNvPicPr/>
          <p:nvPr/>
        </p:nvPicPr>
        <p:blipFill>
          <a:blip r:embed="rId2"/>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6820A181-2655-8347-AA20-AE548BF77EA4}"/>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4ECF0834-D830-0E82-95DC-2DD79FE20B0C}"/>
              </a:ext>
            </a:extLst>
          </p:cNvPr>
          <p:cNvSpPr>
            <a:spLocks noGrp="1"/>
          </p:cNvSpPr>
          <p:nvPr>
            <p:ph type="sldNum" idx="5"/>
          </p:nvPr>
        </p:nvSpPr>
        <p:spPr/>
        <p:txBody>
          <a:bodyPr/>
          <a:lstStyle/>
          <a:p>
            <a:fld id="{B8AA78BC-0426-43F5-9798-F518E30B2FB5}" type="slidenum">
              <a:rPr/>
              <a:t>12</a:t>
            </a:fld>
            <a:endParaRPr/>
          </a:p>
        </p:txBody>
      </p:sp>
      <p:pic>
        <p:nvPicPr>
          <p:cNvPr id="4" name="Picture 2">
            <a:extLst>
              <a:ext uri="{FF2B5EF4-FFF2-40B4-BE49-F238E27FC236}">
                <a16:creationId xmlns:a16="http://schemas.microsoft.com/office/drawing/2014/main" id="{029BE3A9-7E26-D367-031B-81DEBE0E1C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545" y="634313"/>
            <a:ext cx="7512909" cy="3773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8B62CC-78CE-4F59-E32D-B3095114B3AC}"/>
              </a:ext>
            </a:extLst>
          </p:cNvPr>
          <p:cNvSpPr txBox="1"/>
          <p:nvPr/>
        </p:nvSpPr>
        <p:spPr>
          <a:xfrm>
            <a:off x="1120346" y="4506097"/>
            <a:ext cx="711749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Fig.1 The dataflow of the system</a:t>
            </a:r>
          </a:p>
        </p:txBody>
      </p:sp>
    </p:spTree>
    <p:extLst>
      <p:ext uri="{BB962C8B-B14F-4D97-AF65-F5344CB8AC3E}">
        <p14:creationId xmlns:p14="http://schemas.microsoft.com/office/powerpoint/2010/main" val="3518962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AAA3E9-3906-E488-01DE-04F73CA1B909}"/>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BB22ACA4-7145-5628-CE39-A1D72C4298F7}"/>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2C082EBC-91EE-ED2D-6C2E-35D6937EC6AD}"/>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METHODOLOGY</a:t>
            </a:r>
            <a:endParaRPr lang="en-IN" sz="2000" b="1" strike="noStrike" spc="-1" dirty="0">
              <a:latin typeface="Times New Roman" panose="02020603050405020304" pitchFamily="18" charset="0"/>
              <a:cs typeface="Times New Roman" panose="02020603050405020304" pitchFamily="18" charset="0"/>
            </a:endParaRPr>
          </a:p>
        </p:txBody>
      </p:sp>
      <p:pic>
        <p:nvPicPr>
          <p:cNvPr id="120" name="Picture 7">
            <a:extLst>
              <a:ext uri="{FF2B5EF4-FFF2-40B4-BE49-F238E27FC236}">
                <a16:creationId xmlns:a16="http://schemas.microsoft.com/office/drawing/2014/main" id="{C6D7E450-BAB6-94D7-6EB3-F800A4182DEE}"/>
              </a:ext>
            </a:extLst>
          </p:cNvPr>
          <p:cNvPicPr/>
          <p:nvPr/>
        </p:nvPicPr>
        <p:blipFill>
          <a:blip r:embed="rId2"/>
          <a:stretch/>
        </p:blipFill>
        <p:spPr>
          <a:xfrm>
            <a:off x="8710920" y="4788720"/>
            <a:ext cx="403560" cy="306360"/>
          </a:xfrm>
          <a:prstGeom prst="rect">
            <a:avLst/>
          </a:prstGeom>
          <a:ln w="0">
            <a:noFill/>
          </a:ln>
        </p:spPr>
      </p:pic>
      <p:sp>
        <p:nvSpPr>
          <p:cNvPr id="121" name="Text Box 1">
            <a:extLst>
              <a:ext uri="{FF2B5EF4-FFF2-40B4-BE49-F238E27FC236}">
                <a16:creationId xmlns:a16="http://schemas.microsoft.com/office/drawing/2014/main" id="{6013513C-F7F1-BD5B-64F8-0CC79CB8680A}"/>
              </a:ext>
            </a:extLst>
          </p:cNvPr>
          <p:cNvSpPr/>
          <p:nvPr/>
        </p:nvSpPr>
        <p:spPr>
          <a:xfrm>
            <a:off x="448574" y="897924"/>
            <a:ext cx="8262346" cy="341486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is stored in two S3 buckets—one with raw formats and the other in Parquet. </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AWS Glue Crawler scans the S3 buckets to identify the data schema. </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schema information is stored in the AWS Glue Data Catalog for easy management. </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AWS Glue performs ETL operations, transforming raw data into an optimized format like Parquet. </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transformed data is saved back to S3 in Parquet format for efficient analysis. </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Athena is used to run SQL queries,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QuickSight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visualizes the results for insights. </a:t>
            </a: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742950" lvl="1" indent="-285750" algn="just">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IN" sz="1800" b="0" strike="noStrike" spc="-1" dirty="0">
              <a:latin typeface="Times New Roman" panose="02020603050405020304" pitchFamily="18" charset="0"/>
              <a:cs typeface="Times New Roman" panose="02020603050405020304" pitchFamily="18" charset="0"/>
            </a:endParaRPr>
          </a:p>
        </p:txBody>
      </p:sp>
      <p:sp>
        <p:nvSpPr>
          <p:cNvPr id="2" name="PlaceHolder 1">
            <a:extLst>
              <a:ext uri="{FF2B5EF4-FFF2-40B4-BE49-F238E27FC236}">
                <a16:creationId xmlns:a16="http://schemas.microsoft.com/office/drawing/2014/main" id="{BED59460-176F-55BE-5B37-64C240124C6B}"/>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F33123A3-FBB7-3B94-495B-86D83EA08822}"/>
              </a:ext>
            </a:extLst>
          </p:cNvPr>
          <p:cNvSpPr>
            <a:spLocks noGrp="1"/>
          </p:cNvSpPr>
          <p:nvPr>
            <p:ph type="sldNum" idx="5"/>
          </p:nvPr>
        </p:nvSpPr>
        <p:spPr/>
        <p:txBody>
          <a:bodyPr/>
          <a:lstStyle/>
          <a:p>
            <a:fld id="{B8AA78BC-0426-43F5-9798-F518E30B2FB5}" type="slidenum">
              <a:rPr/>
              <a:t>13</a:t>
            </a:fld>
            <a:endParaRPr/>
          </a:p>
        </p:txBody>
      </p:sp>
    </p:spTree>
    <p:extLst>
      <p:ext uri="{BB962C8B-B14F-4D97-AF65-F5344CB8AC3E}">
        <p14:creationId xmlns:p14="http://schemas.microsoft.com/office/powerpoint/2010/main" val="369283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89896-762E-117F-DFCC-48C6CFC831E6}"/>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F4096368-2504-B46D-0060-C47F74350C00}"/>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2C20E835-F83E-59BF-8F6C-EDA60C45D03B}"/>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chemeClr val="bg1"/>
                </a:solidFill>
                <a:latin typeface="Times New Roman" panose="02020603050405020304" pitchFamily="18" charset="0"/>
                <a:cs typeface="Times New Roman" panose="02020603050405020304" pitchFamily="18" charset="0"/>
              </a:rPr>
              <a:t>IMPLEMENTATION</a:t>
            </a:r>
          </a:p>
        </p:txBody>
      </p:sp>
      <p:pic>
        <p:nvPicPr>
          <p:cNvPr id="120" name="Picture 7">
            <a:extLst>
              <a:ext uri="{FF2B5EF4-FFF2-40B4-BE49-F238E27FC236}">
                <a16:creationId xmlns:a16="http://schemas.microsoft.com/office/drawing/2014/main" id="{09D27D36-FA84-2D9E-1CF9-50CC4BE30A14}"/>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7DFBA885-9590-FEFC-72BC-B1B0901139D7}"/>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16C01553-A077-53D4-0332-4E19D3987389}"/>
              </a:ext>
            </a:extLst>
          </p:cNvPr>
          <p:cNvSpPr>
            <a:spLocks noGrp="1"/>
          </p:cNvSpPr>
          <p:nvPr>
            <p:ph type="sldNum" idx="5"/>
          </p:nvPr>
        </p:nvSpPr>
        <p:spPr/>
        <p:txBody>
          <a:bodyPr/>
          <a:lstStyle/>
          <a:p>
            <a:fld id="{B8AA78BC-0426-43F5-9798-F518E30B2FB5}" type="slidenum">
              <a:rPr/>
              <a:t>14</a:t>
            </a:fld>
            <a:endParaRPr/>
          </a:p>
        </p:txBody>
      </p:sp>
      <p:pic>
        <p:nvPicPr>
          <p:cNvPr id="4" name="Picture 3">
            <a:extLst>
              <a:ext uri="{FF2B5EF4-FFF2-40B4-BE49-F238E27FC236}">
                <a16:creationId xmlns:a16="http://schemas.microsoft.com/office/drawing/2014/main" id="{75D9502A-8FA4-8AA7-BE61-8C94457C5EFC}"/>
              </a:ext>
            </a:extLst>
          </p:cNvPr>
          <p:cNvPicPr>
            <a:picLocks noChangeAspect="1"/>
          </p:cNvPicPr>
          <p:nvPr/>
        </p:nvPicPr>
        <p:blipFill>
          <a:blip r:embed="rId4"/>
          <a:stretch>
            <a:fillRect/>
          </a:stretch>
        </p:blipFill>
        <p:spPr>
          <a:xfrm>
            <a:off x="131805" y="601362"/>
            <a:ext cx="8798012" cy="3892536"/>
          </a:xfrm>
          <a:prstGeom prst="rect">
            <a:avLst/>
          </a:prstGeom>
        </p:spPr>
      </p:pic>
      <p:sp>
        <p:nvSpPr>
          <p:cNvPr id="6" name="TextBox 5">
            <a:extLst>
              <a:ext uri="{FF2B5EF4-FFF2-40B4-BE49-F238E27FC236}">
                <a16:creationId xmlns:a16="http://schemas.microsoft.com/office/drawing/2014/main" id="{25CE85D6-0AD9-5F33-62AA-1299B4EA7FCC}"/>
              </a:ext>
            </a:extLst>
          </p:cNvPr>
          <p:cNvSpPr txBox="1"/>
          <p:nvPr/>
        </p:nvSpPr>
        <p:spPr>
          <a:xfrm>
            <a:off x="2141838" y="4542138"/>
            <a:ext cx="750467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Fig.2 This figure represents the data uploaded into S3 bucket </a:t>
            </a:r>
          </a:p>
        </p:txBody>
      </p:sp>
    </p:spTree>
    <p:extLst>
      <p:ext uri="{BB962C8B-B14F-4D97-AF65-F5344CB8AC3E}">
        <p14:creationId xmlns:p14="http://schemas.microsoft.com/office/powerpoint/2010/main" val="35738697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D6A6A-F263-E57F-0603-9DA23D7FECB4}"/>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9BFAE0B7-1180-BD6C-FF0B-3ACD4130AF5D}"/>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D2C37C14-45BE-507F-5A28-DA36A43B86C7}"/>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chemeClr val="bg1"/>
                </a:solidFill>
                <a:latin typeface="Times New Roman" panose="02020603050405020304" pitchFamily="18" charset="0"/>
                <a:cs typeface="Times New Roman" panose="02020603050405020304" pitchFamily="18" charset="0"/>
              </a:rPr>
              <a:t>IMPLEMENTATION</a:t>
            </a:r>
          </a:p>
        </p:txBody>
      </p:sp>
      <p:pic>
        <p:nvPicPr>
          <p:cNvPr id="120" name="Picture 7">
            <a:extLst>
              <a:ext uri="{FF2B5EF4-FFF2-40B4-BE49-F238E27FC236}">
                <a16:creationId xmlns:a16="http://schemas.microsoft.com/office/drawing/2014/main" id="{F243C536-67DD-93BF-CEC6-772669A5B9AE}"/>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7BC00815-F9F6-9363-C0F5-9C0673ED3175}"/>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02C177AA-F52D-E204-53E9-16C7450F2C49}"/>
              </a:ext>
            </a:extLst>
          </p:cNvPr>
          <p:cNvSpPr>
            <a:spLocks noGrp="1"/>
          </p:cNvSpPr>
          <p:nvPr>
            <p:ph type="sldNum" idx="5"/>
          </p:nvPr>
        </p:nvSpPr>
        <p:spPr/>
        <p:txBody>
          <a:bodyPr/>
          <a:lstStyle/>
          <a:p>
            <a:fld id="{B8AA78BC-0426-43F5-9798-F518E30B2FB5}" type="slidenum">
              <a:rPr/>
              <a:t>15</a:t>
            </a:fld>
            <a:endParaRPr/>
          </a:p>
        </p:txBody>
      </p:sp>
      <p:sp>
        <p:nvSpPr>
          <p:cNvPr id="6" name="TextBox 5">
            <a:extLst>
              <a:ext uri="{FF2B5EF4-FFF2-40B4-BE49-F238E27FC236}">
                <a16:creationId xmlns:a16="http://schemas.microsoft.com/office/drawing/2014/main" id="{8F976DDA-63FF-2221-A7BA-EECEC9C609FC}"/>
              </a:ext>
            </a:extLst>
          </p:cNvPr>
          <p:cNvSpPr txBox="1"/>
          <p:nvPr/>
        </p:nvSpPr>
        <p:spPr>
          <a:xfrm>
            <a:off x="2141838" y="4542138"/>
            <a:ext cx="750467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Fig.3 This figure represents the crawlers created in AWS Glue </a:t>
            </a:r>
          </a:p>
        </p:txBody>
      </p:sp>
      <p:pic>
        <p:nvPicPr>
          <p:cNvPr id="7" name="Picture 6">
            <a:extLst>
              <a:ext uri="{FF2B5EF4-FFF2-40B4-BE49-F238E27FC236}">
                <a16:creationId xmlns:a16="http://schemas.microsoft.com/office/drawing/2014/main" id="{0426B3F2-6CE4-04A1-8B14-6747AC354D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562" y="642716"/>
            <a:ext cx="8583827" cy="3764527"/>
          </a:xfrm>
          <a:prstGeom prst="rect">
            <a:avLst/>
          </a:prstGeom>
        </p:spPr>
      </p:pic>
    </p:spTree>
    <p:extLst>
      <p:ext uri="{BB962C8B-B14F-4D97-AF65-F5344CB8AC3E}">
        <p14:creationId xmlns:p14="http://schemas.microsoft.com/office/powerpoint/2010/main" val="488603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F990D-59B5-07CB-6F48-90E545FDB551}"/>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58D50CE6-74F4-F2D5-877D-F50529B66F49}"/>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99D7DF95-2D18-F34B-4106-F781BE8D90B3}"/>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chemeClr val="bg1"/>
                </a:solidFill>
                <a:latin typeface="Times New Roman" panose="02020603050405020304" pitchFamily="18" charset="0"/>
                <a:cs typeface="Times New Roman" panose="02020603050405020304" pitchFamily="18" charset="0"/>
              </a:rPr>
              <a:t>IMPLEMENTATION</a:t>
            </a:r>
          </a:p>
        </p:txBody>
      </p:sp>
      <p:pic>
        <p:nvPicPr>
          <p:cNvPr id="120" name="Picture 7">
            <a:extLst>
              <a:ext uri="{FF2B5EF4-FFF2-40B4-BE49-F238E27FC236}">
                <a16:creationId xmlns:a16="http://schemas.microsoft.com/office/drawing/2014/main" id="{D315C6D1-639E-82C7-28B0-33C30FCA94FC}"/>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C43B6B7A-33DB-D1E3-21E2-E9740417F9CC}"/>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D6285A53-372D-53A1-F456-5C96F3CF33C2}"/>
              </a:ext>
            </a:extLst>
          </p:cNvPr>
          <p:cNvSpPr>
            <a:spLocks noGrp="1"/>
          </p:cNvSpPr>
          <p:nvPr>
            <p:ph type="sldNum" idx="5"/>
          </p:nvPr>
        </p:nvSpPr>
        <p:spPr/>
        <p:txBody>
          <a:bodyPr/>
          <a:lstStyle/>
          <a:p>
            <a:fld id="{B8AA78BC-0426-43F5-9798-F518E30B2FB5}" type="slidenum">
              <a:rPr/>
              <a:t>16</a:t>
            </a:fld>
            <a:endParaRPr/>
          </a:p>
        </p:txBody>
      </p:sp>
      <p:sp>
        <p:nvSpPr>
          <p:cNvPr id="6" name="TextBox 5">
            <a:extLst>
              <a:ext uri="{FF2B5EF4-FFF2-40B4-BE49-F238E27FC236}">
                <a16:creationId xmlns:a16="http://schemas.microsoft.com/office/drawing/2014/main" id="{0B908762-2DAA-F714-39BD-BFCA47DA9910}"/>
              </a:ext>
            </a:extLst>
          </p:cNvPr>
          <p:cNvSpPr txBox="1"/>
          <p:nvPr/>
        </p:nvSpPr>
        <p:spPr>
          <a:xfrm>
            <a:off x="2141838" y="4542138"/>
            <a:ext cx="750467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Fig.4 This figure represents the ETL job created in AWS Glue</a:t>
            </a:r>
          </a:p>
        </p:txBody>
      </p:sp>
      <p:pic>
        <p:nvPicPr>
          <p:cNvPr id="5" name="Picture 4">
            <a:extLst>
              <a:ext uri="{FF2B5EF4-FFF2-40B4-BE49-F238E27FC236}">
                <a16:creationId xmlns:a16="http://schemas.microsoft.com/office/drawing/2014/main" id="{36396F8C-E0BC-7C3E-5C14-148FA464B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86" y="642717"/>
            <a:ext cx="8710914" cy="3754021"/>
          </a:xfrm>
          <a:prstGeom prst="rect">
            <a:avLst/>
          </a:prstGeom>
        </p:spPr>
      </p:pic>
    </p:spTree>
    <p:extLst>
      <p:ext uri="{BB962C8B-B14F-4D97-AF65-F5344CB8AC3E}">
        <p14:creationId xmlns:p14="http://schemas.microsoft.com/office/powerpoint/2010/main" val="3849437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BD19D-AA7E-F24A-B9C5-4E75BE3AEA32}"/>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4F711299-ED56-AA76-48FC-FA0E54644B42}"/>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9B836D04-2FE7-FC0B-C238-9FEB851E45C8}"/>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chemeClr val="bg1"/>
                </a:solidFill>
                <a:latin typeface="Times New Roman" panose="02020603050405020304" pitchFamily="18" charset="0"/>
                <a:cs typeface="Times New Roman" panose="02020603050405020304" pitchFamily="18" charset="0"/>
              </a:rPr>
              <a:t>IMPLEMENTATION</a:t>
            </a:r>
          </a:p>
        </p:txBody>
      </p:sp>
      <p:pic>
        <p:nvPicPr>
          <p:cNvPr id="120" name="Picture 7">
            <a:extLst>
              <a:ext uri="{FF2B5EF4-FFF2-40B4-BE49-F238E27FC236}">
                <a16:creationId xmlns:a16="http://schemas.microsoft.com/office/drawing/2014/main" id="{7756704A-ED73-E257-EDBF-27D52BAF4D92}"/>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91B5D828-7713-F677-3ED6-05D0D359F1E3}"/>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A1C8B2A8-7885-B00F-E7AA-E354D5448957}"/>
              </a:ext>
            </a:extLst>
          </p:cNvPr>
          <p:cNvSpPr>
            <a:spLocks noGrp="1"/>
          </p:cNvSpPr>
          <p:nvPr>
            <p:ph type="sldNum" idx="5"/>
          </p:nvPr>
        </p:nvSpPr>
        <p:spPr/>
        <p:txBody>
          <a:bodyPr/>
          <a:lstStyle/>
          <a:p>
            <a:fld id="{B8AA78BC-0426-43F5-9798-F518E30B2FB5}" type="slidenum">
              <a:rPr/>
              <a:t>17</a:t>
            </a:fld>
            <a:endParaRPr/>
          </a:p>
        </p:txBody>
      </p:sp>
      <p:sp>
        <p:nvSpPr>
          <p:cNvPr id="6" name="TextBox 5">
            <a:extLst>
              <a:ext uri="{FF2B5EF4-FFF2-40B4-BE49-F238E27FC236}">
                <a16:creationId xmlns:a16="http://schemas.microsoft.com/office/drawing/2014/main" id="{09A2D22D-4E71-E1B0-A8A3-4F6C1DAE85D7}"/>
              </a:ext>
            </a:extLst>
          </p:cNvPr>
          <p:cNvSpPr txBox="1"/>
          <p:nvPr/>
        </p:nvSpPr>
        <p:spPr>
          <a:xfrm>
            <a:off x="2141838" y="4542138"/>
            <a:ext cx="750467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Fig.5 This figure represents the tables stored in the AWS Glue Data Catalog </a:t>
            </a:r>
          </a:p>
        </p:txBody>
      </p:sp>
      <p:pic>
        <p:nvPicPr>
          <p:cNvPr id="5" name="Picture 4">
            <a:extLst>
              <a:ext uri="{FF2B5EF4-FFF2-40B4-BE49-F238E27FC236}">
                <a16:creationId xmlns:a16="http://schemas.microsoft.com/office/drawing/2014/main" id="{46C02C30-A9F0-546F-B54A-B87E297D5D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46" y="551935"/>
            <a:ext cx="8785054" cy="3863546"/>
          </a:xfrm>
          <a:prstGeom prst="rect">
            <a:avLst/>
          </a:prstGeom>
        </p:spPr>
      </p:pic>
    </p:spTree>
    <p:extLst>
      <p:ext uri="{BB962C8B-B14F-4D97-AF65-F5344CB8AC3E}">
        <p14:creationId xmlns:p14="http://schemas.microsoft.com/office/powerpoint/2010/main" val="1417817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DD79E-202A-73F3-3A6B-62D679B54440}"/>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899EAC42-AC8A-3AB8-8F1D-D0CF058920EC}"/>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384E6002-F41E-9E83-DF8E-102213E4BACD}"/>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pc="-1" dirty="0">
                <a:solidFill>
                  <a:schemeClr val="bg1"/>
                </a:solidFill>
                <a:latin typeface="Times New Roman" panose="02020603050405020304" pitchFamily="18" charset="0"/>
                <a:cs typeface="Times New Roman" panose="02020603050405020304" pitchFamily="18" charset="0"/>
              </a:rPr>
              <a:t>RESULT</a:t>
            </a:r>
            <a:endParaRPr lang="en-IN" sz="2000" b="1" strike="noStrike" spc="-1" dirty="0">
              <a:solidFill>
                <a:schemeClr val="bg1"/>
              </a:solidFill>
              <a:latin typeface="Times New Roman" panose="02020603050405020304" pitchFamily="18" charset="0"/>
              <a:cs typeface="Times New Roman" panose="02020603050405020304" pitchFamily="18" charset="0"/>
            </a:endParaRPr>
          </a:p>
        </p:txBody>
      </p:sp>
      <p:pic>
        <p:nvPicPr>
          <p:cNvPr id="120" name="Picture 7">
            <a:extLst>
              <a:ext uri="{FF2B5EF4-FFF2-40B4-BE49-F238E27FC236}">
                <a16:creationId xmlns:a16="http://schemas.microsoft.com/office/drawing/2014/main" id="{B93E99B4-6B1A-7DA7-7567-45BB968BD110}"/>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7AE052F9-A086-904C-48C1-57002F9F2066}"/>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4B0DA495-278E-BC68-EFC3-1F60B4D8FD8B}"/>
              </a:ext>
            </a:extLst>
          </p:cNvPr>
          <p:cNvSpPr>
            <a:spLocks noGrp="1"/>
          </p:cNvSpPr>
          <p:nvPr>
            <p:ph type="sldNum" idx="5"/>
          </p:nvPr>
        </p:nvSpPr>
        <p:spPr/>
        <p:txBody>
          <a:bodyPr/>
          <a:lstStyle/>
          <a:p>
            <a:fld id="{B8AA78BC-0426-43F5-9798-F518E30B2FB5}" type="slidenum">
              <a:rPr/>
              <a:t>18</a:t>
            </a:fld>
            <a:endParaRPr/>
          </a:p>
        </p:txBody>
      </p:sp>
      <p:sp>
        <p:nvSpPr>
          <p:cNvPr id="6" name="TextBox 5">
            <a:extLst>
              <a:ext uri="{FF2B5EF4-FFF2-40B4-BE49-F238E27FC236}">
                <a16:creationId xmlns:a16="http://schemas.microsoft.com/office/drawing/2014/main" id="{8B9F5E79-5B94-E9D9-DBB4-AC580DD5F80D}"/>
              </a:ext>
            </a:extLst>
          </p:cNvPr>
          <p:cNvSpPr txBox="1"/>
          <p:nvPr/>
        </p:nvSpPr>
        <p:spPr>
          <a:xfrm>
            <a:off x="1235676" y="4542138"/>
            <a:ext cx="841083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Fig.6 This figure represents the schema of the parquet data that is inferred by glue crawler.</a:t>
            </a:r>
          </a:p>
        </p:txBody>
      </p:sp>
      <p:pic>
        <p:nvPicPr>
          <p:cNvPr id="9" name="Picture 8">
            <a:extLst>
              <a:ext uri="{FF2B5EF4-FFF2-40B4-BE49-F238E27FC236}">
                <a16:creationId xmlns:a16="http://schemas.microsoft.com/office/drawing/2014/main" id="{A3F21FA7-6516-773E-00EE-0979C83A22EC}"/>
              </a:ext>
            </a:extLst>
          </p:cNvPr>
          <p:cNvPicPr>
            <a:picLocks noChangeAspect="1"/>
          </p:cNvPicPr>
          <p:nvPr/>
        </p:nvPicPr>
        <p:blipFill>
          <a:blip r:embed="rId4"/>
          <a:stretch>
            <a:fillRect/>
          </a:stretch>
        </p:blipFill>
        <p:spPr>
          <a:xfrm>
            <a:off x="140043" y="642717"/>
            <a:ext cx="8850958" cy="3837136"/>
          </a:xfrm>
          <a:prstGeom prst="rect">
            <a:avLst/>
          </a:prstGeom>
        </p:spPr>
      </p:pic>
    </p:spTree>
    <p:extLst>
      <p:ext uri="{BB962C8B-B14F-4D97-AF65-F5344CB8AC3E}">
        <p14:creationId xmlns:p14="http://schemas.microsoft.com/office/powerpoint/2010/main" val="342069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433DA-BA57-643F-2B83-856E01D239AA}"/>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8CAFE834-9558-F7DF-8AE1-DBE3F52F7913}"/>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9BE27A11-12E2-8104-945B-92B424D3A60E}"/>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chemeClr val="bg1"/>
                </a:solidFill>
                <a:latin typeface="Times New Roman" panose="02020603050405020304" pitchFamily="18" charset="0"/>
                <a:cs typeface="Times New Roman" panose="02020603050405020304" pitchFamily="18" charset="0"/>
              </a:rPr>
              <a:t>IMPLEMENTATION</a:t>
            </a:r>
          </a:p>
        </p:txBody>
      </p:sp>
      <p:pic>
        <p:nvPicPr>
          <p:cNvPr id="120" name="Picture 7">
            <a:extLst>
              <a:ext uri="{FF2B5EF4-FFF2-40B4-BE49-F238E27FC236}">
                <a16:creationId xmlns:a16="http://schemas.microsoft.com/office/drawing/2014/main" id="{578954EE-7A96-6358-A5F2-6E4A4E857C7F}"/>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C7BE2CAA-112A-C484-FDBC-DE902B504364}"/>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A1CE9421-3B40-9D0F-6898-682B74AE9942}"/>
              </a:ext>
            </a:extLst>
          </p:cNvPr>
          <p:cNvSpPr>
            <a:spLocks noGrp="1"/>
          </p:cNvSpPr>
          <p:nvPr>
            <p:ph type="sldNum" idx="5"/>
          </p:nvPr>
        </p:nvSpPr>
        <p:spPr/>
        <p:txBody>
          <a:bodyPr/>
          <a:lstStyle/>
          <a:p>
            <a:fld id="{B8AA78BC-0426-43F5-9798-F518E30B2FB5}" type="slidenum">
              <a:rPr/>
              <a:t>19</a:t>
            </a:fld>
            <a:endParaRPr/>
          </a:p>
        </p:txBody>
      </p:sp>
      <p:sp>
        <p:nvSpPr>
          <p:cNvPr id="6" name="TextBox 5">
            <a:extLst>
              <a:ext uri="{FF2B5EF4-FFF2-40B4-BE49-F238E27FC236}">
                <a16:creationId xmlns:a16="http://schemas.microsoft.com/office/drawing/2014/main" id="{C228557C-1702-51FF-6CF5-7EE9A5455001}"/>
              </a:ext>
            </a:extLst>
          </p:cNvPr>
          <p:cNvSpPr txBox="1"/>
          <p:nvPr/>
        </p:nvSpPr>
        <p:spPr>
          <a:xfrm>
            <a:off x="1235676" y="4542138"/>
            <a:ext cx="8410832"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Fig.7 This figure represents the data query analysis performed in AWS Athena</a:t>
            </a:r>
          </a:p>
        </p:txBody>
      </p:sp>
      <p:pic>
        <p:nvPicPr>
          <p:cNvPr id="8" name="Picture 7">
            <a:extLst>
              <a:ext uri="{FF2B5EF4-FFF2-40B4-BE49-F238E27FC236}">
                <a16:creationId xmlns:a16="http://schemas.microsoft.com/office/drawing/2014/main" id="{1AA32306-1A1B-5EF7-E16E-75A4FD21BC9D}"/>
              </a:ext>
            </a:extLst>
          </p:cNvPr>
          <p:cNvPicPr>
            <a:picLocks noChangeAspect="1"/>
          </p:cNvPicPr>
          <p:nvPr/>
        </p:nvPicPr>
        <p:blipFill>
          <a:blip r:embed="rId4"/>
          <a:stretch>
            <a:fillRect/>
          </a:stretch>
        </p:blipFill>
        <p:spPr>
          <a:xfrm>
            <a:off x="205946" y="515660"/>
            <a:ext cx="8707395" cy="3964193"/>
          </a:xfrm>
          <a:prstGeom prst="rect">
            <a:avLst/>
          </a:prstGeom>
        </p:spPr>
      </p:pic>
    </p:spTree>
    <p:extLst>
      <p:ext uri="{BB962C8B-B14F-4D97-AF65-F5344CB8AC3E}">
        <p14:creationId xmlns:p14="http://schemas.microsoft.com/office/powerpoint/2010/main" val="1267446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72720" y="90720"/>
            <a:ext cx="8997840" cy="288000"/>
          </a:xfrm>
          <a:prstGeom prst="rect">
            <a:avLst/>
          </a:prstGeom>
          <a:solidFill>
            <a:srgbClr val="254061"/>
          </a:solidFill>
          <a:ln w="0">
            <a:noFill/>
          </a:ln>
        </p:spPr>
        <p:txBody>
          <a:bodyPr anchor="ctr">
            <a:noAutofit/>
          </a:bodyPr>
          <a:lstStyle/>
          <a:p>
            <a:pPr algn="ctr">
              <a:lnSpc>
                <a:spcPct val="100000"/>
              </a:lnSpc>
              <a:buNone/>
            </a:pPr>
            <a:r>
              <a:rPr lang="en-IN" sz="1800" b="0" strike="noStrike" spc="-1">
                <a:solidFill>
                  <a:srgbClr val="FFFFFF"/>
                </a:solidFill>
                <a:latin typeface="Times New Roman"/>
              </a:rPr>
              <a:t>Introduction</a:t>
            </a:r>
            <a:endParaRPr lang="en-US" sz="1800" b="0" strike="noStrike" spc="-1">
              <a:solidFill>
                <a:srgbClr val="000000"/>
              </a:solidFill>
              <a:latin typeface="Calibri"/>
            </a:endParaRPr>
          </a:p>
        </p:txBody>
      </p:sp>
      <p:sp>
        <p:nvSpPr>
          <p:cNvPr id="97" name="PlaceHolder 2"/>
          <p:cNvSpPr>
            <a:spLocks noGrp="1"/>
          </p:cNvSpPr>
          <p:nvPr>
            <p:ph type="sldNum" idx="9"/>
          </p:nvPr>
        </p:nvSpPr>
        <p:spPr>
          <a:xfrm>
            <a:off x="8845920" y="4863960"/>
            <a:ext cx="219600" cy="231120"/>
          </a:xfrm>
          <a:prstGeom prst="rect">
            <a:avLst/>
          </a:prstGeom>
          <a:noFill/>
          <a:ln w="0">
            <a:noFill/>
          </a:ln>
        </p:spPr>
        <p:txBody>
          <a:bodyPr anchor="ctr">
            <a:noAutofit/>
          </a:bodyPr>
          <a:lstStyle>
            <a:lvl1pPr algn="r">
              <a:lnSpc>
                <a:spcPct val="100000"/>
              </a:lnSpc>
              <a:buNone/>
              <a:defRPr lang="en-US" sz="800" b="0" strike="noStrike" spc="-1">
                <a:solidFill>
                  <a:srgbClr val="8B8B8B"/>
                </a:solidFill>
                <a:latin typeface="Times New Roman"/>
              </a:defRPr>
            </a:lvl1pPr>
          </a:lstStyle>
          <a:p>
            <a:pPr algn="r">
              <a:lnSpc>
                <a:spcPct val="100000"/>
              </a:lnSpc>
              <a:buNone/>
            </a:pPr>
            <a:fld id="{C5777085-0E4A-42C7-A1AF-A1A64785743C}" type="slidenum">
              <a:rPr lang="en-US" sz="800" b="0" strike="noStrike" spc="-1">
                <a:solidFill>
                  <a:srgbClr val="8B8B8B"/>
                </a:solidFill>
                <a:latin typeface="Times New Roman"/>
              </a:rPr>
              <a:t>2</a:t>
            </a:fld>
            <a:endParaRPr lang="en-IN" sz="800" b="0" strike="noStrike" spc="-1">
              <a:latin typeface="Times New Roman"/>
            </a:endParaRPr>
          </a:p>
        </p:txBody>
      </p:sp>
      <p:sp>
        <p:nvSpPr>
          <p:cNvPr id="98" name="Content Placeholder 2"/>
          <p:cNvSpPr/>
          <p:nvPr/>
        </p:nvSpPr>
        <p:spPr>
          <a:xfrm>
            <a:off x="799070" y="774356"/>
            <a:ext cx="7430170" cy="4464907"/>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marL="457200" indent="-457200">
              <a:lnSpc>
                <a:spcPct val="100000"/>
              </a:lnSpc>
              <a:buClr>
                <a:srgbClr val="000000"/>
              </a:buClr>
              <a:buFont typeface="Wingdings" panose="05000000000000000000" pitchFamily="2" charset="2"/>
              <a:buChar char="v"/>
            </a:pPr>
            <a:r>
              <a:rPr lang="en-US" sz="2000" b="0"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Abstract</a:t>
            </a:r>
          </a:p>
          <a:p>
            <a:pPr marL="457200" indent="-457200">
              <a:buClr>
                <a:srgbClr val="000000"/>
              </a:buClr>
              <a:buFont typeface="Wingdings" panose="05000000000000000000" pitchFamily="2" charset="2"/>
              <a:buChar char="v"/>
            </a:pPr>
            <a:r>
              <a:rPr lang="en-US" sz="2000" b="0"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Introduction</a:t>
            </a:r>
            <a:endParaRPr lang="en-IN" sz="2000" b="0" strike="noStrike" spc="-1"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0000"/>
              </a:lnSpc>
              <a:buClr>
                <a:srgbClr val="000000"/>
              </a:buClr>
              <a:buFont typeface="Wingdings" panose="05000000000000000000" pitchFamily="2" charset="2"/>
              <a:buChar char="v"/>
            </a:pPr>
            <a:r>
              <a:rPr lang="en-US" sz="2000" b="0"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 Statement</a:t>
            </a:r>
            <a:endParaRPr lang="en-IN" sz="2000" b="0" strike="noStrike" spc="-1"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0000"/>
              </a:lnSpc>
              <a:buClr>
                <a:srgbClr val="000000"/>
              </a:buClr>
              <a:buFont typeface="Wingdings" panose="05000000000000000000" pitchFamily="2" charset="2"/>
              <a:buChar char="v"/>
            </a:pPr>
            <a:r>
              <a:rPr lang="en-US" sz="2000"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Literature Survey</a:t>
            </a:r>
            <a:endParaRPr lang="en-IN" sz="2000" b="0" strike="noStrike" spc="-1"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0000"/>
              </a:lnSpc>
              <a:buClr>
                <a:srgbClr val="000000"/>
              </a:buClr>
              <a:buFont typeface="Wingdings" panose="05000000000000000000" pitchFamily="2" charset="2"/>
              <a:buChar char="v"/>
            </a:pPr>
            <a:r>
              <a:rPr lang="en-US" sz="2000"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Existing</a:t>
            </a:r>
            <a:r>
              <a:rPr lang="en-US" sz="2000" b="0"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System</a:t>
            </a:r>
            <a:endParaRPr lang="en-IN" sz="2000" b="0" strike="noStrike" spc="-1"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0000"/>
              </a:lnSpc>
              <a:buClr>
                <a:srgbClr val="000000"/>
              </a:buClr>
              <a:buFont typeface="Wingdings" panose="05000000000000000000" pitchFamily="2" charset="2"/>
              <a:buChar char="v"/>
            </a:pPr>
            <a:r>
              <a:rPr lang="en-IN" sz="2000"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Proposed</a:t>
            </a:r>
            <a:r>
              <a:rPr lang="en-IN" sz="2000" b="0"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System</a:t>
            </a:r>
          </a:p>
          <a:p>
            <a:pPr marL="457200" indent="-457200">
              <a:buClr>
                <a:srgbClr val="000000"/>
              </a:buClr>
              <a:buFont typeface="Wingdings" panose="05000000000000000000" pitchFamily="2" charset="2"/>
              <a:buChar char="v"/>
            </a:pPr>
            <a:r>
              <a:rPr lang="en-IN" sz="2000"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 requirements</a:t>
            </a:r>
            <a:endParaRPr lang="en-IN" sz="2000" b="0"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0000"/>
              </a:lnSpc>
              <a:buClr>
                <a:srgbClr val="000000"/>
              </a:buClr>
              <a:buFont typeface="Wingdings" panose="05000000000000000000" pitchFamily="2" charset="2"/>
              <a:buChar char="v"/>
            </a:pPr>
            <a:r>
              <a:rPr lang="en-IN" sz="2000"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 flow diagram</a:t>
            </a:r>
          </a:p>
          <a:p>
            <a:pPr marL="457200" indent="-457200">
              <a:lnSpc>
                <a:spcPct val="100000"/>
              </a:lnSpc>
              <a:buClr>
                <a:srgbClr val="000000"/>
              </a:buClr>
              <a:buFont typeface="Wingdings" panose="05000000000000000000" pitchFamily="2" charset="2"/>
              <a:buChar char="v"/>
            </a:pPr>
            <a:r>
              <a:rPr lang="en-IN" sz="2000"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Methodology</a:t>
            </a:r>
          </a:p>
          <a:p>
            <a:pPr marL="457200" indent="-457200">
              <a:lnSpc>
                <a:spcPct val="100000"/>
              </a:lnSpc>
              <a:buClr>
                <a:srgbClr val="000000"/>
              </a:buClr>
              <a:buFont typeface="Wingdings" panose="05000000000000000000" pitchFamily="2" charset="2"/>
              <a:buChar char="v"/>
            </a:pPr>
            <a:r>
              <a:rPr lang="en-IN" sz="2000" b="0"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Implementation</a:t>
            </a:r>
          </a:p>
          <a:p>
            <a:pPr marL="457200" indent="-457200">
              <a:lnSpc>
                <a:spcPct val="100000"/>
              </a:lnSpc>
              <a:buClr>
                <a:srgbClr val="000000"/>
              </a:buClr>
              <a:buFont typeface="Wingdings" panose="05000000000000000000" pitchFamily="2" charset="2"/>
              <a:buChar char="v"/>
            </a:pPr>
            <a:r>
              <a:rPr lang="en-IN" sz="2000"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Results</a:t>
            </a:r>
            <a:endParaRPr lang="en-IN" sz="2000" b="0" strike="noStrike"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marL="457200" indent="-457200">
              <a:lnSpc>
                <a:spcPct val="100000"/>
              </a:lnSpc>
              <a:buClr>
                <a:srgbClr val="000000"/>
              </a:buClr>
              <a:buFont typeface="Wingdings" panose="05000000000000000000" pitchFamily="2" charset="2"/>
              <a:buChar char="v"/>
            </a:pPr>
            <a:r>
              <a:rPr lang="en-IN" sz="2000"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Conclusion</a:t>
            </a:r>
          </a:p>
          <a:p>
            <a:pPr marL="457200" indent="-457200">
              <a:lnSpc>
                <a:spcPct val="100000"/>
              </a:lnSpc>
              <a:buClr>
                <a:srgbClr val="000000"/>
              </a:buClr>
              <a:buFont typeface="Wingdings" panose="05000000000000000000" pitchFamily="2" charset="2"/>
              <a:buChar char="v"/>
            </a:pPr>
            <a:r>
              <a:rPr lang="en-IN" sz="2000" spc="-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References</a:t>
            </a:r>
          </a:p>
          <a:p>
            <a:pPr marL="457200" indent="-457200">
              <a:lnSpc>
                <a:spcPct val="100000"/>
              </a:lnSpc>
              <a:buFont typeface="Wingdings" panose="05000000000000000000" pitchFamily="2" charset="2"/>
              <a:buChar char="v"/>
              <a:tabLst>
                <a:tab pos="0" algn="l"/>
              </a:tabLst>
            </a:pPr>
            <a:endParaRPr lang="en-IN" sz="2000" b="0" strike="noStrike" spc="-1"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99" name="Rectangle 6"/>
          <p:cNvSpPr/>
          <p:nvPr/>
        </p:nvSpPr>
        <p:spPr>
          <a:xfrm>
            <a:off x="0" y="3816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00" name="Rectangle 7"/>
          <p:cNvSpPr/>
          <p:nvPr/>
        </p:nvSpPr>
        <p:spPr>
          <a:xfrm>
            <a:off x="2961720" y="38160"/>
            <a:ext cx="352512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US" sz="2000" b="1" strike="noStrike" spc="-1" dirty="0">
                <a:solidFill>
                  <a:srgbClr val="FFFFFF"/>
                </a:solidFill>
                <a:latin typeface="Times New Roman" panose="02020603050405020304" pitchFamily="18" charset="0"/>
                <a:cs typeface="Times New Roman" panose="02020603050405020304" pitchFamily="18" charset="0"/>
              </a:rPr>
              <a:t>Outlines of the Presentation</a:t>
            </a:r>
            <a:endParaRPr lang="en-IN" sz="2000" b="0" strike="noStrike" spc="-1" dirty="0">
              <a:latin typeface="Times New Roman" panose="02020603050405020304" pitchFamily="18" charset="0"/>
              <a:cs typeface="Times New Roman" panose="02020603050405020304" pitchFamily="18" charset="0"/>
            </a:endParaRPr>
          </a:p>
        </p:txBody>
      </p:sp>
      <p:pic>
        <p:nvPicPr>
          <p:cNvPr id="101" name="Picture 8"/>
          <p:cNvPicPr/>
          <p:nvPr/>
        </p:nvPicPr>
        <p:blipFill>
          <a:blip r:embed="rId3"/>
          <a:stretch/>
        </p:blipFill>
        <p:spPr>
          <a:xfrm>
            <a:off x="8710920" y="4788720"/>
            <a:ext cx="403560" cy="306360"/>
          </a:xfrm>
          <a:prstGeom prst="rect">
            <a:avLst/>
          </a:prstGeom>
          <a:ln w="0">
            <a:noFill/>
          </a:ln>
        </p:spPr>
      </p:pic>
      <p:sp>
        <p:nvSpPr>
          <p:cNvPr id="4" name="PlaceHolder 3"/>
          <p:cNvSpPr>
            <a:spLocks noGrp="1"/>
          </p:cNvSpPr>
          <p:nvPr>
            <p:ph type="ftr" idx="4"/>
          </p:nvPr>
        </p:nvSpPr>
        <p:spPr/>
        <p:txBody>
          <a:bodyPr/>
          <a:lstStyle/>
          <a:p>
            <a:r>
              <a:t>Department of Information Technology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CC891-9ACF-5934-2A32-48B96540EB09}"/>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CDA79960-96DD-172A-B027-18EF1F4281F7}"/>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055EF361-7B5D-B756-D600-252887FA3CBE}"/>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pc="-1" dirty="0">
                <a:solidFill>
                  <a:schemeClr val="bg1"/>
                </a:solidFill>
                <a:latin typeface="Times New Roman" panose="02020603050405020304" pitchFamily="18" charset="0"/>
                <a:cs typeface="Times New Roman" panose="02020603050405020304" pitchFamily="18" charset="0"/>
              </a:rPr>
              <a:t>RESULT</a:t>
            </a:r>
            <a:endParaRPr lang="en-IN" sz="2000" b="1" strike="noStrike" spc="-1" dirty="0">
              <a:solidFill>
                <a:schemeClr val="bg1"/>
              </a:solidFill>
              <a:latin typeface="Times New Roman" panose="02020603050405020304" pitchFamily="18" charset="0"/>
              <a:cs typeface="Times New Roman" panose="02020603050405020304" pitchFamily="18" charset="0"/>
            </a:endParaRPr>
          </a:p>
        </p:txBody>
      </p:sp>
      <p:pic>
        <p:nvPicPr>
          <p:cNvPr id="120" name="Picture 7">
            <a:extLst>
              <a:ext uri="{FF2B5EF4-FFF2-40B4-BE49-F238E27FC236}">
                <a16:creationId xmlns:a16="http://schemas.microsoft.com/office/drawing/2014/main" id="{4CDA547B-76FC-BEFB-71A3-CEEB33CD78BC}"/>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E189DE64-1A2C-5A2F-A2A6-E0FB6B846015}"/>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F310F7B0-5738-14F3-F28E-AA9A2D8D50E2}"/>
              </a:ext>
            </a:extLst>
          </p:cNvPr>
          <p:cNvSpPr>
            <a:spLocks noGrp="1"/>
          </p:cNvSpPr>
          <p:nvPr>
            <p:ph type="sldNum" idx="5"/>
          </p:nvPr>
        </p:nvSpPr>
        <p:spPr/>
        <p:txBody>
          <a:bodyPr/>
          <a:lstStyle/>
          <a:p>
            <a:fld id="{B8AA78BC-0426-43F5-9798-F518E30B2FB5}" type="slidenum">
              <a:rPr/>
              <a:t>20</a:t>
            </a:fld>
            <a:endParaRPr/>
          </a:p>
        </p:txBody>
      </p:sp>
      <p:sp>
        <p:nvSpPr>
          <p:cNvPr id="6" name="TextBox 5">
            <a:extLst>
              <a:ext uri="{FF2B5EF4-FFF2-40B4-BE49-F238E27FC236}">
                <a16:creationId xmlns:a16="http://schemas.microsoft.com/office/drawing/2014/main" id="{3A9A91C1-A62A-3091-68C1-E91FDAC207EE}"/>
              </a:ext>
            </a:extLst>
          </p:cNvPr>
          <p:cNvSpPr txBox="1"/>
          <p:nvPr/>
        </p:nvSpPr>
        <p:spPr>
          <a:xfrm>
            <a:off x="1589902" y="4542138"/>
            <a:ext cx="805660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Fig.8 This figure represents the query results performed in AWS Athena</a:t>
            </a:r>
          </a:p>
        </p:txBody>
      </p:sp>
      <p:pic>
        <p:nvPicPr>
          <p:cNvPr id="9" name="Picture 8">
            <a:extLst>
              <a:ext uri="{FF2B5EF4-FFF2-40B4-BE49-F238E27FC236}">
                <a16:creationId xmlns:a16="http://schemas.microsoft.com/office/drawing/2014/main" id="{EF79E316-AF38-BF38-1DBA-60D53B2C4AB1}"/>
              </a:ext>
            </a:extLst>
          </p:cNvPr>
          <p:cNvPicPr>
            <a:picLocks noChangeAspect="1"/>
          </p:cNvPicPr>
          <p:nvPr/>
        </p:nvPicPr>
        <p:blipFill>
          <a:blip r:embed="rId4"/>
          <a:stretch>
            <a:fillRect/>
          </a:stretch>
        </p:blipFill>
        <p:spPr>
          <a:xfrm>
            <a:off x="181232" y="551934"/>
            <a:ext cx="8809768" cy="3927919"/>
          </a:xfrm>
          <a:prstGeom prst="rect">
            <a:avLst/>
          </a:prstGeom>
        </p:spPr>
      </p:pic>
    </p:spTree>
    <p:extLst>
      <p:ext uri="{BB962C8B-B14F-4D97-AF65-F5344CB8AC3E}">
        <p14:creationId xmlns:p14="http://schemas.microsoft.com/office/powerpoint/2010/main" val="3840718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2B481-4840-BFB6-2AFD-4E8C9D94ABD7}"/>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F8DB82E6-E5B1-1DF0-5527-913765604131}"/>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CA587E72-2F7B-6CCD-62CB-CD124747E33E}"/>
              </a:ext>
            </a:extLst>
          </p:cNvPr>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pc="-1" dirty="0">
                <a:solidFill>
                  <a:schemeClr val="bg1"/>
                </a:solidFill>
                <a:latin typeface="Times New Roman" panose="02020603050405020304" pitchFamily="18" charset="0"/>
                <a:cs typeface="Times New Roman" panose="02020603050405020304" pitchFamily="18" charset="0"/>
              </a:rPr>
              <a:t>RESULT</a:t>
            </a:r>
            <a:endParaRPr lang="en-IN" sz="2000" b="1" strike="noStrike" spc="-1" dirty="0">
              <a:solidFill>
                <a:schemeClr val="bg1"/>
              </a:solidFill>
              <a:latin typeface="Times New Roman" panose="02020603050405020304" pitchFamily="18" charset="0"/>
              <a:cs typeface="Times New Roman" panose="02020603050405020304" pitchFamily="18" charset="0"/>
            </a:endParaRPr>
          </a:p>
        </p:txBody>
      </p:sp>
      <p:pic>
        <p:nvPicPr>
          <p:cNvPr id="120" name="Picture 7">
            <a:extLst>
              <a:ext uri="{FF2B5EF4-FFF2-40B4-BE49-F238E27FC236}">
                <a16:creationId xmlns:a16="http://schemas.microsoft.com/office/drawing/2014/main" id="{9D630405-D805-8553-DBC5-651A398D87A8}"/>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42BE3F0D-7C98-4B65-083A-75572159834A}"/>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DB14E60E-C77A-8D5D-187E-827688333855}"/>
              </a:ext>
            </a:extLst>
          </p:cNvPr>
          <p:cNvSpPr>
            <a:spLocks noGrp="1"/>
          </p:cNvSpPr>
          <p:nvPr>
            <p:ph type="sldNum" idx="5"/>
          </p:nvPr>
        </p:nvSpPr>
        <p:spPr/>
        <p:txBody>
          <a:bodyPr/>
          <a:lstStyle/>
          <a:p>
            <a:fld id="{B8AA78BC-0426-43F5-9798-F518E30B2FB5}" type="slidenum">
              <a:rPr/>
              <a:t>21</a:t>
            </a:fld>
            <a:endParaRPr/>
          </a:p>
        </p:txBody>
      </p:sp>
      <p:sp>
        <p:nvSpPr>
          <p:cNvPr id="6" name="TextBox 5">
            <a:extLst>
              <a:ext uri="{FF2B5EF4-FFF2-40B4-BE49-F238E27FC236}">
                <a16:creationId xmlns:a16="http://schemas.microsoft.com/office/drawing/2014/main" id="{A18B41B9-D5BF-3958-73E3-51DAB2B53C9C}"/>
              </a:ext>
            </a:extLst>
          </p:cNvPr>
          <p:cNvSpPr txBox="1"/>
          <p:nvPr/>
        </p:nvSpPr>
        <p:spPr>
          <a:xfrm>
            <a:off x="1771134" y="4542138"/>
            <a:ext cx="7875373"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Fig.9 This figure represents the data visualization in </a:t>
            </a:r>
            <a:r>
              <a:rPr lang="en-US" sz="1400" dirty="0" err="1">
                <a:latin typeface="Times New Roman" panose="02020603050405020304" pitchFamily="18" charset="0"/>
                <a:cs typeface="Times New Roman" panose="02020603050405020304" pitchFamily="18" charset="0"/>
              </a:rPr>
              <a:t>Quicksight</a:t>
            </a:r>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ACFB871-FC2E-8B84-564D-C1552F0956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757" y="484925"/>
            <a:ext cx="8826244" cy="3860289"/>
          </a:xfrm>
          <a:prstGeom prst="rect">
            <a:avLst/>
          </a:prstGeom>
        </p:spPr>
      </p:pic>
    </p:spTree>
    <p:extLst>
      <p:ext uri="{BB962C8B-B14F-4D97-AF65-F5344CB8AC3E}">
        <p14:creationId xmlns:p14="http://schemas.microsoft.com/office/powerpoint/2010/main" val="3342453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2CCBF-CEBC-D42F-D7C1-76129060744B}"/>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F373A3AA-CF8C-3B24-54E9-7F32F32D6EBD}"/>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69F6D0B1-2141-DBC4-BCEF-EEDDE2D00A28}"/>
              </a:ext>
            </a:extLst>
          </p:cNvPr>
          <p:cNvSpPr/>
          <p:nvPr/>
        </p:nvSpPr>
        <p:spPr>
          <a:xfrm>
            <a:off x="2057400" y="1122"/>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pc="-1" dirty="0">
                <a:solidFill>
                  <a:schemeClr val="bg1"/>
                </a:solidFill>
                <a:latin typeface="Times New Roman" panose="02020603050405020304" pitchFamily="18" charset="0"/>
                <a:cs typeface="Times New Roman" panose="02020603050405020304" pitchFamily="18" charset="0"/>
              </a:rPr>
              <a:t>RESULT</a:t>
            </a:r>
            <a:endParaRPr lang="en-IN" sz="2000" b="1" strike="noStrike" spc="-1" dirty="0">
              <a:solidFill>
                <a:schemeClr val="bg1"/>
              </a:solidFill>
              <a:latin typeface="Times New Roman" panose="02020603050405020304" pitchFamily="18" charset="0"/>
              <a:cs typeface="Times New Roman" panose="02020603050405020304" pitchFamily="18" charset="0"/>
            </a:endParaRPr>
          </a:p>
        </p:txBody>
      </p:sp>
      <p:pic>
        <p:nvPicPr>
          <p:cNvPr id="120" name="Picture 7">
            <a:extLst>
              <a:ext uri="{FF2B5EF4-FFF2-40B4-BE49-F238E27FC236}">
                <a16:creationId xmlns:a16="http://schemas.microsoft.com/office/drawing/2014/main" id="{90581CDD-5D9E-0404-B155-9B619DDB1287}"/>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4FC74BC1-DBCC-195D-737A-9C3D879EB4C8}"/>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DBA02DDF-D8E2-6160-B25E-C60525F38328}"/>
              </a:ext>
            </a:extLst>
          </p:cNvPr>
          <p:cNvSpPr>
            <a:spLocks noGrp="1"/>
          </p:cNvSpPr>
          <p:nvPr>
            <p:ph type="sldNum" idx="5"/>
          </p:nvPr>
        </p:nvSpPr>
        <p:spPr/>
        <p:txBody>
          <a:bodyPr/>
          <a:lstStyle/>
          <a:p>
            <a:fld id="{B8AA78BC-0426-43F5-9798-F518E30B2FB5}" type="slidenum">
              <a:rPr/>
              <a:t>22</a:t>
            </a:fld>
            <a:endParaRPr/>
          </a:p>
        </p:txBody>
      </p:sp>
      <p:sp>
        <p:nvSpPr>
          <p:cNvPr id="6" name="TextBox 5">
            <a:extLst>
              <a:ext uri="{FF2B5EF4-FFF2-40B4-BE49-F238E27FC236}">
                <a16:creationId xmlns:a16="http://schemas.microsoft.com/office/drawing/2014/main" id="{0178F268-6E66-DCE4-6129-E9E2A5494B3E}"/>
              </a:ext>
            </a:extLst>
          </p:cNvPr>
          <p:cNvSpPr txBox="1"/>
          <p:nvPr/>
        </p:nvSpPr>
        <p:spPr>
          <a:xfrm>
            <a:off x="1853514" y="4542138"/>
            <a:ext cx="779299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Fig.10 This figure represents the data visualization in </a:t>
            </a:r>
            <a:r>
              <a:rPr lang="en-US" sz="1400" dirty="0" err="1">
                <a:latin typeface="Times New Roman" panose="02020603050405020304" pitchFamily="18" charset="0"/>
                <a:cs typeface="Times New Roman" panose="02020603050405020304" pitchFamily="18" charset="0"/>
              </a:rPr>
              <a:t>Quicksight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858ECBC5-5D16-02BE-17B8-84DE0733EA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708" y="608578"/>
            <a:ext cx="8699157" cy="3871276"/>
          </a:xfrm>
          <a:prstGeom prst="rect">
            <a:avLst/>
          </a:prstGeom>
        </p:spPr>
      </p:pic>
    </p:spTree>
    <p:extLst>
      <p:ext uri="{BB962C8B-B14F-4D97-AF65-F5344CB8AC3E}">
        <p14:creationId xmlns:p14="http://schemas.microsoft.com/office/powerpoint/2010/main" val="22610029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4256D-A910-FC56-A4E4-1F694B7D50D6}"/>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A882BE4C-E7A2-0F5D-EED6-3F2701E679EB}"/>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C395C656-75FD-BA0B-2A48-5777CF3F23DA}"/>
              </a:ext>
            </a:extLst>
          </p:cNvPr>
          <p:cNvSpPr/>
          <p:nvPr/>
        </p:nvSpPr>
        <p:spPr>
          <a:xfrm>
            <a:off x="2057400" y="1122"/>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pc="-1" dirty="0">
                <a:solidFill>
                  <a:schemeClr val="bg1"/>
                </a:solidFill>
                <a:latin typeface="Times New Roman" panose="02020603050405020304" pitchFamily="18" charset="0"/>
                <a:cs typeface="Times New Roman" panose="02020603050405020304" pitchFamily="18" charset="0"/>
              </a:rPr>
              <a:t>RESULT</a:t>
            </a:r>
            <a:endParaRPr lang="en-IN" sz="2000" b="1" strike="noStrike" spc="-1" dirty="0">
              <a:solidFill>
                <a:schemeClr val="bg1"/>
              </a:solidFill>
              <a:latin typeface="Times New Roman" panose="02020603050405020304" pitchFamily="18" charset="0"/>
              <a:cs typeface="Times New Roman" panose="02020603050405020304" pitchFamily="18" charset="0"/>
            </a:endParaRPr>
          </a:p>
        </p:txBody>
      </p:sp>
      <p:pic>
        <p:nvPicPr>
          <p:cNvPr id="120" name="Picture 7">
            <a:extLst>
              <a:ext uri="{FF2B5EF4-FFF2-40B4-BE49-F238E27FC236}">
                <a16:creationId xmlns:a16="http://schemas.microsoft.com/office/drawing/2014/main" id="{E3261770-2DBF-F175-9AD7-51BC10D0BF0B}"/>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891871FE-AEB4-6D9B-4EA4-C688651DDA92}"/>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3F734667-00E5-61B5-9464-2E5F8010DDE3}"/>
              </a:ext>
            </a:extLst>
          </p:cNvPr>
          <p:cNvSpPr>
            <a:spLocks noGrp="1"/>
          </p:cNvSpPr>
          <p:nvPr>
            <p:ph type="sldNum" idx="5"/>
          </p:nvPr>
        </p:nvSpPr>
        <p:spPr/>
        <p:txBody>
          <a:bodyPr/>
          <a:lstStyle/>
          <a:p>
            <a:fld id="{B8AA78BC-0426-43F5-9798-F518E30B2FB5}" type="slidenum">
              <a:rPr/>
              <a:t>23</a:t>
            </a:fld>
            <a:endParaRPr/>
          </a:p>
        </p:txBody>
      </p:sp>
      <p:sp>
        <p:nvSpPr>
          <p:cNvPr id="6" name="TextBox 5">
            <a:extLst>
              <a:ext uri="{FF2B5EF4-FFF2-40B4-BE49-F238E27FC236}">
                <a16:creationId xmlns:a16="http://schemas.microsoft.com/office/drawing/2014/main" id="{A0973C26-5CE8-A3D3-3716-AB55294FCCD3}"/>
              </a:ext>
            </a:extLst>
          </p:cNvPr>
          <p:cNvSpPr txBox="1"/>
          <p:nvPr/>
        </p:nvSpPr>
        <p:spPr>
          <a:xfrm>
            <a:off x="1853514" y="4542138"/>
            <a:ext cx="779299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Fig.11 This figure represents the data visualization in </a:t>
            </a:r>
            <a:r>
              <a:rPr lang="en-US" sz="1400" dirty="0" err="1">
                <a:latin typeface="Times New Roman" panose="02020603050405020304" pitchFamily="18" charset="0"/>
                <a:cs typeface="Times New Roman" panose="02020603050405020304" pitchFamily="18" charset="0"/>
              </a:rPr>
              <a:t>Quicksight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2E3AB9E-D5AC-1B8D-9B3B-6A6A1E83E4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042" y="634479"/>
            <a:ext cx="8850957" cy="3715099"/>
          </a:xfrm>
          <a:prstGeom prst="rect">
            <a:avLst/>
          </a:prstGeom>
        </p:spPr>
      </p:pic>
    </p:spTree>
    <p:extLst>
      <p:ext uri="{BB962C8B-B14F-4D97-AF65-F5344CB8AC3E}">
        <p14:creationId xmlns:p14="http://schemas.microsoft.com/office/powerpoint/2010/main" val="4104592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8AD42-7B60-B13C-60E2-32B0CF4AAA7A}"/>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3709E9D0-6EA5-0963-313C-2BFF5A0F6331}"/>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454FCC53-12AB-5135-C31D-6839EDAE0680}"/>
              </a:ext>
            </a:extLst>
          </p:cNvPr>
          <p:cNvSpPr/>
          <p:nvPr/>
        </p:nvSpPr>
        <p:spPr>
          <a:xfrm>
            <a:off x="2057400" y="1122"/>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pc="-1" dirty="0">
                <a:solidFill>
                  <a:schemeClr val="bg1"/>
                </a:solidFill>
                <a:latin typeface="Times New Roman" panose="02020603050405020304" pitchFamily="18" charset="0"/>
                <a:cs typeface="Times New Roman" panose="02020603050405020304" pitchFamily="18" charset="0"/>
              </a:rPr>
              <a:t>RESULT</a:t>
            </a:r>
            <a:endParaRPr lang="en-IN" sz="2000" b="1" strike="noStrike" spc="-1" dirty="0">
              <a:solidFill>
                <a:schemeClr val="bg1"/>
              </a:solidFill>
              <a:latin typeface="Times New Roman" panose="02020603050405020304" pitchFamily="18" charset="0"/>
              <a:cs typeface="Times New Roman" panose="02020603050405020304" pitchFamily="18" charset="0"/>
            </a:endParaRPr>
          </a:p>
        </p:txBody>
      </p:sp>
      <p:pic>
        <p:nvPicPr>
          <p:cNvPr id="120" name="Picture 7">
            <a:extLst>
              <a:ext uri="{FF2B5EF4-FFF2-40B4-BE49-F238E27FC236}">
                <a16:creationId xmlns:a16="http://schemas.microsoft.com/office/drawing/2014/main" id="{29ED1F17-ED14-CC35-7DE1-817DDB4DDC31}"/>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DDD4F8D4-D294-0761-0F66-790E7E0E583D}"/>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49587BD1-6CDC-EB0E-A31A-C33C65C400C7}"/>
              </a:ext>
            </a:extLst>
          </p:cNvPr>
          <p:cNvSpPr>
            <a:spLocks noGrp="1"/>
          </p:cNvSpPr>
          <p:nvPr>
            <p:ph type="sldNum" idx="5"/>
          </p:nvPr>
        </p:nvSpPr>
        <p:spPr/>
        <p:txBody>
          <a:bodyPr/>
          <a:lstStyle/>
          <a:p>
            <a:fld id="{B8AA78BC-0426-43F5-9798-F518E30B2FB5}" type="slidenum">
              <a:rPr/>
              <a:t>24</a:t>
            </a:fld>
            <a:endParaRPr/>
          </a:p>
        </p:txBody>
      </p:sp>
      <p:sp>
        <p:nvSpPr>
          <p:cNvPr id="6" name="TextBox 5">
            <a:extLst>
              <a:ext uri="{FF2B5EF4-FFF2-40B4-BE49-F238E27FC236}">
                <a16:creationId xmlns:a16="http://schemas.microsoft.com/office/drawing/2014/main" id="{E9A0FBE2-319A-5086-7325-10410F562FFB}"/>
              </a:ext>
            </a:extLst>
          </p:cNvPr>
          <p:cNvSpPr txBox="1"/>
          <p:nvPr/>
        </p:nvSpPr>
        <p:spPr>
          <a:xfrm>
            <a:off x="1853514" y="4542138"/>
            <a:ext cx="779299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Fig.12 This figure represents the data visualization in </a:t>
            </a:r>
            <a:r>
              <a:rPr lang="en-US" sz="1400" dirty="0" err="1">
                <a:latin typeface="Times New Roman" panose="02020603050405020304" pitchFamily="18" charset="0"/>
                <a:cs typeface="Times New Roman" panose="02020603050405020304" pitchFamily="18" charset="0"/>
              </a:rPr>
              <a:t>Quicksight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E332B1F-DBB8-4233-307A-B449C6F7A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281" y="527223"/>
            <a:ext cx="8842719" cy="3921210"/>
          </a:xfrm>
          <a:prstGeom prst="rect">
            <a:avLst/>
          </a:prstGeom>
        </p:spPr>
      </p:pic>
    </p:spTree>
    <p:extLst>
      <p:ext uri="{BB962C8B-B14F-4D97-AF65-F5344CB8AC3E}">
        <p14:creationId xmlns:p14="http://schemas.microsoft.com/office/powerpoint/2010/main" val="1533715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B64FA-94E7-CE98-7521-6D9B73438781}"/>
            </a:ext>
          </a:extLst>
        </p:cNvPr>
        <p:cNvGrpSpPr/>
        <p:nvPr/>
      </p:nvGrpSpPr>
      <p:grpSpPr>
        <a:xfrm>
          <a:off x="0" y="0"/>
          <a:ext cx="0" cy="0"/>
          <a:chOff x="0" y="0"/>
          <a:chExt cx="0" cy="0"/>
        </a:xfrm>
      </p:grpSpPr>
      <p:sp>
        <p:nvSpPr>
          <p:cNvPr id="118" name="Rectangle 5">
            <a:extLst>
              <a:ext uri="{FF2B5EF4-FFF2-40B4-BE49-F238E27FC236}">
                <a16:creationId xmlns:a16="http://schemas.microsoft.com/office/drawing/2014/main" id="{0E3C9C43-E354-21D2-1721-317F3C4D1C93}"/>
              </a:ext>
            </a:extLst>
          </p:cNvPr>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9" name="Rectangle 6">
            <a:extLst>
              <a:ext uri="{FF2B5EF4-FFF2-40B4-BE49-F238E27FC236}">
                <a16:creationId xmlns:a16="http://schemas.microsoft.com/office/drawing/2014/main" id="{9D7D8354-EBB4-98CA-646F-0DB653C4C3FF}"/>
              </a:ext>
            </a:extLst>
          </p:cNvPr>
          <p:cNvSpPr/>
          <p:nvPr/>
        </p:nvSpPr>
        <p:spPr>
          <a:xfrm>
            <a:off x="2057400" y="1122"/>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pc="-1" dirty="0">
                <a:solidFill>
                  <a:schemeClr val="bg1"/>
                </a:solidFill>
                <a:latin typeface="Times New Roman" panose="02020603050405020304" pitchFamily="18" charset="0"/>
                <a:cs typeface="Times New Roman" panose="02020603050405020304" pitchFamily="18" charset="0"/>
              </a:rPr>
              <a:t>RESULT</a:t>
            </a:r>
            <a:endParaRPr lang="en-IN" sz="2000" b="1" strike="noStrike" spc="-1" dirty="0">
              <a:solidFill>
                <a:schemeClr val="bg1"/>
              </a:solidFill>
              <a:latin typeface="Times New Roman" panose="02020603050405020304" pitchFamily="18" charset="0"/>
              <a:cs typeface="Times New Roman" panose="02020603050405020304" pitchFamily="18" charset="0"/>
            </a:endParaRPr>
          </a:p>
        </p:txBody>
      </p:sp>
      <p:pic>
        <p:nvPicPr>
          <p:cNvPr id="120" name="Picture 7">
            <a:extLst>
              <a:ext uri="{FF2B5EF4-FFF2-40B4-BE49-F238E27FC236}">
                <a16:creationId xmlns:a16="http://schemas.microsoft.com/office/drawing/2014/main" id="{F67F6C68-9ACA-42AA-AB3E-B4319D70F6B5}"/>
              </a:ext>
            </a:extLst>
          </p:cNvPr>
          <p:cNvPicPr/>
          <p:nvPr/>
        </p:nvPicPr>
        <p:blipFill>
          <a:blip r:embed="rId3"/>
          <a:stretch/>
        </p:blipFill>
        <p:spPr>
          <a:xfrm>
            <a:off x="8710920" y="4788720"/>
            <a:ext cx="403560" cy="306360"/>
          </a:xfrm>
          <a:prstGeom prst="rect">
            <a:avLst/>
          </a:prstGeom>
          <a:ln w="0">
            <a:noFill/>
          </a:ln>
        </p:spPr>
      </p:pic>
      <p:sp>
        <p:nvSpPr>
          <p:cNvPr id="2" name="PlaceHolder 1">
            <a:extLst>
              <a:ext uri="{FF2B5EF4-FFF2-40B4-BE49-F238E27FC236}">
                <a16:creationId xmlns:a16="http://schemas.microsoft.com/office/drawing/2014/main" id="{2B8DF33D-CB84-BA73-DE4D-1C4A2396E5B1}"/>
              </a:ext>
            </a:extLst>
          </p:cNvPr>
          <p:cNvSpPr>
            <a:spLocks noGrp="1"/>
          </p:cNvSpPr>
          <p:nvPr>
            <p:ph type="ftr" idx="4"/>
          </p:nvPr>
        </p:nvSpPr>
        <p:spPr/>
        <p:txBody>
          <a:bodyPr/>
          <a:lstStyle/>
          <a:p>
            <a:r>
              <a:t>Department of Information Technology</a:t>
            </a:r>
          </a:p>
        </p:txBody>
      </p:sp>
      <p:sp>
        <p:nvSpPr>
          <p:cNvPr id="3" name="PlaceHolder 2">
            <a:extLst>
              <a:ext uri="{FF2B5EF4-FFF2-40B4-BE49-F238E27FC236}">
                <a16:creationId xmlns:a16="http://schemas.microsoft.com/office/drawing/2014/main" id="{28FE1528-69CD-9EBF-D768-D04327A4767D}"/>
              </a:ext>
            </a:extLst>
          </p:cNvPr>
          <p:cNvSpPr>
            <a:spLocks noGrp="1"/>
          </p:cNvSpPr>
          <p:nvPr>
            <p:ph type="sldNum" idx="5"/>
          </p:nvPr>
        </p:nvSpPr>
        <p:spPr/>
        <p:txBody>
          <a:bodyPr/>
          <a:lstStyle/>
          <a:p>
            <a:fld id="{B8AA78BC-0426-43F5-9798-F518E30B2FB5}" type="slidenum">
              <a:rPr/>
              <a:t>25</a:t>
            </a:fld>
            <a:endParaRPr/>
          </a:p>
        </p:txBody>
      </p:sp>
      <p:sp>
        <p:nvSpPr>
          <p:cNvPr id="6" name="TextBox 5">
            <a:extLst>
              <a:ext uri="{FF2B5EF4-FFF2-40B4-BE49-F238E27FC236}">
                <a16:creationId xmlns:a16="http://schemas.microsoft.com/office/drawing/2014/main" id="{3A7ACCB6-BAF3-71D8-96E8-3ED0271AF5BB}"/>
              </a:ext>
            </a:extLst>
          </p:cNvPr>
          <p:cNvSpPr txBox="1"/>
          <p:nvPr/>
        </p:nvSpPr>
        <p:spPr>
          <a:xfrm>
            <a:off x="1853514" y="4542138"/>
            <a:ext cx="7792993" cy="523220"/>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Fig.13 This figure represents the data visualization in </a:t>
            </a:r>
            <a:r>
              <a:rPr lang="en-US" sz="1400" dirty="0" err="1">
                <a:latin typeface="Times New Roman" panose="02020603050405020304" pitchFamily="18" charset="0"/>
                <a:cs typeface="Times New Roman" panose="02020603050405020304" pitchFamily="18" charset="0"/>
              </a:rPr>
              <a:t>Quicksight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B314A8-9C94-7EA5-F934-ED1B794C07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46" y="513278"/>
            <a:ext cx="8785054" cy="3999138"/>
          </a:xfrm>
          <a:prstGeom prst="rect">
            <a:avLst/>
          </a:prstGeom>
        </p:spPr>
      </p:pic>
    </p:spTree>
    <p:extLst>
      <p:ext uri="{BB962C8B-B14F-4D97-AF65-F5344CB8AC3E}">
        <p14:creationId xmlns:p14="http://schemas.microsoft.com/office/powerpoint/2010/main" val="1478486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5"/>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23" name="Rectangle 6"/>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Conclusion</a:t>
            </a:r>
            <a:endParaRPr lang="en-IN" sz="2000" b="0" strike="noStrike" spc="-1" dirty="0">
              <a:latin typeface="Times New Roman" panose="02020603050405020304" pitchFamily="18" charset="0"/>
              <a:cs typeface="Times New Roman" panose="02020603050405020304" pitchFamily="18" charset="0"/>
            </a:endParaRPr>
          </a:p>
        </p:txBody>
      </p:sp>
      <p:pic>
        <p:nvPicPr>
          <p:cNvPr id="124" name="Picture 7"/>
          <p:cNvPicPr/>
          <p:nvPr/>
        </p:nvPicPr>
        <p:blipFill>
          <a:blip r:embed="rId2"/>
          <a:stretch/>
        </p:blipFill>
        <p:spPr>
          <a:xfrm>
            <a:off x="8710920" y="4788720"/>
            <a:ext cx="403560" cy="306360"/>
          </a:xfrm>
          <a:prstGeom prst="rect">
            <a:avLst/>
          </a:prstGeom>
          <a:ln w="0">
            <a:noFill/>
          </a:ln>
        </p:spPr>
      </p:pic>
      <p:sp>
        <p:nvSpPr>
          <p:cNvPr id="2" name="PlaceHolder 1"/>
          <p:cNvSpPr>
            <a:spLocks noGrp="1"/>
          </p:cNvSpPr>
          <p:nvPr>
            <p:ph type="ftr" idx="4"/>
          </p:nvPr>
        </p:nvSpPr>
        <p:spPr/>
        <p:txBody>
          <a:bodyPr/>
          <a:lstStyle/>
          <a:p>
            <a:r>
              <a:t>Department of Information Technology</a:t>
            </a:r>
          </a:p>
        </p:txBody>
      </p:sp>
      <p:sp>
        <p:nvSpPr>
          <p:cNvPr id="3" name="PlaceHolder 2"/>
          <p:cNvSpPr>
            <a:spLocks noGrp="1"/>
          </p:cNvSpPr>
          <p:nvPr>
            <p:ph type="sldNum" idx="5"/>
          </p:nvPr>
        </p:nvSpPr>
        <p:spPr/>
        <p:txBody>
          <a:bodyPr/>
          <a:lstStyle/>
          <a:p>
            <a:fld id="{2913D3BE-0D98-450A-A34F-98BD7BB535D0}" type="slidenum">
              <a:rPr/>
              <a:t>26</a:t>
            </a:fld>
            <a:endParaRPr/>
          </a:p>
        </p:txBody>
      </p:sp>
      <p:sp>
        <p:nvSpPr>
          <p:cNvPr id="4" name="Text Box 1">
            <a:extLst>
              <a:ext uri="{FF2B5EF4-FFF2-40B4-BE49-F238E27FC236}">
                <a16:creationId xmlns:a16="http://schemas.microsoft.com/office/drawing/2014/main" id="{8987EDC0-E2DA-4D1F-F03F-A76756969E93}"/>
              </a:ext>
            </a:extLst>
          </p:cNvPr>
          <p:cNvSpPr/>
          <p:nvPr/>
        </p:nvSpPr>
        <p:spPr>
          <a:xfrm>
            <a:off x="501211" y="777116"/>
            <a:ext cx="8141217" cy="3365109"/>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50000"/>
              </a:lnSpc>
              <a:buNone/>
            </a:pPr>
            <a:r>
              <a:rPr lang="en-US" b="0" strike="noStrike" spc="-1" dirty="0">
                <a:latin typeface="Times New Roman" panose="02020603050405020304" pitchFamily="18" charset="0"/>
                <a:cs typeface="Times New Roman" panose="02020603050405020304" pitchFamily="18" charset="0"/>
              </a:rPr>
              <a:t>In this project, we explored AWS services such as S3, Glue, Athena, </a:t>
            </a:r>
            <a:r>
              <a:rPr lang="en-US" b="0" strike="noStrike" spc="-1" dirty="0" err="1">
                <a:latin typeface="Times New Roman" panose="02020603050405020304" pitchFamily="18" charset="0"/>
                <a:cs typeface="Times New Roman" panose="02020603050405020304" pitchFamily="18" charset="0"/>
              </a:rPr>
              <a:t>QuickSight</a:t>
            </a:r>
            <a:r>
              <a:rPr lang="en-US" b="0" strike="noStrike" spc="-1" dirty="0">
                <a:latin typeface="Times New Roman" panose="02020603050405020304" pitchFamily="18" charset="0"/>
                <a:cs typeface="Times New Roman" panose="02020603050405020304" pitchFamily="18" charset="0"/>
              </a:rPr>
              <a:t>. We worked with S3 buckets and objects to store our data, and worked with AWS Glue to create Glue Crawlers and build a Glue Data Catalog. This allowed us to generate tables and define schemas for our dataset. We also configured IAM roles, policies and permissions on who can access the data. We </a:t>
            </a:r>
            <a:r>
              <a:rPr lang="en-US" spc="-1" dirty="0">
                <a:latin typeface="Times New Roman" panose="02020603050405020304" pitchFamily="18" charset="0"/>
                <a:cs typeface="Times New Roman" panose="02020603050405020304" pitchFamily="18" charset="0"/>
              </a:rPr>
              <a:t>used </a:t>
            </a:r>
            <a:r>
              <a:rPr lang="en-US" b="0" strike="noStrike" spc="-1" dirty="0">
                <a:latin typeface="Times New Roman" panose="02020603050405020304" pitchFamily="18" charset="0"/>
                <a:cs typeface="Times New Roman" panose="02020603050405020304" pitchFamily="18" charset="0"/>
              </a:rPr>
              <a:t>Athena for querying data</a:t>
            </a:r>
            <a:r>
              <a:rPr lang="en-US" spc="-1" dirty="0">
                <a:latin typeface="Times New Roman" panose="02020603050405020304" pitchFamily="18" charset="0"/>
                <a:cs typeface="Times New Roman" panose="02020603050405020304" pitchFamily="18" charset="0"/>
              </a:rPr>
              <a:t> and</a:t>
            </a:r>
            <a:r>
              <a:rPr lang="en-US" b="0" strike="noStrike" spc="-1" dirty="0">
                <a:latin typeface="Times New Roman" panose="02020603050405020304" pitchFamily="18" charset="0"/>
                <a:cs typeface="Times New Roman" panose="02020603050405020304" pitchFamily="18" charset="0"/>
              </a:rPr>
              <a:t> </a:t>
            </a:r>
            <a:r>
              <a:rPr lang="en-US" b="0" strike="noStrike" spc="-1" dirty="0" err="1">
                <a:latin typeface="Times New Roman" panose="02020603050405020304" pitchFamily="18" charset="0"/>
                <a:cs typeface="Times New Roman" panose="02020603050405020304" pitchFamily="18" charset="0"/>
              </a:rPr>
              <a:t>QuickSight</a:t>
            </a:r>
            <a:r>
              <a:rPr lang="en-US" b="0" strike="noStrike" spc="-1" dirty="0">
                <a:latin typeface="Times New Roman" panose="02020603050405020304" pitchFamily="18" charset="0"/>
                <a:cs typeface="Times New Roman" panose="02020603050405020304" pitchFamily="18" charset="0"/>
              </a:rPr>
              <a:t> for visualizations. This provided us with a solid understanding of foundational AWS services, preparing us to efficiently utilize these tools for scalable data analytics and visualization in </a:t>
            </a:r>
            <a:r>
              <a:rPr lang="en-US" b="0" strike="noStrike" spc="-1" dirty="0" err="1">
                <a:latin typeface="Times New Roman" panose="02020603050405020304" pitchFamily="18" charset="0"/>
                <a:cs typeface="Times New Roman" panose="02020603050405020304" pitchFamily="18" charset="0"/>
              </a:rPr>
              <a:t>aws</a:t>
            </a:r>
            <a:r>
              <a:rPr lang="en-US" b="0" strike="noStrike" spc="-1" dirty="0">
                <a:latin typeface="Times New Roman" panose="02020603050405020304" pitchFamily="18" charset="0"/>
                <a:cs typeface="Times New Roman" panose="02020603050405020304" pitchFamily="18" charset="0"/>
              </a:rPr>
              <a:t> cloud environment.</a:t>
            </a:r>
            <a:endParaRPr lang="en-IN" b="0" strike="noStrike" spc="-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9413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p:nvPr>
        </p:nvSpPr>
        <p:spPr>
          <a:xfrm>
            <a:off x="198408" y="500331"/>
            <a:ext cx="8686800" cy="4132053"/>
          </a:xfrm>
          <a:prstGeom prst="rect">
            <a:avLst/>
          </a:prstGeom>
          <a:noFill/>
          <a:ln w="0">
            <a:noFill/>
          </a:ln>
        </p:spPr>
        <p:txBody>
          <a:bodyPr anchor="t">
            <a:normAutofit/>
          </a:bodyPr>
          <a:lstStyle/>
          <a:p>
            <a:pPr algn="just">
              <a:lnSpc>
                <a:spcPct val="150000"/>
              </a:lnSpc>
              <a:spcBef>
                <a:spcPts val="360"/>
              </a:spcBef>
              <a:buNone/>
              <a:tabLst>
                <a:tab pos="0" algn="l"/>
              </a:tabLst>
            </a:pPr>
            <a:r>
              <a:rPr lang="en-US" sz="1800" b="0" strike="noStrike" spc="-1" dirty="0">
                <a:solidFill>
                  <a:srgbClr val="000000"/>
                </a:solidFill>
                <a:latin typeface="Times New Roman" panose="02020603050405020304" pitchFamily="18" charset="0"/>
                <a:cs typeface="Times New Roman" panose="02020603050405020304" pitchFamily="18" charset="0"/>
              </a:rPr>
              <a:t>		This project explores how cloud technologies, particularly Amazon Web Services (AWS), can make managing data easier and faster. By using AWS tools—Amazon S3 for scalable storage, AWS Glue for data transformation, Amazon Athena for querying, and Amazon </a:t>
            </a:r>
            <a:r>
              <a:rPr lang="en-US" sz="1800" b="0" strike="noStrike" spc="-1" dirty="0" err="1">
                <a:solidFill>
                  <a:srgbClr val="000000"/>
                </a:solidFill>
                <a:latin typeface="Times New Roman" panose="02020603050405020304" pitchFamily="18" charset="0"/>
                <a:cs typeface="Times New Roman" panose="02020603050405020304" pitchFamily="18" charset="0"/>
              </a:rPr>
              <a:t>QuickSight</a:t>
            </a:r>
            <a:r>
              <a:rPr lang="en-US" sz="1800" b="0" strike="noStrike" spc="-1" dirty="0">
                <a:solidFill>
                  <a:srgbClr val="000000"/>
                </a:solidFill>
                <a:latin typeface="Times New Roman" panose="02020603050405020304" pitchFamily="18" charset="0"/>
                <a:cs typeface="Times New Roman" panose="02020603050405020304" pitchFamily="18" charset="0"/>
              </a:rPr>
              <a:t> for visualization—this project shows how these tools can handle data more efficiently. The expected outcomes </a:t>
            </a:r>
            <a:r>
              <a:rPr lang="en-US" sz="1800" b="0" strike="noStrike" spc="-1">
                <a:solidFill>
                  <a:srgbClr val="000000"/>
                </a:solidFill>
                <a:latin typeface="Times New Roman" panose="02020603050405020304" pitchFamily="18" charset="0"/>
                <a:cs typeface="Times New Roman" panose="02020603050405020304" pitchFamily="18" charset="0"/>
              </a:rPr>
              <a:t>include faster </a:t>
            </a:r>
            <a:r>
              <a:rPr lang="en-US" sz="1800" b="0" strike="noStrike" spc="-1" dirty="0">
                <a:solidFill>
                  <a:srgbClr val="000000"/>
                </a:solidFill>
                <a:latin typeface="Times New Roman" panose="02020603050405020304" pitchFamily="18" charset="0"/>
                <a:cs typeface="Times New Roman" panose="02020603050405020304" pitchFamily="18" charset="0"/>
              </a:rPr>
              <a:t>analysis, cost-effective data storage, and enhances decision-making capabilities through better visualization techniques. This approach supports enhanced data-driven insights across various industries.</a:t>
            </a:r>
          </a:p>
          <a:p>
            <a:pPr algn="just">
              <a:lnSpc>
                <a:spcPct val="100000"/>
              </a:lnSpc>
              <a:spcBef>
                <a:spcPts val="241"/>
              </a:spcBef>
              <a:buNone/>
              <a:tabLst>
                <a:tab pos="0" algn="l"/>
              </a:tabLst>
            </a:pPr>
            <a:endParaRPr lang="en-US"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107" name="Picture 5"/>
          <p:cNvPicPr/>
          <p:nvPr/>
        </p:nvPicPr>
        <p:blipFill>
          <a:blip r:embed="rId2"/>
          <a:stretch/>
        </p:blipFill>
        <p:spPr>
          <a:xfrm>
            <a:off x="8710920" y="4788720"/>
            <a:ext cx="403560" cy="306360"/>
          </a:xfrm>
          <a:prstGeom prst="rect">
            <a:avLst/>
          </a:prstGeom>
          <a:ln w="0">
            <a:noFill/>
          </a:ln>
        </p:spPr>
      </p:pic>
      <p:sp>
        <p:nvSpPr>
          <p:cNvPr id="108" name="Rectangle 6"/>
          <p:cNvSpPr/>
          <p:nvPr/>
        </p:nvSpPr>
        <p:spPr>
          <a:xfrm>
            <a:off x="0" y="936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09" name="Rectangle 7"/>
          <p:cNvSpPr/>
          <p:nvPr/>
        </p:nvSpPr>
        <p:spPr>
          <a:xfrm>
            <a:off x="237564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Project Abstract</a:t>
            </a:r>
            <a:endParaRPr lang="en-IN" sz="2000" b="0" strike="noStrike" spc="-1" dirty="0">
              <a:latin typeface="Times New Roman" panose="02020603050405020304" pitchFamily="18" charset="0"/>
              <a:cs typeface="Times New Roman" panose="02020603050405020304" pitchFamily="18" charset="0"/>
            </a:endParaRPr>
          </a:p>
        </p:txBody>
      </p:sp>
      <p:sp>
        <p:nvSpPr>
          <p:cNvPr id="3" name="PlaceHolder 2"/>
          <p:cNvSpPr>
            <a:spLocks noGrp="1"/>
          </p:cNvSpPr>
          <p:nvPr>
            <p:ph type="ftr" idx="4"/>
          </p:nvPr>
        </p:nvSpPr>
        <p:spPr/>
        <p:txBody>
          <a:bodyPr/>
          <a:lstStyle/>
          <a:p>
            <a:r>
              <a:t>Department of Information Technology</a:t>
            </a:r>
          </a:p>
        </p:txBody>
      </p:sp>
      <p:sp>
        <p:nvSpPr>
          <p:cNvPr id="4" name="PlaceHolder 3"/>
          <p:cNvSpPr>
            <a:spLocks noGrp="1"/>
          </p:cNvSpPr>
          <p:nvPr>
            <p:ph type="sldNum" idx="5"/>
          </p:nvPr>
        </p:nvSpPr>
        <p:spPr/>
        <p:txBody>
          <a:bodyPr/>
          <a:lstStyle/>
          <a:p>
            <a:fld id="{ED263E02-9160-4CC3-B711-161ECF6DF7F9}" type="slidenum">
              <a:r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Rectangle 5"/>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03" name="Rectangle 6"/>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Introduction</a:t>
            </a:r>
            <a:endParaRPr lang="en-IN" sz="2000" b="0" strike="noStrike" spc="-1" dirty="0">
              <a:latin typeface="Times New Roman" panose="02020603050405020304" pitchFamily="18" charset="0"/>
              <a:cs typeface="Times New Roman" panose="02020603050405020304" pitchFamily="18" charset="0"/>
            </a:endParaRPr>
          </a:p>
        </p:txBody>
      </p:sp>
      <p:pic>
        <p:nvPicPr>
          <p:cNvPr id="104" name="Picture 7"/>
          <p:cNvPicPr/>
          <p:nvPr/>
        </p:nvPicPr>
        <p:blipFill>
          <a:blip r:embed="rId2"/>
          <a:stretch/>
        </p:blipFill>
        <p:spPr>
          <a:xfrm>
            <a:off x="8710920" y="4788720"/>
            <a:ext cx="403560" cy="306360"/>
          </a:xfrm>
          <a:prstGeom prst="rect">
            <a:avLst/>
          </a:prstGeom>
          <a:ln w="0">
            <a:noFill/>
          </a:ln>
        </p:spPr>
      </p:pic>
      <p:sp>
        <p:nvSpPr>
          <p:cNvPr id="2" name="PlaceHolder 1"/>
          <p:cNvSpPr>
            <a:spLocks noGrp="1"/>
          </p:cNvSpPr>
          <p:nvPr>
            <p:ph type="ftr" idx="4"/>
          </p:nvPr>
        </p:nvSpPr>
        <p:spPr>
          <a:xfrm>
            <a:off x="3178440" y="4920221"/>
            <a:ext cx="2895120" cy="182880"/>
          </a:xfrm>
        </p:spPr>
        <p:txBody>
          <a:bodyPr/>
          <a:lstStyle/>
          <a:p>
            <a:r>
              <a:t>Department of Information Technology</a:t>
            </a:r>
          </a:p>
        </p:txBody>
      </p:sp>
      <p:sp>
        <p:nvSpPr>
          <p:cNvPr id="3" name="PlaceHolder 2"/>
          <p:cNvSpPr>
            <a:spLocks noGrp="1"/>
          </p:cNvSpPr>
          <p:nvPr>
            <p:ph type="sldNum" idx="5"/>
          </p:nvPr>
        </p:nvSpPr>
        <p:spPr/>
        <p:txBody>
          <a:bodyPr/>
          <a:lstStyle/>
          <a:p>
            <a:fld id="{3800D591-F077-4868-9E5D-EF250FD6BD24}" type="slidenum">
              <a:rPr/>
              <a:t>4</a:t>
            </a:fld>
            <a:endParaRPr/>
          </a:p>
        </p:txBody>
      </p:sp>
      <p:sp>
        <p:nvSpPr>
          <p:cNvPr id="4" name="PlaceHolder 1">
            <a:extLst>
              <a:ext uri="{FF2B5EF4-FFF2-40B4-BE49-F238E27FC236}">
                <a16:creationId xmlns:a16="http://schemas.microsoft.com/office/drawing/2014/main" id="{46C5AE1F-6791-1303-917E-5CDD3A141C2F}"/>
              </a:ext>
            </a:extLst>
          </p:cNvPr>
          <p:cNvSpPr txBox="1">
            <a:spLocks/>
          </p:cNvSpPr>
          <p:nvPr/>
        </p:nvSpPr>
        <p:spPr>
          <a:xfrm>
            <a:off x="198408" y="500331"/>
            <a:ext cx="8686800" cy="4132053"/>
          </a:xfrm>
          <a:prstGeom prst="rect">
            <a:avLst/>
          </a:prstGeom>
          <a:noFill/>
          <a:ln w="0">
            <a:noFill/>
          </a:ln>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Bef>
                <a:spcPts val="360"/>
              </a:spcBef>
              <a:buFont typeface="Arial" panose="020B0604020202020204" pitchFamily="34" charset="0"/>
              <a:buNone/>
              <a:tabLst>
                <a:tab pos="0" algn="l"/>
              </a:tabLst>
            </a:pPr>
            <a:r>
              <a:rPr lang="en-US" sz="1800" spc="-1" dirty="0">
                <a:solidFill>
                  <a:srgbClr val="000000"/>
                </a:solidFill>
                <a:latin typeface="Times New Roman"/>
              </a:rPr>
              <a:t>		</a:t>
            </a:r>
            <a:r>
              <a:rPr lang="en-US" sz="1600" dirty="0">
                <a:latin typeface="Times New Roman" panose="02020603050405020304" pitchFamily="18" charset="0"/>
                <a:cs typeface="Times New Roman" panose="02020603050405020304" pitchFamily="18" charset="0"/>
              </a:rPr>
              <a:t>In today's data-driven world, organizations encounter significant challenges with traditional tools like SQL, Spark and Power BI, Tableau especially regarding scalability, integration and complex infrastructure when managing data. This project aims to address these challenges by using cloud computing solutions through Amazon Web Services (AWS). AWS tools offer automatic scalability, handling data without complex setups, which is crucial for handling the growing data demands of modern organizations. Their pay-as-you-go pricing model not only reduces infrastructure costs but also makes them more economical for projects with variable workloads. Moreover, AWS provides user-friendly interfaces and an integrated ecosystem, simplifying data management, processing, and visualization. This leads to quicker insights and improved decision-making. Overall, this project highlights the impact of AWS cloud technologies in efficiently managing data across various sectors and improves decision making.</a:t>
            </a:r>
            <a:endParaRPr lang="en-US" sz="1600" spc="-1"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Rectangle 5"/>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1" name="Rectangle 6"/>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Problem Statement</a:t>
            </a:r>
            <a:endParaRPr lang="en-IN" sz="2000" b="0" strike="noStrike" spc="-1" dirty="0">
              <a:latin typeface="Times New Roman" panose="02020603050405020304" pitchFamily="18" charset="0"/>
              <a:cs typeface="Times New Roman" panose="02020603050405020304" pitchFamily="18" charset="0"/>
            </a:endParaRPr>
          </a:p>
        </p:txBody>
      </p:sp>
      <p:pic>
        <p:nvPicPr>
          <p:cNvPr id="112" name="Picture 7"/>
          <p:cNvPicPr/>
          <p:nvPr/>
        </p:nvPicPr>
        <p:blipFill>
          <a:blip r:embed="rId2"/>
          <a:stretch/>
        </p:blipFill>
        <p:spPr>
          <a:xfrm>
            <a:off x="8710920" y="4788720"/>
            <a:ext cx="403560" cy="306360"/>
          </a:xfrm>
          <a:prstGeom prst="rect">
            <a:avLst/>
          </a:prstGeom>
          <a:ln w="0">
            <a:noFill/>
          </a:ln>
        </p:spPr>
      </p:pic>
      <p:sp>
        <p:nvSpPr>
          <p:cNvPr id="113" name="Text Box 2"/>
          <p:cNvSpPr/>
          <p:nvPr/>
        </p:nvSpPr>
        <p:spPr>
          <a:xfrm>
            <a:off x="284672" y="436320"/>
            <a:ext cx="8706328" cy="170311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50000"/>
              </a:lnSpc>
              <a:buNone/>
            </a:pPr>
            <a:r>
              <a:rPr lang="en-US" sz="1800" b="0" strike="noStrike" spc="-1" dirty="0">
                <a:latin typeface="Times New Roman" panose="02020603050405020304" pitchFamily="18" charset="0"/>
                <a:cs typeface="Times New Roman" panose="02020603050405020304" pitchFamily="18" charset="0"/>
              </a:rPr>
              <a:t>To perform efficient data analysis and visualization using Amazon Web Services (AWS), leveraging tools like S3, Glue, Athena, and </a:t>
            </a:r>
            <a:r>
              <a:rPr lang="en-US" sz="1800" b="0" strike="noStrike" spc="-1" dirty="0" err="1">
                <a:latin typeface="Times New Roman" panose="02020603050405020304" pitchFamily="18" charset="0"/>
                <a:cs typeface="Times New Roman" panose="02020603050405020304" pitchFamily="18" charset="0"/>
              </a:rPr>
              <a:t>QuickSight</a:t>
            </a:r>
            <a:r>
              <a:rPr lang="en-US" sz="1800" b="0" strike="noStrike" spc="-1" dirty="0">
                <a:latin typeface="Times New Roman" panose="02020603050405020304" pitchFamily="18" charset="0"/>
                <a:cs typeface="Times New Roman" panose="02020603050405020304" pitchFamily="18" charset="0"/>
              </a:rPr>
              <a:t>. This approach aims to overcome the limitations of traditional tools by improving data processing speed and enhancing real-time insights, all while reducing costs.</a:t>
            </a:r>
            <a:endParaRPr lang="en-IN" sz="1800" b="0" strike="noStrike" spc="-1" dirty="0">
              <a:latin typeface="Times New Roman" panose="02020603050405020304" pitchFamily="18" charset="0"/>
              <a:cs typeface="Times New Roman" panose="02020603050405020304" pitchFamily="18" charset="0"/>
            </a:endParaRPr>
          </a:p>
        </p:txBody>
      </p:sp>
      <p:sp>
        <p:nvSpPr>
          <p:cNvPr id="2" name="PlaceHolder 1"/>
          <p:cNvSpPr>
            <a:spLocks noGrp="1"/>
          </p:cNvSpPr>
          <p:nvPr>
            <p:ph type="ftr" idx="4"/>
          </p:nvPr>
        </p:nvSpPr>
        <p:spPr/>
        <p:txBody>
          <a:bodyPr/>
          <a:lstStyle/>
          <a:p>
            <a:r>
              <a:t>Department of Information Technology</a:t>
            </a:r>
          </a:p>
        </p:txBody>
      </p:sp>
      <p:sp>
        <p:nvSpPr>
          <p:cNvPr id="3" name="PlaceHolder 2"/>
          <p:cNvSpPr>
            <a:spLocks noGrp="1"/>
          </p:cNvSpPr>
          <p:nvPr>
            <p:ph type="sldNum" idx="5"/>
          </p:nvPr>
        </p:nvSpPr>
        <p:spPr/>
        <p:txBody>
          <a:bodyPr/>
          <a:lstStyle/>
          <a:p>
            <a:fld id="{9EBBB61F-5440-4E5D-82E6-90FCC613182C}" type="slidenum">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5"/>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23" name="Rectangle 6"/>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Literature Survey</a:t>
            </a:r>
            <a:endParaRPr lang="en-IN" sz="2000" b="0" strike="noStrike" spc="-1" dirty="0">
              <a:latin typeface="Times New Roman" panose="02020603050405020304" pitchFamily="18" charset="0"/>
              <a:cs typeface="Times New Roman" panose="02020603050405020304" pitchFamily="18" charset="0"/>
            </a:endParaRPr>
          </a:p>
        </p:txBody>
      </p:sp>
      <p:pic>
        <p:nvPicPr>
          <p:cNvPr id="124" name="Picture 7"/>
          <p:cNvPicPr/>
          <p:nvPr/>
        </p:nvPicPr>
        <p:blipFill>
          <a:blip r:embed="rId3"/>
          <a:stretch/>
        </p:blipFill>
        <p:spPr>
          <a:xfrm>
            <a:off x="8710920" y="4788720"/>
            <a:ext cx="403560" cy="306360"/>
          </a:xfrm>
          <a:prstGeom prst="rect">
            <a:avLst/>
          </a:prstGeom>
          <a:ln w="0">
            <a:noFill/>
          </a:ln>
        </p:spPr>
      </p:pic>
      <p:sp>
        <p:nvSpPr>
          <p:cNvPr id="2" name="PlaceHolder 1"/>
          <p:cNvSpPr>
            <a:spLocks noGrp="1"/>
          </p:cNvSpPr>
          <p:nvPr>
            <p:ph type="ftr" idx="4"/>
          </p:nvPr>
        </p:nvSpPr>
        <p:spPr/>
        <p:txBody>
          <a:bodyPr/>
          <a:lstStyle/>
          <a:p>
            <a:r>
              <a:t>Department of Information Technology</a:t>
            </a:r>
          </a:p>
        </p:txBody>
      </p:sp>
      <p:sp>
        <p:nvSpPr>
          <p:cNvPr id="3" name="PlaceHolder 2"/>
          <p:cNvSpPr>
            <a:spLocks noGrp="1"/>
          </p:cNvSpPr>
          <p:nvPr>
            <p:ph type="sldNum" idx="5"/>
          </p:nvPr>
        </p:nvSpPr>
        <p:spPr/>
        <p:txBody>
          <a:bodyPr/>
          <a:lstStyle/>
          <a:p>
            <a:fld id="{2913D3BE-0D98-450A-A34F-98BD7BB535D0}" type="slidenum">
              <a:rPr/>
              <a:t>6</a:t>
            </a:fld>
            <a:endParaRPr/>
          </a:p>
        </p:txBody>
      </p:sp>
      <p:graphicFrame>
        <p:nvGraphicFramePr>
          <p:cNvPr id="8" name="Table 10">
            <a:extLst>
              <a:ext uri="{FF2B5EF4-FFF2-40B4-BE49-F238E27FC236}">
                <a16:creationId xmlns:a16="http://schemas.microsoft.com/office/drawing/2014/main" id="{738BE864-33BD-4EBB-9B25-E7D73DF61469}"/>
              </a:ext>
            </a:extLst>
          </p:cNvPr>
          <p:cNvGraphicFramePr>
            <a:graphicFrameLocks noGrp="1"/>
          </p:cNvGraphicFramePr>
          <p:nvPr>
            <p:extLst>
              <p:ext uri="{D42A27DB-BD31-4B8C-83A1-F6EECF244321}">
                <p14:modId xmlns:p14="http://schemas.microsoft.com/office/powerpoint/2010/main" val="845174509"/>
              </p:ext>
            </p:extLst>
          </p:nvPr>
        </p:nvGraphicFramePr>
        <p:xfrm>
          <a:off x="401052" y="585539"/>
          <a:ext cx="8309866" cy="4035888"/>
        </p:xfrm>
        <a:graphic>
          <a:graphicData uri="http://schemas.openxmlformats.org/drawingml/2006/table">
            <a:tbl>
              <a:tblPr/>
              <a:tblGrid>
                <a:gridCol w="422243">
                  <a:extLst>
                    <a:ext uri="{9D8B030D-6E8A-4147-A177-3AD203B41FA5}">
                      <a16:colId xmlns:a16="http://schemas.microsoft.com/office/drawing/2014/main" val="20000"/>
                    </a:ext>
                  </a:extLst>
                </a:gridCol>
                <a:gridCol w="1531953">
                  <a:extLst>
                    <a:ext uri="{9D8B030D-6E8A-4147-A177-3AD203B41FA5}">
                      <a16:colId xmlns:a16="http://schemas.microsoft.com/office/drawing/2014/main" val="20001"/>
                    </a:ext>
                  </a:extLst>
                </a:gridCol>
                <a:gridCol w="1099539">
                  <a:extLst>
                    <a:ext uri="{9D8B030D-6E8A-4147-A177-3AD203B41FA5}">
                      <a16:colId xmlns:a16="http://schemas.microsoft.com/office/drawing/2014/main" val="20002"/>
                    </a:ext>
                  </a:extLst>
                </a:gridCol>
                <a:gridCol w="2719237">
                  <a:extLst>
                    <a:ext uri="{9D8B030D-6E8A-4147-A177-3AD203B41FA5}">
                      <a16:colId xmlns:a16="http://schemas.microsoft.com/office/drawing/2014/main" val="20003"/>
                    </a:ext>
                  </a:extLst>
                </a:gridCol>
                <a:gridCol w="1210726">
                  <a:extLst>
                    <a:ext uri="{9D8B030D-6E8A-4147-A177-3AD203B41FA5}">
                      <a16:colId xmlns:a16="http://schemas.microsoft.com/office/drawing/2014/main" val="20004"/>
                    </a:ext>
                  </a:extLst>
                </a:gridCol>
                <a:gridCol w="1326168">
                  <a:extLst>
                    <a:ext uri="{9D8B030D-6E8A-4147-A177-3AD203B41FA5}">
                      <a16:colId xmlns:a16="http://schemas.microsoft.com/office/drawing/2014/main" val="20005"/>
                    </a:ext>
                  </a:extLst>
                </a:gridCol>
              </a:tblGrid>
              <a:tr h="450022">
                <a:tc>
                  <a:txBody>
                    <a:bodyPr/>
                    <a:lstStyle/>
                    <a:p>
                      <a:pPr rtl="0" fontAlgn="t">
                        <a:spcBef>
                          <a:spcPts val="0"/>
                        </a:spcBef>
                        <a:spcAft>
                          <a:spcPts val="0"/>
                        </a:spcAft>
                      </a:pPr>
                      <a:r>
                        <a:rPr lang="en-IN" sz="1200" b="0" i="0" u="none" strike="noStrike" dirty="0" err="1">
                          <a:solidFill>
                            <a:srgbClr val="000000"/>
                          </a:solidFill>
                          <a:effectLst/>
                          <a:latin typeface="Times New Roman" panose="02020603050405020304" pitchFamily="18" charset="0"/>
                          <a:cs typeface="Times New Roman" panose="02020603050405020304" pitchFamily="18" charset="0"/>
                        </a:rPr>
                        <a:t>S.No</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TITLE</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AUTHOR</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DESCRIPTION</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ctr"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AWS TOOLS USED</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ct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DATASET</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810479">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Big Data Analytics on AWS Cloud using AWS Athena and </a:t>
                      </a:r>
                      <a:r>
                        <a:rPr lang="en-US" sz="1200" dirty="0" err="1">
                          <a:effectLst/>
                          <a:latin typeface="Times New Roman" panose="02020603050405020304" pitchFamily="18" charset="0"/>
                          <a:cs typeface="Times New Roman" panose="02020603050405020304" pitchFamily="18" charset="0"/>
                        </a:rPr>
                        <a:t>QuickSight</a:t>
                      </a:r>
                      <a:r>
                        <a:rPr lang="en-US" sz="1200" dirty="0">
                          <a:effectLst/>
                          <a:latin typeface="Times New Roman" panose="02020603050405020304" pitchFamily="18" charset="0"/>
                          <a:cs typeface="Times New Roman" panose="02020603050405020304" pitchFamily="18" charset="0"/>
                        </a:rPr>
                        <a:t>   (2021)</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it-IT" sz="1200" dirty="0">
                          <a:effectLst/>
                          <a:latin typeface="Times New Roman" panose="02020603050405020304" pitchFamily="18" charset="0"/>
                          <a:cs typeface="Times New Roman" panose="02020603050405020304" pitchFamily="18" charset="0"/>
                        </a:rPr>
                        <a:t>Anand Mishra</a:t>
                      </a:r>
                    </a:p>
                    <a:p>
                      <a:pPr algn="just" rtl="0" fontAlgn="t">
                        <a:spcBef>
                          <a:spcPts val="1200"/>
                        </a:spcBef>
                        <a:spcAft>
                          <a:spcPts val="0"/>
                        </a:spcAft>
                      </a:pPr>
                      <a:r>
                        <a:rPr lang="it-IT" sz="1200" dirty="0">
                          <a:effectLst/>
                          <a:latin typeface="Times New Roman" panose="02020603050405020304" pitchFamily="18" charset="0"/>
                          <a:cs typeface="Times New Roman" panose="02020603050405020304" pitchFamily="18" charset="0"/>
                        </a:rPr>
                        <a:t>Gajendra Kumar</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This article explores Big Data analytics using AWS services like S3, Athena, and </a:t>
                      </a:r>
                      <a:r>
                        <a:rPr lang="en-US" sz="1200" dirty="0" err="1">
                          <a:effectLst/>
                          <a:latin typeface="Times New Roman" panose="02020603050405020304" pitchFamily="18" charset="0"/>
                          <a:cs typeface="Times New Roman" panose="02020603050405020304" pitchFamily="18" charset="0"/>
                        </a:rPr>
                        <a:t>QuickSight</a:t>
                      </a:r>
                      <a:r>
                        <a:rPr lang="en-US" sz="1200" dirty="0">
                          <a:effectLst/>
                          <a:latin typeface="Times New Roman" panose="02020603050405020304" pitchFamily="18" charset="0"/>
                          <a:cs typeface="Times New Roman" panose="02020603050405020304" pitchFamily="18" charset="0"/>
                        </a:rPr>
                        <a:t>, demonstrating efficient data processing, querying, and visualization</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  AWS S3,</a:t>
                      </a:r>
                    </a:p>
                    <a:p>
                      <a:pPr algn="just" rtl="0" fontAlgn="t">
                        <a:spcBef>
                          <a:spcPts val="0"/>
                        </a:spcBef>
                        <a:spcAft>
                          <a:spcPts val="0"/>
                        </a:spcAft>
                      </a:pPr>
                      <a:r>
                        <a:rPr lang="en-US" sz="1200" dirty="0" err="1">
                          <a:effectLst/>
                          <a:latin typeface="Times New Roman" panose="02020603050405020304" pitchFamily="18" charset="0"/>
                          <a:cs typeface="Times New Roman" panose="02020603050405020304" pitchFamily="18" charset="0"/>
                        </a:rPr>
                        <a:t>Athena,Glue</a:t>
                      </a:r>
                      <a:r>
                        <a:rPr lang="en-US" sz="1200" dirty="0">
                          <a:effectLst/>
                          <a:latin typeface="Times New Roman" panose="02020603050405020304" pitchFamily="18" charset="0"/>
                          <a:cs typeface="Times New Roman" panose="02020603050405020304" pitchFamily="18" charset="0"/>
                        </a:rPr>
                        <a:t>,</a:t>
                      </a:r>
                    </a:p>
                    <a:p>
                      <a:pPr algn="just" rtl="0" fontAlgn="t">
                        <a:spcBef>
                          <a:spcPts val="0"/>
                        </a:spcBef>
                        <a:spcAft>
                          <a:spcPts val="0"/>
                        </a:spcAft>
                      </a:pPr>
                      <a:r>
                        <a:rPr lang="en-US" sz="1200" dirty="0" err="1">
                          <a:effectLst/>
                          <a:latin typeface="Times New Roman" panose="02020603050405020304" pitchFamily="18" charset="0"/>
                          <a:cs typeface="Times New Roman" panose="02020603050405020304" pitchFamily="18" charset="0"/>
                        </a:rPr>
                        <a:t>Quicksight</a:t>
                      </a:r>
                      <a:r>
                        <a:rPr lang="en-US" sz="1200" dirty="0">
                          <a:effectLst/>
                          <a:latin typeface="Times New Roman" panose="02020603050405020304" pitchFamily="18" charset="0"/>
                          <a:cs typeface="Times New Roman" panose="02020603050405020304" pitchFamily="18" charset="0"/>
                        </a:rPr>
                        <a:t>     </a:t>
                      </a:r>
                    </a:p>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COVID data </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1351166">
                <a:tc>
                  <a:txBody>
                    <a:bodyPr/>
                    <a:lstStyle/>
                    <a:p>
                      <a:pPr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AWS Data visualization using Lambda &amp; DynamoDB</a:t>
                      </a:r>
                    </a:p>
                    <a:p>
                      <a:pPr algn="just"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(2021)</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pt-BR" sz="1200" dirty="0">
                          <a:effectLst/>
                          <a:latin typeface="Times New Roman" panose="02020603050405020304" pitchFamily="18" charset="0"/>
                          <a:cs typeface="Times New Roman" panose="02020603050405020304" pitchFamily="18" charset="0"/>
                        </a:rPr>
                        <a:t>EjMiguel Francisco Caliwag</a:t>
                      </a:r>
                    </a:p>
                    <a:p>
                      <a:pPr algn="just" rtl="0" fontAlgn="t">
                        <a:spcBef>
                          <a:spcPts val="1200"/>
                        </a:spcBef>
                        <a:spcAft>
                          <a:spcPts val="0"/>
                        </a:spcAft>
                      </a:pPr>
                      <a:r>
                        <a:rPr lang="pt-BR" sz="1200" dirty="0">
                          <a:effectLst/>
                          <a:latin typeface="Times New Roman" panose="02020603050405020304" pitchFamily="18" charset="0"/>
                          <a:cs typeface="Times New Roman" panose="02020603050405020304" pitchFamily="18" charset="0"/>
                        </a:rPr>
                        <a:t>Angela Caliwag </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This paper demonstrates a system for temperature data collection using a DHT22 sensor connected to a Raspberry Pi 4B, interacting with AWS IoT to store data in DynamoDB, trigger Lambda functions, and visualize it with AWS </a:t>
                      </a:r>
                      <a:r>
                        <a:rPr lang="en-US" sz="1200" dirty="0" err="1">
                          <a:effectLst/>
                          <a:latin typeface="Times New Roman" panose="02020603050405020304" pitchFamily="18" charset="0"/>
                          <a:cs typeface="Times New Roman" panose="02020603050405020304" pitchFamily="18" charset="0"/>
                        </a:rPr>
                        <a:t>QuickSight</a:t>
                      </a:r>
                      <a:r>
                        <a:rPr lang="en-US" sz="1200" dirty="0">
                          <a:effectLst/>
                          <a:latin typeface="Times New Roman" panose="02020603050405020304" pitchFamily="18" charset="0"/>
                          <a:cs typeface="Times New Roman" panose="02020603050405020304" pitchFamily="18" charset="0"/>
                        </a:rPr>
                        <a:t>..</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AWS </a:t>
                      </a:r>
                      <a:r>
                        <a:rPr lang="en-IN" sz="1200" dirty="0" err="1">
                          <a:effectLst/>
                          <a:latin typeface="Times New Roman" panose="02020603050405020304" pitchFamily="18" charset="0"/>
                          <a:cs typeface="Times New Roman" panose="02020603050405020304" pitchFamily="18" charset="0"/>
                        </a:rPr>
                        <a:t>IoT,Dynamo</a:t>
                      </a:r>
                      <a:r>
                        <a:rPr lang="en-IN" sz="1200" dirty="0">
                          <a:effectLst/>
                          <a:latin typeface="Times New Roman" panose="02020603050405020304" pitchFamily="18" charset="0"/>
                          <a:cs typeface="Times New Roman" panose="02020603050405020304" pitchFamily="18" charset="0"/>
                        </a:rPr>
                        <a:t> DB, </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Lambda,</a:t>
                      </a:r>
                    </a:p>
                    <a:p>
                      <a:pPr marL="0" marR="0" indent="0" algn="l" defTabSz="914400" rtl="0" eaLnBrk="1" fontAlgn="t" latinLnBrk="0" hangingPunct="1">
                        <a:lnSpc>
                          <a:spcPct val="100000"/>
                        </a:lnSpc>
                        <a:spcBef>
                          <a:spcPts val="0"/>
                        </a:spcBef>
                        <a:spcAft>
                          <a:spcPts val="0"/>
                        </a:spcAft>
                        <a:buClrTx/>
                        <a:buSzTx/>
                        <a:buFontTx/>
                        <a:buNone/>
                      </a:pPr>
                      <a:r>
                        <a:rPr lang="en-IN" sz="1200" dirty="0" err="1">
                          <a:effectLst/>
                          <a:latin typeface="Times New Roman" panose="02020603050405020304" pitchFamily="18" charset="0"/>
                          <a:cs typeface="Times New Roman" panose="02020603050405020304" pitchFamily="18" charset="0"/>
                        </a:rPr>
                        <a:t>Quicksight</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The dataset consists of temperature and humidity readings collected from a DHT22 sensor.</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r h="1385802">
                <a:tc>
                  <a:txBody>
                    <a:bodyPr/>
                    <a:lstStyle/>
                    <a:p>
                      <a:pPr rtl="0" fontAlgn="t">
                        <a:spcBef>
                          <a:spcPts val="0"/>
                        </a:spcBef>
                        <a:spcAft>
                          <a:spcPts val="0"/>
                        </a:spcAft>
                      </a:pPr>
                      <a:r>
                        <a:rPr lang="en-IN" sz="1200" dirty="0">
                          <a:effectLst/>
                          <a:latin typeface="Times New Roman" panose="02020603050405020304" pitchFamily="18" charset="0"/>
                          <a:cs typeface="Times New Roman" panose="02020603050405020304" pitchFamily="18" charset="0"/>
                        </a:rPr>
                        <a:t>3</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en-US" sz="1200" dirty="0">
                          <a:latin typeface="Times New Roman" panose="02020603050405020304" pitchFamily="18" charset="0"/>
                          <a:cs typeface="Times New Roman" panose="02020603050405020304" pitchFamily="18" charset="0"/>
                        </a:rPr>
                        <a:t>Sentimental Analysis on Voice using AWS</a:t>
                      </a:r>
                    </a:p>
                    <a:p>
                      <a:pPr algn="just"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(2020)</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en-IN" sz="1200" dirty="0" err="1">
                          <a:effectLst/>
                          <a:latin typeface="Times New Roman" panose="02020603050405020304" pitchFamily="18" charset="0"/>
                          <a:cs typeface="Times New Roman" panose="02020603050405020304" pitchFamily="18" charset="0"/>
                        </a:rPr>
                        <a:t>G.Satyanarayan</a:t>
                      </a:r>
                      <a:endParaRPr lang="en-IN" sz="1200" dirty="0">
                        <a:effectLst/>
                        <a:latin typeface="Times New Roman" panose="02020603050405020304" pitchFamily="18" charset="0"/>
                        <a:cs typeface="Times New Roman" panose="02020603050405020304" pitchFamily="18" charset="0"/>
                      </a:endParaRPr>
                    </a:p>
                    <a:p>
                      <a:pPr algn="just" rtl="0" fontAlgn="t">
                        <a:spcBef>
                          <a:spcPts val="1200"/>
                        </a:spcBef>
                        <a:spcAft>
                          <a:spcPts val="0"/>
                        </a:spcAft>
                      </a:pPr>
                      <a:r>
                        <a:rPr lang="en-IN" sz="1200" dirty="0" err="1">
                          <a:effectLst/>
                          <a:latin typeface="Times New Roman" panose="02020603050405020304" pitchFamily="18" charset="0"/>
                          <a:cs typeface="Times New Roman" panose="02020603050405020304" pitchFamily="18" charset="0"/>
                        </a:rPr>
                        <a:t>Dr.</a:t>
                      </a:r>
                      <a:r>
                        <a:rPr lang="en-IN" sz="1200" dirty="0">
                          <a:effectLst/>
                          <a:latin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cs typeface="Times New Roman" panose="02020603050405020304" pitchFamily="18" charset="0"/>
                        </a:rPr>
                        <a:t>Bhuvana</a:t>
                      </a:r>
                      <a:r>
                        <a:rPr lang="en-IN" sz="1200" dirty="0">
                          <a:effectLst/>
                          <a:latin typeface="Times New Roman" panose="02020603050405020304" pitchFamily="18" charset="0"/>
                          <a:cs typeface="Times New Roman" panose="02020603050405020304" pitchFamily="18" charset="0"/>
                        </a:rPr>
                        <a:t> J Balamurugan</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This paper explores the use of Amazon Comprehend, Athena, Glue, Transcribe, and Lambda for sentiment analysis on audio data to detect emotions in conversations</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AWS Comprehend,</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Athena, Glue,</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Lambda,</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Transcribe,</a:t>
                      </a:r>
                    </a:p>
                    <a:p>
                      <a:pPr marL="0" marR="0" indent="0" algn="l" defTabSz="914400" rtl="0" eaLnBrk="1" fontAlgn="t" latinLnBrk="0" hangingPunct="1">
                        <a:lnSpc>
                          <a:spcPct val="100000"/>
                        </a:lnSpc>
                        <a:spcBef>
                          <a:spcPts val="0"/>
                        </a:spcBef>
                        <a:spcAft>
                          <a:spcPts val="0"/>
                        </a:spcAft>
                        <a:buClrTx/>
                        <a:buSzTx/>
                        <a:buFontTx/>
                        <a:buNone/>
                      </a:pPr>
                      <a:r>
                        <a:rPr lang="en-IN" sz="1200" dirty="0" err="1">
                          <a:effectLst/>
                          <a:latin typeface="Times New Roman" panose="02020603050405020304" pitchFamily="18" charset="0"/>
                          <a:cs typeface="Times New Roman" panose="02020603050405020304" pitchFamily="18" charset="0"/>
                        </a:rPr>
                        <a:t>Quicksight</a:t>
                      </a:r>
                      <a:r>
                        <a:rPr lang="en-IN" sz="1200" dirty="0">
                          <a:effectLst/>
                          <a:latin typeface="Times New Roman" panose="02020603050405020304" pitchFamily="18" charset="0"/>
                          <a:cs typeface="Times New Roman" panose="02020603050405020304" pitchFamily="18" charset="0"/>
                        </a:rPr>
                        <a:t>       </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Audio files.</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92777172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5"/>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23" name="Rectangle 6"/>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Literature Survey</a:t>
            </a:r>
            <a:endParaRPr lang="en-IN" sz="2000" b="0" strike="noStrike" spc="-1" dirty="0">
              <a:latin typeface="Times New Roman" panose="02020603050405020304" pitchFamily="18" charset="0"/>
              <a:cs typeface="Times New Roman" panose="02020603050405020304" pitchFamily="18" charset="0"/>
            </a:endParaRPr>
          </a:p>
        </p:txBody>
      </p:sp>
      <p:pic>
        <p:nvPicPr>
          <p:cNvPr id="124" name="Picture 7"/>
          <p:cNvPicPr/>
          <p:nvPr/>
        </p:nvPicPr>
        <p:blipFill>
          <a:blip r:embed="rId3"/>
          <a:stretch/>
        </p:blipFill>
        <p:spPr>
          <a:xfrm>
            <a:off x="8710920" y="4788720"/>
            <a:ext cx="403560" cy="306360"/>
          </a:xfrm>
          <a:prstGeom prst="rect">
            <a:avLst/>
          </a:prstGeom>
          <a:ln w="0">
            <a:noFill/>
          </a:ln>
        </p:spPr>
      </p:pic>
      <p:sp>
        <p:nvSpPr>
          <p:cNvPr id="2" name="PlaceHolder 1"/>
          <p:cNvSpPr>
            <a:spLocks noGrp="1"/>
          </p:cNvSpPr>
          <p:nvPr>
            <p:ph type="ftr" idx="4"/>
          </p:nvPr>
        </p:nvSpPr>
        <p:spPr/>
        <p:txBody>
          <a:bodyPr/>
          <a:lstStyle/>
          <a:p>
            <a:r>
              <a:t>Department of Information Technology</a:t>
            </a:r>
          </a:p>
        </p:txBody>
      </p:sp>
      <p:sp>
        <p:nvSpPr>
          <p:cNvPr id="3" name="PlaceHolder 2"/>
          <p:cNvSpPr>
            <a:spLocks noGrp="1"/>
          </p:cNvSpPr>
          <p:nvPr>
            <p:ph type="sldNum" idx="5"/>
          </p:nvPr>
        </p:nvSpPr>
        <p:spPr/>
        <p:txBody>
          <a:bodyPr/>
          <a:lstStyle/>
          <a:p>
            <a:fld id="{2913D3BE-0D98-450A-A34F-98BD7BB535D0}" type="slidenum">
              <a:rPr/>
              <a:t>7</a:t>
            </a:fld>
            <a:endParaRPr/>
          </a:p>
        </p:txBody>
      </p:sp>
      <p:graphicFrame>
        <p:nvGraphicFramePr>
          <p:cNvPr id="8" name="Table 10">
            <a:extLst>
              <a:ext uri="{FF2B5EF4-FFF2-40B4-BE49-F238E27FC236}">
                <a16:creationId xmlns:a16="http://schemas.microsoft.com/office/drawing/2014/main" id="{738BE864-33BD-4EBB-9B25-E7D73DF61469}"/>
              </a:ext>
            </a:extLst>
          </p:cNvPr>
          <p:cNvGraphicFramePr>
            <a:graphicFrameLocks noGrp="1"/>
          </p:cNvGraphicFramePr>
          <p:nvPr>
            <p:extLst>
              <p:ext uri="{D42A27DB-BD31-4B8C-83A1-F6EECF244321}">
                <p14:modId xmlns:p14="http://schemas.microsoft.com/office/powerpoint/2010/main" val="1310919111"/>
              </p:ext>
            </p:extLst>
          </p:nvPr>
        </p:nvGraphicFramePr>
        <p:xfrm>
          <a:off x="401053" y="585537"/>
          <a:ext cx="8309866" cy="3930246"/>
        </p:xfrm>
        <a:graphic>
          <a:graphicData uri="http://schemas.openxmlformats.org/drawingml/2006/table">
            <a:tbl>
              <a:tblPr/>
              <a:tblGrid>
                <a:gridCol w="422243">
                  <a:extLst>
                    <a:ext uri="{9D8B030D-6E8A-4147-A177-3AD203B41FA5}">
                      <a16:colId xmlns:a16="http://schemas.microsoft.com/office/drawing/2014/main" val="20000"/>
                    </a:ext>
                  </a:extLst>
                </a:gridCol>
                <a:gridCol w="1531953">
                  <a:extLst>
                    <a:ext uri="{9D8B030D-6E8A-4147-A177-3AD203B41FA5}">
                      <a16:colId xmlns:a16="http://schemas.microsoft.com/office/drawing/2014/main" val="20001"/>
                    </a:ext>
                  </a:extLst>
                </a:gridCol>
                <a:gridCol w="1099539">
                  <a:extLst>
                    <a:ext uri="{9D8B030D-6E8A-4147-A177-3AD203B41FA5}">
                      <a16:colId xmlns:a16="http://schemas.microsoft.com/office/drawing/2014/main" val="20002"/>
                    </a:ext>
                  </a:extLst>
                </a:gridCol>
                <a:gridCol w="2719237">
                  <a:extLst>
                    <a:ext uri="{9D8B030D-6E8A-4147-A177-3AD203B41FA5}">
                      <a16:colId xmlns:a16="http://schemas.microsoft.com/office/drawing/2014/main" val="20003"/>
                    </a:ext>
                  </a:extLst>
                </a:gridCol>
                <a:gridCol w="1210726">
                  <a:extLst>
                    <a:ext uri="{9D8B030D-6E8A-4147-A177-3AD203B41FA5}">
                      <a16:colId xmlns:a16="http://schemas.microsoft.com/office/drawing/2014/main" val="20004"/>
                    </a:ext>
                  </a:extLst>
                </a:gridCol>
                <a:gridCol w="1326168">
                  <a:extLst>
                    <a:ext uri="{9D8B030D-6E8A-4147-A177-3AD203B41FA5}">
                      <a16:colId xmlns:a16="http://schemas.microsoft.com/office/drawing/2014/main" val="20005"/>
                    </a:ext>
                  </a:extLst>
                </a:gridCol>
              </a:tblGrid>
              <a:tr h="1273855">
                <a:tc>
                  <a:txBody>
                    <a:bodyPr/>
                    <a:lstStyle/>
                    <a:p>
                      <a:pPr rtl="0" fontAlgn="t">
                        <a:spcBef>
                          <a:spcPts val="0"/>
                        </a:spcBef>
                        <a:spcAft>
                          <a:spcPts val="0"/>
                        </a:spcAft>
                      </a:pPr>
                      <a:r>
                        <a:rPr lang="en-IN" sz="1200" dirty="0">
                          <a:effectLst/>
                          <a:latin typeface="Times New Roman" panose="02020603050405020304" pitchFamily="18" charset="0"/>
                          <a:cs typeface="Times New Roman" panose="02020603050405020304" pitchFamily="18" charset="0"/>
                        </a:rPr>
                        <a:t>4</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Weather Data Forecast and Analytics</a:t>
                      </a:r>
                    </a:p>
                    <a:p>
                      <a:pPr algn="l"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(2020)</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en-IN" sz="1200" dirty="0">
                          <a:effectLst/>
                          <a:latin typeface="Times New Roman" panose="02020603050405020304" pitchFamily="18" charset="0"/>
                          <a:cs typeface="Times New Roman" panose="02020603050405020304" pitchFamily="18" charset="0"/>
                        </a:rPr>
                        <a:t>Vishal D. </a:t>
                      </a:r>
                      <a:r>
                        <a:rPr lang="en-IN" sz="1200" dirty="0" err="1">
                          <a:effectLst/>
                          <a:latin typeface="Times New Roman" panose="02020603050405020304" pitchFamily="18" charset="0"/>
                          <a:cs typeface="Times New Roman" panose="02020603050405020304" pitchFamily="18" charset="0"/>
                        </a:rPr>
                        <a:t>Wavhale</a:t>
                      </a:r>
                      <a:r>
                        <a:rPr lang="en-IN" sz="1200" dirty="0">
                          <a:effectLst/>
                          <a:latin typeface="Times New Roman" panose="02020603050405020304" pitchFamily="18" charset="0"/>
                          <a:cs typeface="Times New Roman" panose="02020603050405020304" pitchFamily="18" charset="0"/>
                        </a:rPr>
                        <a:t>, Saurav Bira, Vivek Kumar, </a:t>
                      </a:r>
                      <a:r>
                        <a:rPr lang="en-IN" sz="1200" dirty="0" err="1">
                          <a:effectLst/>
                          <a:latin typeface="Times New Roman" panose="02020603050405020304" pitchFamily="18" charset="0"/>
                          <a:cs typeface="Times New Roman" panose="02020603050405020304" pitchFamily="18" charset="0"/>
                        </a:rPr>
                        <a:t>Vidit</a:t>
                      </a:r>
                      <a:r>
                        <a:rPr lang="en-IN" sz="1200" dirty="0">
                          <a:effectLst/>
                          <a:latin typeface="Times New Roman" panose="02020603050405020304" pitchFamily="18" charset="0"/>
                          <a:cs typeface="Times New Roman" panose="02020603050405020304" pitchFamily="18" charset="0"/>
                        </a:rPr>
                        <a:t> Raj </a:t>
                      </a:r>
                      <a:r>
                        <a:rPr lang="en-IN" sz="1200" dirty="0" err="1">
                          <a:effectLst/>
                          <a:latin typeface="Times New Roman" panose="02020603050405020304" pitchFamily="18" charset="0"/>
                          <a:cs typeface="Times New Roman" panose="02020603050405020304" pitchFamily="18" charset="0"/>
                        </a:rPr>
                        <a:t>Choudhari</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This paper uses AWS Lambda for serverless computing, AWS S3 for data storage, and API Gateway to manage requests from various weather APIs for efficient weather data visualization and analytics.</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AWS Lambda,S3, </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API Gateway,</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Cloud Watch,</a:t>
                      </a:r>
                    </a:p>
                    <a:p>
                      <a:pPr marL="0" marR="0" indent="0" algn="l" defTabSz="914400" rtl="0" eaLnBrk="1" fontAlgn="t" latinLnBrk="0" hangingPunct="1">
                        <a:lnSpc>
                          <a:spcPct val="100000"/>
                        </a:lnSpc>
                        <a:spcBef>
                          <a:spcPts val="0"/>
                        </a:spcBef>
                        <a:spcAft>
                          <a:spcPts val="0"/>
                        </a:spcAft>
                        <a:buClrTx/>
                        <a:buSzTx/>
                        <a:buFontTx/>
                        <a:buNone/>
                      </a:pPr>
                      <a:r>
                        <a:rPr lang="en-IN" sz="1200" dirty="0" err="1">
                          <a:effectLst/>
                          <a:latin typeface="Times New Roman" panose="02020603050405020304" pitchFamily="18" charset="0"/>
                          <a:cs typeface="Times New Roman" panose="02020603050405020304" pitchFamily="18" charset="0"/>
                        </a:rPr>
                        <a:t>Quicksight</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Weather data from various APIs, including Google Weather API, AccuWeather API, </a:t>
                      </a:r>
                      <a:r>
                        <a:rPr lang="en-US" sz="1200" b="0" i="0" u="none" strike="noStrike" dirty="0" err="1">
                          <a:solidFill>
                            <a:srgbClr val="000000"/>
                          </a:solidFill>
                          <a:effectLst/>
                          <a:latin typeface="Times New Roman" panose="02020603050405020304" pitchFamily="18" charset="0"/>
                          <a:cs typeface="Times New Roman" panose="02020603050405020304" pitchFamily="18" charset="0"/>
                        </a:rPr>
                        <a:t>OpenWeather</a:t>
                      </a: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API, and Dark Sky API.</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1136144">
                <a:tc>
                  <a:txBody>
                    <a:bodyPr/>
                    <a:lstStyle/>
                    <a:p>
                      <a:pPr rtl="0" fontAlgn="t">
                        <a:spcBef>
                          <a:spcPts val="0"/>
                        </a:spcBef>
                        <a:spcAft>
                          <a:spcPts val="0"/>
                        </a:spcAft>
                      </a:pPr>
                      <a:r>
                        <a:rPr lang="en-IN" sz="1200" dirty="0">
                          <a:effectLst/>
                          <a:latin typeface="Times New Roman" panose="02020603050405020304" pitchFamily="18" charset="0"/>
                          <a:cs typeface="Times New Roman" panose="02020603050405020304" pitchFamily="18" charset="0"/>
                        </a:rPr>
                        <a:t>5</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Amazon Athena: Serverless Architecture and Troubleshooting</a:t>
                      </a:r>
                    </a:p>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(2023)</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it-IT" sz="1200" dirty="0">
                          <a:effectLst/>
                          <a:latin typeface="Times New Roman" panose="02020603050405020304" pitchFamily="18" charset="0"/>
                          <a:cs typeface="Times New Roman" panose="02020603050405020304" pitchFamily="18" charset="0"/>
                        </a:rPr>
                        <a:t>Amol Kulkarni</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The paper discusses Amazon Athena's serverless architecture, features, troubleshooting methods, and its integration with tools like Amazon S3, AWS Glue, and </a:t>
                      </a:r>
                      <a:r>
                        <a:rPr lang="en-US" sz="1200" dirty="0" err="1">
                          <a:effectLst/>
                          <a:latin typeface="Times New Roman" panose="02020603050405020304" pitchFamily="18" charset="0"/>
                          <a:cs typeface="Times New Roman" panose="02020603050405020304" pitchFamily="18" charset="0"/>
                        </a:rPr>
                        <a:t>QuickSight</a:t>
                      </a:r>
                      <a:r>
                        <a:rPr lang="en-US" sz="1200" dirty="0">
                          <a:effectLst/>
                          <a:latin typeface="Times New Roman" panose="02020603050405020304" pitchFamily="18" charset="0"/>
                          <a:cs typeface="Times New Roman" panose="02020603050405020304" pitchFamily="18" charset="0"/>
                        </a:rPr>
                        <a:t> for data analysis.</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Amazon S3,Athena,Glue,</a:t>
                      </a:r>
                    </a:p>
                    <a:p>
                      <a:pPr algn="just" rtl="0" fontAlgn="t">
                        <a:spcBef>
                          <a:spcPts val="0"/>
                        </a:spcBef>
                        <a:spcAft>
                          <a:spcPts val="0"/>
                        </a:spcAft>
                      </a:pPr>
                      <a:r>
                        <a:rPr lang="en-US" sz="1200" dirty="0" err="1">
                          <a:effectLst/>
                          <a:latin typeface="Times New Roman" panose="02020603050405020304" pitchFamily="18" charset="0"/>
                          <a:cs typeface="Times New Roman" panose="02020603050405020304" pitchFamily="18" charset="0"/>
                        </a:rPr>
                        <a:t>Quicksight</a:t>
                      </a:r>
                      <a:endParaRPr lang="en-US"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876388">
                <a:tc>
                  <a:txBody>
                    <a:bodyPr/>
                    <a:lstStyle/>
                    <a:p>
                      <a:pPr rtl="0" fontAlgn="t">
                        <a:spcBef>
                          <a:spcPts val="0"/>
                        </a:spcBef>
                        <a:spcAft>
                          <a:spcPts val="0"/>
                        </a:spcAft>
                      </a:pPr>
                      <a:r>
                        <a:rPr lang="en-IN" sz="1200" dirty="0">
                          <a:effectLst/>
                          <a:latin typeface="Times New Roman" panose="02020603050405020304" pitchFamily="18" charset="0"/>
                          <a:cs typeface="Times New Roman" panose="02020603050405020304" pitchFamily="18" charset="0"/>
                        </a:rPr>
                        <a:t>6</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Cloud-Based Microgrid Monitoring</a:t>
                      </a:r>
                    </a:p>
                    <a:p>
                      <a:pPr algn="just"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(2023)</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en-IN" sz="1200" dirty="0">
                          <a:effectLst/>
                          <a:latin typeface="Times New Roman" panose="02020603050405020304" pitchFamily="18" charset="0"/>
                          <a:cs typeface="Times New Roman" panose="02020603050405020304" pitchFamily="18" charset="0"/>
                        </a:rPr>
                        <a:t>Angelos </a:t>
                      </a:r>
                      <a:r>
                        <a:rPr lang="en-IN" sz="1200" dirty="0" err="1">
                          <a:effectLst/>
                          <a:latin typeface="Times New Roman" panose="02020603050405020304" pitchFamily="18" charset="0"/>
                          <a:cs typeface="Times New Roman" panose="02020603050405020304" pitchFamily="18" charset="0"/>
                        </a:rPr>
                        <a:t>Patsidis</a:t>
                      </a:r>
                      <a:r>
                        <a:rPr lang="en-IN" sz="1200" dirty="0">
                          <a:effectLst/>
                          <a:latin typeface="Times New Roman" panose="02020603050405020304" pitchFamily="18" charset="0"/>
                          <a:cs typeface="Times New Roman" panose="02020603050405020304" pitchFamily="18" charset="0"/>
                        </a:rPr>
                        <a:t>, </a:t>
                      </a:r>
                    </a:p>
                    <a:p>
                      <a:pPr algn="just" rtl="0" fontAlgn="t">
                        <a:spcBef>
                          <a:spcPts val="1200"/>
                        </a:spcBef>
                        <a:spcAft>
                          <a:spcPts val="0"/>
                        </a:spcAft>
                      </a:pPr>
                      <a:r>
                        <a:rPr lang="en-IN" sz="1200" dirty="0">
                          <a:effectLst/>
                          <a:latin typeface="Times New Roman" panose="02020603050405020304" pitchFamily="18" charset="0"/>
                          <a:cs typeface="Times New Roman" panose="02020603050405020304" pitchFamily="18" charset="0"/>
                        </a:rPr>
                        <a:t>Adam </a:t>
                      </a:r>
                      <a:r>
                        <a:rPr lang="en-IN" sz="1200" dirty="0" err="1">
                          <a:effectLst/>
                          <a:latin typeface="Times New Roman" panose="02020603050405020304" pitchFamily="18" charset="0"/>
                          <a:cs typeface="Times New Roman" panose="02020603050405020304" pitchFamily="18" charset="0"/>
                        </a:rPr>
                        <a:t>Dyśko</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The research discuses a scalable architecture for monitoring multi-vector microgrids using AWS tools such as AWS Lambda, AWS CloudFormation, Amazon DynamoDB, Amazon </a:t>
                      </a:r>
                      <a:r>
                        <a:rPr lang="en-US" sz="1200" dirty="0" err="1">
                          <a:effectLst/>
                          <a:latin typeface="Times New Roman" panose="02020603050405020304" pitchFamily="18" charset="0"/>
                          <a:cs typeface="Times New Roman" panose="02020603050405020304" pitchFamily="18" charset="0"/>
                        </a:rPr>
                        <a:t>QuickSight</a:t>
                      </a:r>
                      <a:r>
                        <a:rPr lang="en-US" sz="1200" dirty="0">
                          <a:effectLst/>
                          <a:latin typeface="Times New Roman" panose="02020603050405020304" pitchFamily="18" charset="0"/>
                          <a:cs typeface="Times New Roman" panose="02020603050405020304" pitchFamily="18" charset="0"/>
                        </a:rPr>
                        <a:t>, Amazon S3, Amazon EC2, Amazon Kinesis, and AWS IoT Core.</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Amazon s3,Glue,</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Glue crawler,</a:t>
                      </a:r>
                    </a:p>
                    <a:p>
                      <a:pPr marL="0" marR="0" indent="0" algn="l" defTabSz="914400" rtl="0" eaLnBrk="1" fontAlgn="t" latinLnBrk="0" hangingPunct="1">
                        <a:lnSpc>
                          <a:spcPct val="100000"/>
                        </a:lnSpc>
                        <a:spcBef>
                          <a:spcPts val="0"/>
                        </a:spcBef>
                        <a:spcAft>
                          <a:spcPts val="0"/>
                        </a:spcAft>
                        <a:buClrTx/>
                        <a:buSzTx/>
                        <a:buFontTx/>
                        <a:buNone/>
                      </a:pPr>
                      <a:r>
                        <a:rPr lang="en-IN" sz="1200" dirty="0" err="1">
                          <a:effectLst/>
                          <a:latin typeface="Times New Roman" panose="02020603050405020304" pitchFamily="18" charset="0"/>
                          <a:cs typeface="Times New Roman" panose="02020603050405020304" pitchFamily="18" charset="0"/>
                        </a:rPr>
                        <a:t>Quicksight</a:t>
                      </a:r>
                      <a:r>
                        <a:rPr lang="en-IN" sz="1200" dirty="0">
                          <a:effectLst/>
                          <a:latin typeface="Times New Roman" panose="02020603050405020304" pitchFamily="18" charset="0"/>
                          <a:cs typeface="Times New Roman" panose="02020603050405020304" pitchFamily="18" charset="0"/>
                        </a:rPr>
                        <a:t>,</a:t>
                      </a:r>
                    </a:p>
                    <a:p>
                      <a:pPr marL="0" marR="0" indent="0" algn="l" defTabSz="914400" rtl="0" eaLnBrk="1" fontAlgn="t" latinLnBrk="0" hangingPunct="1">
                        <a:lnSpc>
                          <a:spcPct val="100000"/>
                        </a:lnSpc>
                        <a:spcBef>
                          <a:spcPts val="0"/>
                        </a:spcBef>
                        <a:spcAft>
                          <a:spcPts val="0"/>
                        </a:spcAft>
                        <a:buClrTx/>
                        <a:buSzTx/>
                        <a:buFontTx/>
                        <a:buNone/>
                      </a:pPr>
                      <a:r>
                        <a:rPr lang="en-IN" sz="1200" dirty="0" err="1">
                          <a:effectLst/>
                          <a:latin typeface="Times New Roman" panose="02020603050405020304" pitchFamily="18" charset="0"/>
                          <a:cs typeface="Times New Roman" panose="02020603050405020304" pitchFamily="18" charset="0"/>
                        </a:rPr>
                        <a:t>Lambda,Kinesis</a:t>
                      </a:r>
                      <a:r>
                        <a:rPr lang="en-IN" sz="1200" dirty="0">
                          <a:effectLst/>
                          <a:latin typeface="Times New Roman" panose="02020603050405020304" pitchFamily="18" charset="0"/>
                          <a:cs typeface="Times New Roman" panose="02020603050405020304" pitchFamily="18" charset="0"/>
                        </a:rPr>
                        <a:t>,</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EC2,Dynamo DB,AWS IOT,</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CloudFormation</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r>
                        <a:rPr lang="en-US" sz="1200" dirty="0">
                          <a:latin typeface="Times New Roman" panose="02020603050405020304" pitchFamily="18" charset="0"/>
                          <a:cs typeface="Times New Roman" panose="02020603050405020304" pitchFamily="18" charset="0"/>
                        </a:rPr>
                        <a:t>Data from  microgrids</a:t>
                      </a:r>
                      <a:endParaRPr lang="en-US"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748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5"/>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23" name="Rectangle 6"/>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Literature Survey</a:t>
            </a:r>
            <a:endParaRPr lang="en-IN" sz="2000" b="0" strike="noStrike" spc="-1" dirty="0">
              <a:latin typeface="Times New Roman" panose="02020603050405020304" pitchFamily="18" charset="0"/>
              <a:cs typeface="Times New Roman" panose="02020603050405020304" pitchFamily="18" charset="0"/>
            </a:endParaRPr>
          </a:p>
        </p:txBody>
      </p:sp>
      <p:pic>
        <p:nvPicPr>
          <p:cNvPr id="124" name="Picture 7"/>
          <p:cNvPicPr/>
          <p:nvPr/>
        </p:nvPicPr>
        <p:blipFill>
          <a:blip r:embed="rId2"/>
          <a:stretch/>
        </p:blipFill>
        <p:spPr>
          <a:xfrm>
            <a:off x="8710920" y="4788720"/>
            <a:ext cx="403560" cy="306360"/>
          </a:xfrm>
          <a:prstGeom prst="rect">
            <a:avLst/>
          </a:prstGeom>
          <a:ln w="0">
            <a:noFill/>
          </a:ln>
        </p:spPr>
      </p:pic>
      <p:sp>
        <p:nvSpPr>
          <p:cNvPr id="2" name="PlaceHolder 1"/>
          <p:cNvSpPr>
            <a:spLocks noGrp="1"/>
          </p:cNvSpPr>
          <p:nvPr>
            <p:ph type="ftr" idx="4"/>
          </p:nvPr>
        </p:nvSpPr>
        <p:spPr/>
        <p:txBody>
          <a:bodyPr/>
          <a:lstStyle/>
          <a:p>
            <a:r>
              <a:t>Department of Information Technology</a:t>
            </a:r>
          </a:p>
        </p:txBody>
      </p:sp>
      <p:sp>
        <p:nvSpPr>
          <p:cNvPr id="3" name="PlaceHolder 2"/>
          <p:cNvSpPr>
            <a:spLocks noGrp="1"/>
          </p:cNvSpPr>
          <p:nvPr>
            <p:ph type="sldNum" idx="5"/>
          </p:nvPr>
        </p:nvSpPr>
        <p:spPr/>
        <p:txBody>
          <a:bodyPr/>
          <a:lstStyle/>
          <a:p>
            <a:fld id="{2913D3BE-0D98-450A-A34F-98BD7BB535D0}" type="slidenum">
              <a:rPr/>
              <a:t>8</a:t>
            </a:fld>
            <a:endParaRPr/>
          </a:p>
        </p:txBody>
      </p:sp>
      <p:graphicFrame>
        <p:nvGraphicFramePr>
          <p:cNvPr id="8" name="Table 10">
            <a:extLst>
              <a:ext uri="{FF2B5EF4-FFF2-40B4-BE49-F238E27FC236}">
                <a16:creationId xmlns:a16="http://schemas.microsoft.com/office/drawing/2014/main" id="{738BE864-33BD-4EBB-9B25-E7D73DF61469}"/>
              </a:ext>
            </a:extLst>
          </p:cNvPr>
          <p:cNvGraphicFramePr>
            <a:graphicFrameLocks noGrp="1"/>
          </p:cNvGraphicFramePr>
          <p:nvPr>
            <p:extLst>
              <p:ext uri="{D42A27DB-BD31-4B8C-83A1-F6EECF244321}">
                <p14:modId xmlns:p14="http://schemas.microsoft.com/office/powerpoint/2010/main" val="558730479"/>
              </p:ext>
            </p:extLst>
          </p:nvPr>
        </p:nvGraphicFramePr>
        <p:xfrm>
          <a:off x="401052" y="584885"/>
          <a:ext cx="8309866" cy="4113126"/>
        </p:xfrm>
        <a:graphic>
          <a:graphicData uri="http://schemas.openxmlformats.org/drawingml/2006/table">
            <a:tbl>
              <a:tblPr/>
              <a:tblGrid>
                <a:gridCol w="422243">
                  <a:extLst>
                    <a:ext uri="{9D8B030D-6E8A-4147-A177-3AD203B41FA5}">
                      <a16:colId xmlns:a16="http://schemas.microsoft.com/office/drawing/2014/main" val="20000"/>
                    </a:ext>
                  </a:extLst>
                </a:gridCol>
                <a:gridCol w="1531953">
                  <a:extLst>
                    <a:ext uri="{9D8B030D-6E8A-4147-A177-3AD203B41FA5}">
                      <a16:colId xmlns:a16="http://schemas.microsoft.com/office/drawing/2014/main" val="20001"/>
                    </a:ext>
                  </a:extLst>
                </a:gridCol>
                <a:gridCol w="1099539">
                  <a:extLst>
                    <a:ext uri="{9D8B030D-6E8A-4147-A177-3AD203B41FA5}">
                      <a16:colId xmlns:a16="http://schemas.microsoft.com/office/drawing/2014/main" val="20002"/>
                    </a:ext>
                  </a:extLst>
                </a:gridCol>
                <a:gridCol w="2719237">
                  <a:extLst>
                    <a:ext uri="{9D8B030D-6E8A-4147-A177-3AD203B41FA5}">
                      <a16:colId xmlns:a16="http://schemas.microsoft.com/office/drawing/2014/main" val="20003"/>
                    </a:ext>
                  </a:extLst>
                </a:gridCol>
                <a:gridCol w="1210726">
                  <a:extLst>
                    <a:ext uri="{9D8B030D-6E8A-4147-A177-3AD203B41FA5}">
                      <a16:colId xmlns:a16="http://schemas.microsoft.com/office/drawing/2014/main" val="20004"/>
                    </a:ext>
                  </a:extLst>
                </a:gridCol>
                <a:gridCol w="1326168">
                  <a:extLst>
                    <a:ext uri="{9D8B030D-6E8A-4147-A177-3AD203B41FA5}">
                      <a16:colId xmlns:a16="http://schemas.microsoft.com/office/drawing/2014/main" val="20005"/>
                    </a:ext>
                  </a:extLst>
                </a:gridCol>
              </a:tblGrid>
              <a:tr h="1532655">
                <a:tc>
                  <a:txBody>
                    <a:bodyPr/>
                    <a:lstStyle/>
                    <a:p>
                      <a:pPr rtl="0" fontAlgn="t">
                        <a:spcBef>
                          <a:spcPts val="0"/>
                        </a:spcBef>
                        <a:spcAft>
                          <a:spcPts val="0"/>
                        </a:spcAft>
                      </a:pPr>
                      <a:r>
                        <a:rPr lang="en-IN" sz="1200" dirty="0">
                          <a:effectLst/>
                          <a:latin typeface="Times New Roman" panose="02020603050405020304" pitchFamily="18" charset="0"/>
                          <a:cs typeface="Times New Roman" panose="02020603050405020304" pitchFamily="18" charset="0"/>
                        </a:rPr>
                        <a:t>7</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Ingest and Visualize CSV Files using AWS</a:t>
                      </a:r>
                    </a:p>
                    <a:p>
                      <a:pPr algn="l"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Platform For Transition from Unstructured to</a:t>
                      </a:r>
                    </a:p>
                    <a:p>
                      <a:pPr algn="l"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Structured Data</a:t>
                      </a:r>
                    </a:p>
                    <a:p>
                      <a:pPr algn="l"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(2023)</a:t>
                      </a:r>
                      <a:endParaRPr lang="en-IN"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r>
                        <a:rPr lang="en-IN" sz="1200" dirty="0" err="1">
                          <a:effectLst/>
                          <a:latin typeface="Times New Roman" panose="02020603050405020304" pitchFamily="18" charset="0"/>
                          <a:cs typeface="Times New Roman" panose="02020603050405020304" pitchFamily="18" charset="0"/>
                        </a:rPr>
                        <a:t>G.Satyanarayan</a:t>
                      </a:r>
                      <a:endParaRPr lang="en-IN" sz="1200" dirty="0">
                        <a:effectLst/>
                        <a:latin typeface="Times New Roman" panose="02020603050405020304" pitchFamily="18" charset="0"/>
                        <a:cs typeface="Times New Roman" panose="02020603050405020304" pitchFamily="18" charset="0"/>
                      </a:endParaRPr>
                    </a:p>
                    <a:p>
                      <a:pPr algn="l" rtl="0" fontAlgn="t">
                        <a:spcBef>
                          <a:spcPts val="0"/>
                        </a:spcBef>
                        <a:spcAft>
                          <a:spcPts val="0"/>
                        </a:spcAft>
                      </a:pPr>
                      <a:r>
                        <a:rPr lang="en-IN" sz="1200" dirty="0" err="1">
                          <a:effectLst/>
                          <a:latin typeface="Times New Roman" panose="02020603050405020304" pitchFamily="18" charset="0"/>
                          <a:cs typeface="Times New Roman" panose="02020603050405020304" pitchFamily="18" charset="0"/>
                        </a:rPr>
                        <a:t>Dr.</a:t>
                      </a:r>
                      <a:r>
                        <a:rPr lang="en-IN" sz="1200" dirty="0">
                          <a:effectLst/>
                          <a:latin typeface="Times New Roman" panose="02020603050405020304" pitchFamily="18" charset="0"/>
                          <a:cs typeface="Times New Roman" panose="02020603050405020304" pitchFamily="18" charset="0"/>
                        </a:rPr>
                        <a:t> </a:t>
                      </a:r>
                      <a:r>
                        <a:rPr lang="en-IN" sz="1200" dirty="0" err="1">
                          <a:effectLst/>
                          <a:latin typeface="Times New Roman" panose="02020603050405020304" pitchFamily="18" charset="0"/>
                          <a:cs typeface="Times New Roman" panose="02020603050405020304" pitchFamily="18" charset="0"/>
                        </a:rPr>
                        <a:t>Bhuvana</a:t>
                      </a:r>
                      <a:r>
                        <a:rPr lang="en-IN" sz="1200" dirty="0">
                          <a:effectLst/>
                          <a:latin typeface="Times New Roman" panose="02020603050405020304" pitchFamily="18" charset="0"/>
                          <a:cs typeface="Times New Roman" panose="02020603050405020304" pitchFamily="18" charset="0"/>
                        </a:rPr>
                        <a:t> J Balamurugan</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IN" sz="1200" dirty="0">
                          <a:effectLst/>
                          <a:latin typeface="Times New Roman" panose="02020603050405020304" pitchFamily="18" charset="0"/>
                          <a:cs typeface="Times New Roman" panose="02020603050405020304" pitchFamily="18" charset="0"/>
                        </a:rPr>
                        <a:t>This paper presents a methodology for processing and visualizing CSV files utilizing various AWS tools, specifically Glue for ETL operations, Amazon Redshift as a cloud-based d</a:t>
                      </a:r>
                      <a:r>
                        <a:rPr lang="en-US" sz="1200" dirty="0" err="1">
                          <a:latin typeface="Times New Roman" panose="02020603050405020304" pitchFamily="18" charset="0"/>
                          <a:cs typeface="Times New Roman" panose="02020603050405020304" pitchFamily="18" charset="0"/>
                        </a:rPr>
                        <a:t>ata</a:t>
                      </a:r>
                      <a:r>
                        <a:rPr lang="en-US" sz="1200" dirty="0">
                          <a:latin typeface="Times New Roman" panose="02020603050405020304" pitchFamily="18" charset="0"/>
                          <a:cs typeface="Times New Roman" panose="02020603050405020304" pitchFamily="18" charset="0"/>
                        </a:rPr>
                        <a:t> warehouse that allows for fast querying and analysis of large datasets</a:t>
                      </a:r>
                      <a:r>
                        <a:rPr lang="en-IN" sz="1200" dirty="0">
                          <a:effectLst/>
                          <a:latin typeface="Times New Roman" panose="02020603050405020304" pitchFamily="18" charset="0"/>
                          <a:cs typeface="Times New Roman" panose="02020603050405020304" pitchFamily="18" charset="0"/>
                        </a:rPr>
                        <a:t>, and </a:t>
                      </a:r>
                      <a:r>
                        <a:rPr lang="en-IN" sz="1200" dirty="0" err="1">
                          <a:effectLst/>
                          <a:latin typeface="Times New Roman" panose="02020603050405020304" pitchFamily="18" charset="0"/>
                          <a:cs typeface="Times New Roman" panose="02020603050405020304" pitchFamily="18" charset="0"/>
                        </a:rPr>
                        <a:t>QuickSight</a:t>
                      </a:r>
                      <a:r>
                        <a:rPr lang="en-IN" sz="1200" dirty="0">
                          <a:effectLst/>
                          <a:latin typeface="Times New Roman" panose="02020603050405020304" pitchFamily="18" charset="0"/>
                          <a:cs typeface="Times New Roman" panose="02020603050405020304" pitchFamily="18" charset="0"/>
                        </a:rPr>
                        <a:t> for interactive data visualization.</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AWS </a:t>
                      </a:r>
                      <a:r>
                        <a:rPr lang="en-IN" sz="1200" dirty="0" err="1">
                          <a:effectLst/>
                          <a:latin typeface="Times New Roman" panose="02020603050405020304" pitchFamily="18" charset="0"/>
                          <a:cs typeface="Times New Roman" panose="02020603050405020304" pitchFamily="18" charset="0"/>
                        </a:rPr>
                        <a:t>Sagemaker</a:t>
                      </a:r>
                      <a:r>
                        <a:rPr lang="en-IN" sz="1200" dirty="0">
                          <a:effectLst/>
                          <a:latin typeface="Times New Roman" panose="02020603050405020304" pitchFamily="18" charset="0"/>
                          <a:cs typeface="Times New Roman" panose="02020603050405020304" pitchFamily="18" charset="0"/>
                        </a:rPr>
                        <a:t>,</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S3,Kinesis,Glue,</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Red </a:t>
                      </a:r>
                      <a:r>
                        <a:rPr lang="en-IN" sz="1200" dirty="0" err="1">
                          <a:effectLst/>
                          <a:latin typeface="Times New Roman" panose="02020603050405020304" pitchFamily="18" charset="0"/>
                          <a:cs typeface="Times New Roman" panose="02020603050405020304" pitchFamily="18" charset="0"/>
                        </a:rPr>
                        <a:t>Shift,Quick</a:t>
                      </a:r>
                      <a:r>
                        <a:rPr lang="en-IN" sz="1200" dirty="0">
                          <a:effectLst/>
                          <a:latin typeface="Times New Roman" panose="02020603050405020304" pitchFamily="18" charset="0"/>
                          <a:cs typeface="Times New Roman" panose="02020603050405020304" pitchFamily="18" charset="0"/>
                        </a:rPr>
                        <a:t> sight</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l" rtl="0" fontAlgn="t">
                        <a:spcBef>
                          <a:spcPts val="0"/>
                        </a:spcBef>
                        <a:spcAft>
                          <a:spcPts val="0"/>
                        </a:spcAft>
                      </a:pP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p>
                      <a:pPr algn="l" rtl="0" fontAlgn="t">
                        <a:spcBef>
                          <a:spcPts val="0"/>
                        </a:spcBef>
                        <a:spcAft>
                          <a:spcPts val="0"/>
                        </a:spcAft>
                      </a:pP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p>
                      <a:pPr algn="l" rtl="0" fontAlgn="t">
                        <a:spcBef>
                          <a:spcPts val="0"/>
                        </a:spcBef>
                        <a:spcAft>
                          <a:spcPts val="0"/>
                        </a:spcAft>
                      </a:pPr>
                      <a:r>
                        <a:rPr lang="en-IN" sz="12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0"/>
                  </a:ext>
                </a:extLst>
              </a:tr>
              <a:tr h="1352278">
                <a:tc>
                  <a:txBody>
                    <a:bodyPr/>
                    <a:lstStyle/>
                    <a:p>
                      <a:pPr rtl="0" fontAlgn="t">
                        <a:spcBef>
                          <a:spcPts val="0"/>
                        </a:spcBef>
                        <a:spcAft>
                          <a:spcPts val="0"/>
                        </a:spcAft>
                      </a:pPr>
                      <a:r>
                        <a:rPr lang="en-IN" sz="1200" dirty="0">
                          <a:effectLst/>
                          <a:latin typeface="Times New Roman" panose="02020603050405020304" pitchFamily="18" charset="0"/>
                          <a:cs typeface="Times New Roman" panose="02020603050405020304" pitchFamily="18" charset="0"/>
                        </a:rPr>
                        <a:t>8</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Architecting Real-Time Big Data Analytics: An AWS-Powered Framework Integrating AI and ML for Predictive Insights</a:t>
                      </a:r>
                    </a:p>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(2018)</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it-IT" sz="1200" dirty="0">
                          <a:effectLst/>
                          <a:latin typeface="Times New Roman" panose="02020603050405020304" pitchFamily="18" charset="0"/>
                          <a:cs typeface="Times New Roman" panose="02020603050405020304" pitchFamily="18" charset="0"/>
                        </a:rPr>
                        <a:t>Sai Tarun Kaniganti</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This study shows real-time big data analytics framework utilizing Amazon Kinesis for data </a:t>
                      </a:r>
                      <a:r>
                        <a:rPr lang="en-US" sz="1200" dirty="0" err="1">
                          <a:effectLst/>
                          <a:latin typeface="Times New Roman" panose="02020603050405020304" pitchFamily="18" charset="0"/>
                          <a:cs typeface="Times New Roman" panose="02020603050405020304" pitchFamily="18" charset="0"/>
                        </a:rPr>
                        <a:t>ingestion,Lambda</a:t>
                      </a:r>
                      <a:r>
                        <a:rPr lang="en-US" sz="1200" dirty="0">
                          <a:effectLst/>
                          <a:latin typeface="Times New Roman" panose="02020603050405020304" pitchFamily="18" charset="0"/>
                          <a:cs typeface="Times New Roman" panose="02020603050405020304" pitchFamily="18" charset="0"/>
                        </a:rPr>
                        <a:t>/Glue for serverless processing, and S3 for scalable </a:t>
                      </a:r>
                      <a:r>
                        <a:rPr lang="en-US" sz="1200" dirty="0" err="1">
                          <a:effectLst/>
                          <a:latin typeface="Times New Roman" panose="02020603050405020304" pitchFamily="18" charset="0"/>
                          <a:cs typeface="Times New Roman" panose="02020603050405020304" pitchFamily="18" charset="0"/>
                        </a:rPr>
                        <a:t>storage,SageMaker</a:t>
                      </a:r>
                      <a:r>
                        <a:rPr lang="en-US" sz="1200" dirty="0">
                          <a:effectLst/>
                          <a:latin typeface="Times New Roman" panose="02020603050405020304" pitchFamily="18" charset="0"/>
                          <a:cs typeface="Times New Roman" panose="02020603050405020304" pitchFamily="18" charset="0"/>
                        </a:rPr>
                        <a:t> to build and deploy machine learning models, enabling predictive analytics from streaming data.</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AWS Kinesis,s3,</a:t>
                      </a:r>
                    </a:p>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Dynamo DB,</a:t>
                      </a:r>
                    </a:p>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Sage maker</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endParaRPr lang="en-US" sz="1200" b="0" i="0" u="none" strike="noStrike" dirty="0">
                        <a:solidFill>
                          <a:srgbClr val="000000"/>
                        </a:solidFill>
                        <a:effectLst/>
                        <a:latin typeface="Times New Roman" panose="02020603050405020304" pitchFamily="18" charset="0"/>
                        <a:cs typeface="Times New Roman" panose="02020603050405020304" pitchFamily="18" charset="0"/>
                      </a:endParaRPr>
                    </a:p>
                    <a:p>
                      <a:pPr algn="just" rtl="0" fontAlgn="t">
                        <a:spcBef>
                          <a:spcPts val="0"/>
                        </a:spcBef>
                        <a:spcAft>
                          <a:spcPts val="0"/>
                        </a:spcAft>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             --</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1"/>
                  </a:ext>
                </a:extLst>
              </a:tr>
              <a:tr h="1128054">
                <a:tc>
                  <a:txBody>
                    <a:bodyPr/>
                    <a:lstStyle/>
                    <a:p>
                      <a:pPr rtl="0" fontAlgn="t">
                        <a:spcBef>
                          <a:spcPts val="0"/>
                        </a:spcBef>
                        <a:spcAft>
                          <a:spcPts val="0"/>
                        </a:spcAft>
                      </a:pPr>
                      <a:r>
                        <a:rPr lang="en-IN" sz="1200" dirty="0">
                          <a:effectLst/>
                          <a:latin typeface="Times New Roman" panose="02020603050405020304" pitchFamily="18" charset="0"/>
                          <a:cs typeface="Times New Roman" panose="02020603050405020304" pitchFamily="18" charset="0"/>
                        </a:rPr>
                        <a:t>9</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Serverless Architecture for Big Data Analytics</a:t>
                      </a:r>
                    </a:p>
                    <a:p>
                      <a:pPr algn="just" rtl="0" fontAlgn="t">
                        <a:spcBef>
                          <a:spcPts val="1200"/>
                        </a:spcBef>
                        <a:spcAft>
                          <a:spcPts val="0"/>
                        </a:spcAft>
                      </a:pPr>
                      <a:r>
                        <a:rPr lang="en-US" sz="1200" dirty="0">
                          <a:effectLst/>
                          <a:latin typeface="Times New Roman" panose="02020603050405020304" pitchFamily="18" charset="0"/>
                          <a:cs typeface="Times New Roman" panose="02020603050405020304" pitchFamily="18" charset="0"/>
                        </a:rPr>
                        <a:t>(2019)</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1200"/>
                        </a:spcBef>
                        <a:spcAft>
                          <a:spcPts val="0"/>
                        </a:spcAft>
                      </a:pPr>
                      <a:r>
                        <a:rPr lang="en-IN" sz="1200" dirty="0">
                          <a:effectLst/>
                          <a:latin typeface="Times New Roman" panose="02020603050405020304" pitchFamily="18" charset="0"/>
                          <a:cs typeface="Times New Roman" panose="02020603050405020304" pitchFamily="18" charset="0"/>
                        </a:rPr>
                        <a:t>Md </a:t>
                      </a:r>
                      <a:r>
                        <a:rPr lang="en-IN" sz="1200" dirty="0" err="1">
                          <a:effectLst/>
                          <a:latin typeface="Times New Roman" panose="02020603050405020304" pitchFamily="18" charset="0"/>
                          <a:cs typeface="Times New Roman" panose="02020603050405020304" pitchFamily="18" charset="0"/>
                        </a:rPr>
                        <a:t>Mijanur</a:t>
                      </a:r>
                      <a:r>
                        <a:rPr lang="en-IN" sz="1200" dirty="0">
                          <a:effectLst/>
                          <a:latin typeface="Times New Roman" panose="02020603050405020304" pitchFamily="18" charset="0"/>
                          <a:cs typeface="Times New Roman" panose="02020603050405020304" pitchFamily="18" charset="0"/>
                        </a:rPr>
                        <a:t> Rahman, Md </a:t>
                      </a:r>
                      <a:r>
                        <a:rPr lang="en-IN" sz="1200" dirty="0" err="1">
                          <a:effectLst/>
                          <a:latin typeface="Times New Roman" panose="02020603050405020304" pitchFamily="18" charset="0"/>
                          <a:cs typeface="Times New Roman" panose="02020603050405020304" pitchFamily="18" charset="0"/>
                        </a:rPr>
                        <a:t>Hasibul</a:t>
                      </a:r>
                      <a:r>
                        <a:rPr lang="en-IN" sz="1200" dirty="0">
                          <a:effectLst/>
                          <a:latin typeface="Times New Roman" panose="02020603050405020304" pitchFamily="18" charset="0"/>
                          <a:cs typeface="Times New Roman" panose="02020603050405020304" pitchFamily="18" charset="0"/>
                        </a:rPr>
                        <a:t> Hasan</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algn="just"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This describes a serverless architecture for big data analytics using AWS services to build a data lake with four layers—Raw, Curated, Exploratory, and Provisioning using Glue, S3, SageMaker, Athena, </a:t>
                      </a:r>
                      <a:r>
                        <a:rPr lang="en-US" sz="1200" dirty="0" err="1">
                          <a:effectLst/>
                          <a:latin typeface="Times New Roman" panose="02020603050405020304" pitchFamily="18" charset="0"/>
                          <a:cs typeface="Times New Roman" panose="02020603050405020304" pitchFamily="18" charset="0"/>
                        </a:rPr>
                        <a:t>Quicksight</a:t>
                      </a:r>
                      <a:endParaRPr lang="en-US" sz="1200" dirty="0">
                        <a:effectLst/>
                        <a:latin typeface="Times New Roman" panose="02020603050405020304" pitchFamily="18" charset="0"/>
                        <a:cs typeface="Times New Roman" panose="02020603050405020304" pitchFamily="18" charset="0"/>
                      </a:endParaRP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AWS S3,Athena,</a:t>
                      </a:r>
                    </a:p>
                    <a:p>
                      <a:pPr marL="0" marR="0" indent="0" algn="l" defTabSz="914400" rtl="0" eaLnBrk="1" fontAlgn="t" latinLnBrk="0" hangingPunct="1">
                        <a:lnSpc>
                          <a:spcPct val="100000"/>
                        </a:lnSpc>
                        <a:spcBef>
                          <a:spcPts val="0"/>
                        </a:spcBef>
                        <a:spcAft>
                          <a:spcPts val="0"/>
                        </a:spcAft>
                        <a:buClrTx/>
                        <a:buSzTx/>
                        <a:buFontTx/>
                        <a:buNone/>
                      </a:pPr>
                      <a:r>
                        <a:rPr lang="en-IN" sz="1200" dirty="0" err="1">
                          <a:effectLst/>
                          <a:latin typeface="Times New Roman" panose="02020603050405020304" pitchFamily="18" charset="0"/>
                          <a:cs typeface="Times New Roman" panose="02020603050405020304" pitchFamily="18" charset="0"/>
                        </a:rPr>
                        <a:t>Glue,Quick</a:t>
                      </a:r>
                      <a:r>
                        <a:rPr lang="en-IN" sz="1200" dirty="0">
                          <a:effectLst/>
                          <a:latin typeface="Times New Roman" panose="02020603050405020304" pitchFamily="18" charset="0"/>
                          <a:cs typeface="Times New Roman" panose="02020603050405020304" pitchFamily="18" charset="0"/>
                        </a:rPr>
                        <a:t> sight,</a:t>
                      </a:r>
                    </a:p>
                    <a:p>
                      <a:pPr marL="0" marR="0" indent="0" algn="l" defTabSz="914400" rtl="0" eaLnBrk="1" fontAlgn="t" latinLnBrk="0" hangingPunct="1">
                        <a:lnSpc>
                          <a:spcPct val="100000"/>
                        </a:lnSpc>
                        <a:spcBef>
                          <a:spcPts val="0"/>
                        </a:spcBef>
                        <a:spcAft>
                          <a:spcPts val="0"/>
                        </a:spcAft>
                        <a:buClrTx/>
                        <a:buSzTx/>
                        <a:buFontTx/>
                        <a:buNone/>
                      </a:pPr>
                      <a:r>
                        <a:rPr lang="en-IN" sz="1200" dirty="0">
                          <a:effectLst/>
                          <a:latin typeface="Times New Roman" panose="02020603050405020304" pitchFamily="18" charset="0"/>
                          <a:cs typeface="Times New Roman" panose="02020603050405020304" pitchFamily="18" charset="0"/>
                        </a:rPr>
                        <a:t>Sage maker</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tc>
                  <a:txBody>
                    <a:bodyPr/>
                    <a:lstStyle/>
                    <a:p>
                      <a:pPr rtl="0" fontAlgn="t">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endParaRPr lang="en-US" sz="1200" dirty="0">
                        <a:effectLst/>
                        <a:latin typeface="Times New Roman" panose="02020603050405020304" pitchFamily="18" charset="0"/>
                        <a:cs typeface="Times New Roman" panose="02020603050405020304" pitchFamily="18" charset="0"/>
                      </a:endParaRPr>
                    </a:p>
                    <a:p>
                      <a:pPr rtl="0" fontAlgn="t">
                        <a:spcBef>
                          <a:spcPts val="0"/>
                        </a:spcBef>
                        <a:spcAft>
                          <a:spcPts val="0"/>
                        </a:spcAft>
                      </a:pPr>
                      <a:r>
                        <a:rPr lang="en-US" sz="1200" dirty="0">
                          <a:effectLst/>
                          <a:latin typeface="Times New Roman" panose="02020603050405020304" pitchFamily="18" charset="0"/>
                          <a:cs typeface="Times New Roman" panose="02020603050405020304" pitchFamily="18" charset="0"/>
                        </a:rPr>
                        <a:t>              --</a:t>
                      </a:r>
                    </a:p>
                  </a:txBody>
                  <a:tcPr marL="45441" marR="45441" marT="45441" marB="45441">
                    <a:lnL w="7620" cap="flat" cmpd="sng" algn="ctr">
                      <a:solidFill>
                        <a:srgbClr val="9E9E9E"/>
                      </a:solidFill>
                      <a:prstDash val="solid"/>
                      <a:round/>
                      <a:headEnd type="none" w="med" len="med"/>
                      <a:tailEnd type="none" w="med" len="med"/>
                    </a:lnL>
                    <a:lnR w="7620" cap="flat" cmpd="sng" algn="ctr">
                      <a:solidFill>
                        <a:srgbClr val="9E9E9E"/>
                      </a:solidFill>
                      <a:prstDash val="solid"/>
                      <a:round/>
                      <a:headEnd type="none" w="med" len="med"/>
                      <a:tailEnd type="none" w="med" len="med"/>
                    </a:lnR>
                    <a:lnT w="7620" cap="flat" cmpd="sng" algn="ctr">
                      <a:solidFill>
                        <a:srgbClr val="9E9E9E"/>
                      </a:solidFill>
                      <a:prstDash val="solid"/>
                      <a:round/>
                      <a:headEnd type="none" w="med" len="med"/>
                      <a:tailEnd type="none" w="med" len="med"/>
                    </a:lnT>
                    <a:lnB w="762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5177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Rectangle 5"/>
          <p:cNvSpPr/>
          <p:nvPr/>
        </p:nvSpPr>
        <p:spPr>
          <a:xfrm>
            <a:off x="0" y="23040"/>
            <a:ext cx="9143640" cy="399600"/>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15" name="Rectangle 6"/>
          <p:cNvSpPr/>
          <p:nvPr/>
        </p:nvSpPr>
        <p:spPr>
          <a:xfrm>
            <a:off x="2057400" y="9360"/>
            <a:ext cx="5060880" cy="398655"/>
          </a:xfrm>
          <a:prstGeom prst="rect">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t">
            <a:spAutoFit/>
          </a:bodyPr>
          <a:lstStyle/>
          <a:p>
            <a:pPr algn="ctr">
              <a:lnSpc>
                <a:spcPct val="100000"/>
              </a:lnSpc>
              <a:buNone/>
            </a:pPr>
            <a:r>
              <a:rPr lang="en-IN" sz="2000" b="1" strike="noStrike" spc="-1" dirty="0">
                <a:solidFill>
                  <a:srgbClr val="FFFFFF"/>
                </a:solidFill>
                <a:latin typeface="Times New Roman" panose="02020603050405020304" pitchFamily="18" charset="0"/>
                <a:cs typeface="Times New Roman" panose="02020603050405020304" pitchFamily="18" charset="0"/>
              </a:rPr>
              <a:t>Existing System</a:t>
            </a:r>
            <a:endParaRPr lang="en-IN" sz="2000" b="0" strike="noStrike" spc="-1" dirty="0">
              <a:latin typeface="Times New Roman" panose="02020603050405020304" pitchFamily="18" charset="0"/>
              <a:cs typeface="Times New Roman" panose="02020603050405020304" pitchFamily="18" charset="0"/>
            </a:endParaRPr>
          </a:p>
        </p:txBody>
      </p:sp>
      <p:pic>
        <p:nvPicPr>
          <p:cNvPr id="116" name="Picture 7"/>
          <p:cNvPicPr/>
          <p:nvPr/>
        </p:nvPicPr>
        <p:blipFill>
          <a:blip r:embed="rId2"/>
          <a:stretch/>
        </p:blipFill>
        <p:spPr>
          <a:xfrm>
            <a:off x="8710920" y="4788720"/>
            <a:ext cx="403560" cy="306360"/>
          </a:xfrm>
          <a:prstGeom prst="rect">
            <a:avLst/>
          </a:prstGeom>
          <a:ln w="0">
            <a:noFill/>
          </a:ln>
        </p:spPr>
      </p:pic>
      <p:sp>
        <p:nvSpPr>
          <p:cNvPr id="117" name="Text Box 2"/>
          <p:cNvSpPr/>
          <p:nvPr/>
        </p:nvSpPr>
        <p:spPr>
          <a:xfrm>
            <a:off x="232913" y="526211"/>
            <a:ext cx="8758087" cy="2534112"/>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gn="just">
              <a:lnSpc>
                <a:spcPct val="150000"/>
              </a:lnSpc>
              <a:buNone/>
            </a:pPr>
            <a:r>
              <a:rPr lang="en-US" dirty="0">
                <a:latin typeface="Times New Roman" panose="02020603050405020304" pitchFamily="18" charset="0"/>
                <a:cs typeface="Times New Roman" panose="02020603050405020304" pitchFamily="18" charset="0"/>
              </a:rPr>
              <a:t>The current data management solutions often rely on traditional tools and frameworks such as SQL databases, Spark and visualization tools like Power BI or Tableau. These systems often struggle with scalability, complex integration and infrastructure, resulting in performance issues and limited insights.</a:t>
            </a:r>
            <a:r>
              <a:rPr lang="en-US" dirty="0"/>
              <a:t> </a:t>
            </a:r>
            <a:r>
              <a:rPr lang="en-US" dirty="0">
                <a:latin typeface="Times New Roman" panose="02020603050405020304" pitchFamily="18" charset="0"/>
                <a:cs typeface="Times New Roman" panose="02020603050405020304" pitchFamily="18" charset="0"/>
              </a:rPr>
              <a:t>As a result, we experience delays in data analysis and processing. Existing solutions also need high infrastructure costs for servers, hardware and require complex configurations, making them less suitable for variable workloads. </a:t>
            </a:r>
            <a:endParaRPr lang="en-IN" sz="1800" b="0" strike="noStrike" spc="-1" dirty="0">
              <a:latin typeface="Times New Roman" panose="02020603050405020304" pitchFamily="18" charset="0"/>
              <a:cs typeface="Times New Roman" panose="02020603050405020304" pitchFamily="18" charset="0"/>
            </a:endParaRPr>
          </a:p>
        </p:txBody>
      </p:sp>
      <p:sp>
        <p:nvSpPr>
          <p:cNvPr id="2" name="PlaceHolder 1"/>
          <p:cNvSpPr>
            <a:spLocks noGrp="1"/>
          </p:cNvSpPr>
          <p:nvPr>
            <p:ph type="ftr" idx="4"/>
          </p:nvPr>
        </p:nvSpPr>
        <p:spPr/>
        <p:txBody>
          <a:bodyPr/>
          <a:lstStyle/>
          <a:p>
            <a:r>
              <a:t>Department of Information Technology</a:t>
            </a:r>
          </a:p>
        </p:txBody>
      </p:sp>
      <p:sp>
        <p:nvSpPr>
          <p:cNvPr id="3" name="PlaceHolder 2"/>
          <p:cNvSpPr>
            <a:spLocks noGrp="1"/>
          </p:cNvSpPr>
          <p:nvPr>
            <p:ph type="sldNum" idx="5"/>
          </p:nvPr>
        </p:nvSpPr>
        <p:spPr/>
        <p:txBody>
          <a:bodyPr/>
          <a:lstStyle/>
          <a:p>
            <a:fld id="{CDFA3E01-1854-435E-9D31-D27A641123CC}" type="slidenum">
              <a:rPr/>
              <a:t>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MVGR-IT Theme </Template>
  <TotalTime>3631</TotalTime>
  <Words>1869</Words>
  <Application>Microsoft Office PowerPoint</Application>
  <PresentationFormat>On-screen Show (16:9)</PresentationFormat>
  <Paragraphs>261</Paragraphs>
  <Slides>26</Slides>
  <Notes>16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Baskerville Old Face</vt:lpstr>
      <vt:lpstr>Calibri</vt:lpstr>
      <vt:lpstr>Garamond</vt:lpstr>
      <vt:lpstr>Symbol</vt:lpstr>
      <vt:lpstr>Times New Roman</vt:lpstr>
      <vt:lpstr>Wingdings</vt:lpstr>
      <vt:lpstr>Office Theme</vt:lpstr>
      <vt:lpstr>Office Theme</vt:lpstr>
      <vt:lpstr>DATA ANALYSIS &amp; VISUALIZATION USING AWS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Honorable Chairman &amp; Members of  NBA Expert Team</dc:title>
  <dc:subject/>
  <dc:creator>Dr. V Nagesh</dc:creator>
  <dc:description/>
  <cp:lastModifiedBy>Srija Behara</cp:lastModifiedBy>
  <cp:revision>190</cp:revision>
  <cp:lastPrinted>2023-02-09T13:50:00Z</cp:lastPrinted>
  <dcterms:created xsi:type="dcterms:W3CDTF">2023-02-05T11:19:00Z</dcterms:created>
  <dcterms:modified xsi:type="dcterms:W3CDTF">2025-03-27T11:27:51Z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E5CF177E4C2A4A5381508626DCDE814A</vt:lpwstr>
  </property>
  <property fmtid="{D5CDD505-2E9C-101B-9397-08002B2CF9AE}" pid="3" name="KSOProductBuildVer">
    <vt:lpwstr>1033-11.2.0.11225</vt:lpwstr>
  </property>
  <property fmtid="{D5CDD505-2E9C-101B-9397-08002B2CF9AE}" pid="4" name="Notes">
    <vt:i4>2</vt:i4>
  </property>
  <property fmtid="{D5CDD505-2E9C-101B-9397-08002B2CF9AE}" pid="5" name="PresentationFormat">
    <vt:lpwstr>On-screen Show (16:9)</vt:lpwstr>
  </property>
  <property fmtid="{D5CDD505-2E9C-101B-9397-08002B2CF9AE}" pid="6" name="Slides">
    <vt:i4>12</vt:i4>
  </property>
</Properties>
</file>