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530" y="15854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0431" y="1373827"/>
            <a:ext cx="275589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srijakalaga@gmail.com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9410" y="3080900"/>
            <a:ext cx="4502020" cy="3022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tabLst>
                <a:tab pos="1574800" algn="l"/>
              </a:tabLst>
            </a:pPr>
            <a:r>
              <a:rPr lang="en-US" sz="11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</a:t>
            </a:r>
            <a:r>
              <a:rPr lang="en-US" sz="11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11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desktop</a:t>
            </a:r>
            <a:r>
              <a:rPr lang="en-US" sz="11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game</a:t>
            </a:r>
            <a:r>
              <a:rPr lang="en-US" sz="11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1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'C</a:t>
            </a:r>
            <a:endParaRPr lang="en-IN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55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0600" algn="l"/>
                <a:tab pos="2261235" algn="l"/>
              </a:tabLs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Interactive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moving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object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game</a:t>
            </a:r>
            <a:r>
              <a:rPr lang="en-US" sz="1000" spc="-1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has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been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developed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lang="en-US" sz="1000" spc="-1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“C”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language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456565" lvl="0" indent="-342900">
              <a:lnSpc>
                <a:spcPct val="106000"/>
              </a:lnSpc>
              <a:spcBef>
                <a:spcPts val="120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0600" algn="l"/>
                <a:tab pos="2261235" algn="l"/>
              </a:tabLs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000" spc="1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game</a:t>
            </a:r>
            <a:r>
              <a:rPr lang="en-US" sz="1000" spc="10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closely</a:t>
            </a:r>
            <a:r>
              <a:rPr lang="en-US" sz="1000" spc="21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resembles</a:t>
            </a:r>
            <a:r>
              <a:rPr lang="en-US" sz="1000" spc="1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000" spc="1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snake</a:t>
            </a:r>
            <a:r>
              <a:rPr lang="en-US" sz="1000" spc="11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game</a:t>
            </a:r>
            <a:r>
              <a:rPr lang="en-US" sz="1000" spc="10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</a:t>
            </a:r>
            <a:r>
              <a:rPr lang="en-US" sz="1000" spc="1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usually</a:t>
            </a:r>
            <a:r>
              <a:rPr lang="en-US" sz="1000" spc="9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play</a:t>
            </a:r>
            <a:r>
              <a:rPr lang="en-US" sz="1000" spc="9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en-US" sz="1000" spc="1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mobile</a:t>
            </a:r>
            <a:r>
              <a:rPr lang="en-US" sz="1000" spc="-26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phones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>
              <a:spcBef>
                <a:spcPts val="20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0600" algn="l"/>
                <a:tab pos="2261235" algn="l"/>
              </a:tabLs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game</a:t>
            </a:r>
            <a:r>
              <a:rPr lang="en-US" sz="1000" spc="-1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was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built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various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inbuilt</a:t>
            </a:r>
            <a:r>
              <a:rPr lang="en-US" sz="1000" spc="-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  <a:r>
              <a:rPr lang="en-US" sz="1000" spc="-2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defined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459105" lvl="0" indent="-342900" algn="just">
              <a:lnSpc>
                <a:spcPct val="107000"/>
              </a:lnSpc>
              <a:spcBef>
                <a:spcPts val="120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1235" algn="l"/>
              </a:tabLs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Inbuilt functions are required to identify key strokes and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also to create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point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fetching objects</a:t>
            </a:r>
            <a:r>
              <a:rPr lang="en-US" sz="1000" spc="-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000" spc="-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called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fruits in</a:t>
            </a:r>
            <a:r>
              <a:rPr lang="en-US" sz="1000" spc="-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game)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455295" lvl="0" indent="-342900" algn="just">
              <a:lnSpc>
                <a:spcPct val="107000"/>
              </a:lnSpc>
              <a:spcBef>
                <a:spcPts val="115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1235" algn="l"/>
              </a:tabLs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 defined functions are required to identify the boundary of the game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area, to perform appropriate action upon identifying a key stroke and also</a:t>
            </a:r>
            <a:r>
              <a:rPr lang="en-US" sz="1000" spc="-26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the game screenplay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like show the start/ end of the game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also to</a:t>
            </a:r>
            <a:r>
              <a:rPr lang="en-US" sz="1000" spc="-26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show</a:t>
            </a:r>
            <a:r>
              <a:rPr lang="en-US" sz="1000" spc="1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points earned</a:t>
            </a:r>
            <a:r>
              <a:rPr lang="en-US" sz="1000" spc="5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etc.</a:t>
            </a:r>
          </a:p>
          <a:p>
            <a:pPr marL="342900" marR="455295" lvl="0" indent="-342900" algn="just">
              <a:lnSpc>
                <a:spcPct val="107000"/>
              </a:lnSpc>
              <a:spcBef>
                <a:spcPts val="115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1235" algn="l"/>
              </a:tabLst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As a final year project in engineering.</a:t>
            </a:r>
          </a:p>
          <a:p>
            <a:pPr marL="342900" marR="455295" lvl="0" indent="-342900" algn="just">
              <a:lnSpc>
                <a:spcPct val="107000"/>
              </a:lnSpc>
              <a:spcBef>
                <a:spcPts val="115"/>
              </a:spcBef>
              <a:spcAft>
                <a:spcPts val="0"/>
              </a:spcAft>
              <a:buSzPts val="1200"/>
              <a:buFont typeface="Calibri" panose="020F0502020204030204" pitchFamily="34" charset="0"/>
              <a:buChar char="-"/>
              <a:tabLst>
                <a:tab pos="2261235" algn="l"/>
              </a:tabLst>
            </a:pPr>
            <a:endParaRPr lang="en-US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455295" lvl="0" algn="just">
              <a:lnSpc>
                <a:spcPct val="107000"/>
              </a:lnSpc>
              <a:spcBef>
                <a:spcPts val="115"/>
              </a:spcBef>
              <a:spcAft>
                <a:spcPts val="0"/>
              </a:spcAft>
              <a:buSzPts val="1200"/>
              <a:tabLst>
                <a:tab pos="2261235" algn="l"/>
              </a:tabLst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2. Presently working in a Altria Project As a Data Analyst.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0272" y="1081276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 err="1">
                <a:solidFill>
                  <a:srgbClr val="FFFFFF"/>
                </a:solidFill>
                <a:latin typeface="Verdana"/>
                <a:cs typeface="Verdana"/>
              </a:rPr>
              <a:t>Locat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ion: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0402" y="1638423"/>
            <a:ext cx="2918587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: +91 9182957544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43297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SSIS and Visual Studio and Azure pipelines as a </a:t>
            </a:r>
            <a:r>
              <a:rPr lang="en-IN" sz="1100" spc="-5" dirty="0" err="1">
                <a:latin typeface="Verdana"/>
                <a:cs typeface="Verdana"/>
              </a:rPr>
              <a:t>Begineer</a:t>
            </a:r>
            <a:r>
              <a:rPr lang="en-IN" sz="1100" spc="-5" dirty="0">
                <a:latin typeface="Verdana"/>
                <a:cs typeface="Verdana"/>
              </a:rPr>
              <a:t> + level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lang="en-IN" sz="1100" spc="-15" dirty="0" err="1">
                <a:latin typeface="Verdana"/>
                <a:cs typeface="Verdana"/>
              </a:rPr>
              <a:t>Sql</a:t>
            </a:r>
            <a:r>
              <a:rPr lang="en-IN"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8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Civil </a:t>
            </a:r>
            <a:r>
              <a:rPr lang="en-IN" sz="1000" spc="-5" dirty="0" err="1">
                <a:latin typeface="Verdana"/>
                <a:cs typeface="Verdana"/>
              </a:rPr>
              <a:t>Eingineering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40925" y="1107059"/>
            <a:ext cx="1663700" cy="1117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lang="en-IN"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0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 err="1">
                <a:latin typeface="Verdana"/>
                <a:cs typeface="Verdana"/>
              </a:rPr>
              <a:t>Clanguage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spc="-5" dirty="0">
                <a:latin typeface="Verdana"/>
                <a:cs typeface="Verdana"/>
              </a:rPr>
              <a:t>Excel</a:t>
            </a:r>
            <a:endParaRPr lang="en-IN"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lang="en-IN" sz="1000" spc="-5" dirty="0" err="1">
                <a:latin typeface="Verdana"/>
                <a:cs typeface="Verdana"/>
              </a:rPr>
              <a:t>AutoCad</a:t>
            </a:r>
            <a:r>
              <a:rPr lang="en-IN" sz="1000" spc="-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lang="en-IN" sz="1000" spc="-5" dirty="0" err="1">
                <a:latin typeface="Verdana"/>
                <a:cs typeface="Verdana"/>
              </a:rPr>
              <a:t>SoftSkills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67723" y="2404404"/>
            <a:ext cx="1818639" cy="70083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40925" y="3266695"/>
            <a:ext cx="1763521" cy="89370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SSIS</a:t>
            </a:r>
          </a:p>
          <a:p>
            <a:pPr marL="12700" marR="946150">
              <a:lnSpc>
                <a:spcPct val="113999"/>
              </a:lnSpc>
            </a:pPr>
            <a:r>
              <a:rPr lang="en-IN" sz="1000" spc="-5" dirty="0" err="1">
                <a:latin typeface="Verdana"/>
                <a:cs typeface="Verdana"/>
              </a:rPr>
              <a:t>VisualStudio</a:t>
            </a:r>
            <a:endParaRPr lang="en-IN" sz="1000" spc="-5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Azure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0925" y="4181850"/>
            <a:ext cx="1971167" cy="70083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295" y="1607820"/>
            <a:ext cx="326135" cy="32613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30272" y="290497"/>
            <a:ext cx="343712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Kalaga Sri Durga Srija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6" name="image3.jpeg" descr="A picture containing person, outdoor, snow, mountain  Description automatically generated">
            <a:extLst>
              <a:ext uri="{FF2B5EF4-FFF2-40B4-BE49-F238E27FC236}">
                <a16:creationId xmlns:a16="http://schemas.microsoft.com/office/drawing/2014/main" id="{B379F8F0-554F-435F-88E0-DA30AD78D9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8350" y="533623"/>
            <a:ext cx="1233805" cy="1346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302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Kalaga Sri Durga Srija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Srija, Kalaga</cp:lastModifiedBy>
  <cp:revision>1</cp:revision>
  <dcterms:created xsi:type="dcterms:W3CDTF">2023-01-04T07:27:45Z</dcterms:created>
  <dcterms:modified xsi:type="dcterms:W3CDTF">2023-01-05T10:52:16Z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