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 id="2147483669" r:id="rId2"/>
    <p:sldMasterId id="2147483670" r:id="rId3"/>
    <p:sldMasterId id="2147483671" r:id="rId4"/>
  </p:sldMasterIdLst>
  <p:notesMasterIdLst>
    <p:notesMasterId r:id="rId1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9144000" cy="5143500" type="screen16x9"/>
  <p:notesSz cx="6858000" cy="9144000"/>
  <p:embeddedFontLst>
    <p:embeddedFont>
      <p:font typeface="Calibri" panose="020F0502020204030204" pitchFamily="34" charset="0"/>
      <p:regular r:id="rId20"/>
      <p:bold r:id="rId21"/>
      <p:italic r:id="rId22"/>
      <p:boldItalic r:id="rId23"/>
    </p:embeddedFont>
    <p:embeddedFont>
      <p:font typeface="Georgia" panose="02040502050405020303" pitchFamily="18" charset="0"/>
      <p:regular r:id="rId24"/>
      <p:bold r:id="rId25"/>
      <p:italic r:id="rId26"/>
      <p:boldItalic r:id="rId27"/>
    </p:embeddedFont>
    <p:embeddedFont>
      <p:font typeface="Roboto" panose="020000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9"/>
  </p:normalViewPr>
  <p:slideViewPr>
    <p:cSldViewPr snapToGrid="0">
      <p:cViewPr varScale="1">
        <p:scale>
          <a:sx n="139" d="100"/>
          <a:sy n="139" d="100"/>
        </p:scale>
        <p:origin x="840"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7.fntdata"/><Relationship Id="rId3" Type="http://schemas.openxmlformats.org/officeDocument/2006/relationships/slideMaster" Target="slideMasters/slideMaster3.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6.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041856a2ac_2_1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g2041856a2ac_2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1821d4b0f7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1821d4b0f7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4441e050fe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4441e050fe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4441e050fe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24441e050fe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4441e050fe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24441e050fe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041856a2ac_2_28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g2041856a2ac_2_2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041856a2ac_2_39: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g2041856a2ac_2_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041856a2ac_2_47: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g2041856a2ac_2_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1821d4b0f7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1821d4b0f7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1821d4b0f7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1821d4b0f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1821d4b0f7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1821d4b0f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4441e050fe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4441e050fe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4441e050fe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4441e050f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1821d4b0f7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1821d4b0f7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60"/>
        <p:cNvGrpSpPr/>
        <p:nvPr/>
      </p:nvGrpSpPr>
      <p:grpSpPr>
        <a:xfrm>
          <a:off x="0" y="0"/>
          <a:ext cx="0" cy="0"/>
          <a:chOff x="0" y="0"/>
          <a:chExt cx="0" cy="0"/>
        </a:xfrm>
      </p:grpSpPr>
      <p:sp>
        <p:nvSpPr>
          <p:cNvPr id="61" name="Google Shape;61;p14"/>
          <p:cNvSpPr txBox="1">
            <a:spLocks noGrp="1"/>
          </p:cNvSpPr>
          <p:nvPr>
            <p:ph type="body" idx="1"/>
          </p:nvPr>
        </p:nvSpPr>
        <p:spPr>
          <a:xfrm>
            <a:off x="1" y="2632472"/>
            <a:ext cx="9143999" cy="758985"/>
          </a:xfrm>
          <a:prstGeom prst="rect">
            <a:avLst/>
          </a:prstGeom>
          <a:solidFill>
            <a:srgbClr val="8592BC"/>
          </a:solid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lt2"/>
              </a:buClr>
              <a:buSzPts val="100"/>
              <a:buNone/>
              <a:defRPr sz="100">
                <a:solidFill>
                  <a:schemeClr val="lt2"/>
                </a:solidFill>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2" name="Google Shape;62;p14"/>
          <p:cNvSpPr txBox="1">
            <a:spLocks noGrp="1"/>
          </p:cNvSpPr>
          <p:nvPr>
            <p:ph type="ctrTitle"/>
          </p:nvPr>
        </p:nvSpPr>
        <p:spPr>
          <a:xfrm>
            <a:off x="1143000" y="841772"/>
            <a:ext cx="6858000" cy="1226344"/>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SzPts val="1100"/>
              <a:buNone/>
              <a:defRPr sz="3600" b="1">
                <a:solidFill>
                  <a:schemeClr val="lt1"/>
                </a:solidFill>
                <a:latin typeface="Georgia"/>
                <a:ea typeface="Georgia"/>
                <a:cs typeface="Georgia"/>
                <a:sym typeface="Georgia"/>
              </a:defRPr>
            </a:lvl1pPr>
            <a:lvl2pPr lvl="1" algn="l">
              <a:lnSpc>
                <a:spcPct val="90000"/>
              </a:lnSpc>
              <a:spcBef>
                <a:spcPts val="0"/>
              </a:spcBef>
              <a:spcAft>
                <a:spcPts val="0"/>
              </a:spcAft>
              <a:buSzPts val="1100"/>
              <a:buNone/>
              <a:defRPr/>
            </a:lvl2pPr>
            <a:lvl3pPr lvl="2" algn="l">
              <a:lnSpc>
                <a:spcPct val="90000"/>
              </a:lnSpc>
              <a:spcBef>
                <a:spcPts val="0"/>
              </a:spcBef>
              <a:spcAft>
                <a:spcPts val="0"/>
              </a:spcAft>
              <a:buSzPts val="1100"/>
              <a:buNone/>
              <a:defRPr/>
            </a:lvl3pPr>
            <a:lvl4pPr lvl="3" algn="l">
              <a:lnSpc>
                <a:spcPct val="90000"/>
              </a:lnSpc>
              <a:spcBef>
                <a:spcPts val="0"/>
              </a:spcBef>
              <a:spcAft>
                <a:spcPts val="0"/>
              </a:spcAft>
              <a:buSzPts val="1100"/>
              <a:buNone/>
              <a:defRPr/>
            </a:lvl4pPr>
            <a:lvl5pPr lvl="4" algn="l">
              <a:lnSpc>
                <a:spcPct val="90000"/>
              </a:lnSpc>
              <a:spcBef>
                <a:spcPts val="0"/>
              </a:spcBef>
              <a:spcAft>
                <a:spcPts val="0"/>
              </a:spcAft>
              <a:buSzPts val="1100"/>
              <a:buNone/>
              <a:defRPr/>
            </a:lvl5pPr>
            <a:lvl6pPr lvl="5" algn="l">
              <a:lnSpc>
                <a:spcPct val="90000"/>
              </a:lnSpc>
              <a:spcBef>
                <a:spcPts val="0"/>
              </a:spcBef>
              <a:spcAft>
                <a:spcPts val="0"/>
              </a:spcAft>
              <a:buSzPts val="1100"/>
              <a:buNone/>
              <a:defRPr/>
            </a:lvl6pPr>
            <a:lvl7pPr lvl="6" algn="l">
              <a:lnSpc>
                <a:spcPct val="90000"/>
              </a:lnSpc>
              <a:spcBef>
                <a:spcPts val="0"/>
              </a:spcBef>
              <a:spcAft>
                <a:spcPts val="0"/>
              </a:spcAft>
              <a:buSzPts val="1100"/>
              <a:buNone/>
              <a:defRPr/>
            </a:lvl7pPr>
            <a:lvl8pPr lvl="7" algn="l">
              <a:lnSpc>
                <a:spcPct val="90000"/>
              </a:lnSpc>
              <a:spcBef>
                <a:spcPts val="0"/>
              </a:spcBef>
              <a:spcAft>
                <a:spcPts val="0"/>
              </a:spcAft>
              <a:buSzPts val="1100"/>
              <a:buNone/>
              <a:defRPr/>
            </a:lvl8pPr>
            <a:lvl9pPr lvl="8" algn="l">
              <a:lnSpc>
                <a:spcPct val="90000"/>
              </a:lnSpc>
              <a:spcBef>
                <a:spcPts val="0"/>
              </a:spcBef>
              <a:spcAft>
                <a:spcPts val="0"/>
              </a:spcAft>
              <a:buSzPts val="1100"/>
              <a:buNone/>
              <a:defRPr/>
            </a:lvl9pPr>
          </a:lstStyle>
          <a:p>
            <a:endParaRPr/>
          </a:p>
        </p:txBody>
      </p:sp>
      <p:sp>
        <p:nvSpPr>
          <p:cNvPr id="63" name="Google Shape;63;p14"/>
          <p:cNvSpPr txBox="1">
            <a:spLocks noGrp="1"/>
          </p:cNvSpPr>
          <p:nvPr>
            <p:ph type="subTitle" idx="2"/>
          </p:nvPr>
        </p:nvSpPr>
        <p:spPr>
          <a:xfrm>
            <a:off x="451624" y="2840960"/>
            <a:ext cx="4834054" cy="381169"/>
          </a:xfrm>
          <a:prstGeom prst="rect">
            <a:avLst/>
          </a:prstGeom>
          <a:noFill/>
          <a:ln>
            <a:noFill/>
          </a:ln>
        </p:spPr>
        <p:txBody>
          <a:bodyPr spcFirstLastPara="1" wrap="square" lIns="68575" tIns="34275" rIns="68575" bIns="34275" anchor="t" anchorCtr="0">
            <a:normAutofit/>
          </a:bodyPr>
          <a:lstStyle>
            <a:lvl1pPr marR="0" lvl="0" algn="l">
              <a:lnSpc>
                <a:spcPct val="90000"/>
              </a:lnSpc>
              <a:spcBef>
                <a:spcPts val="300"/>
              </a:spcBef>
              <a:spcAft>
                <a:spcPts val="0"/>
              </a:spcAft>
              <a:buClr>
                <a:srgbClr val="0C2577"/>
              </a:buClr>
              <a:buSzPts val="1800"/>
              <a:buFont typeface="Arial"/>
              <a:buNone/>
              <a:defRPr sz="1800">
                <a:solidFill>
                  <a:schemeClr val="lt1"/>
                </a:solidFill>
                <a:latin typeface="Georgia"/>
                <a:ea typeface="Georgia"/>
                <a:cs typeface="Georgia"/>
                <a:sym typeface="Georgia"/>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64" name="Google Shape;64;p14"/>
          <p:cNvSpPr txBox="1">
            <a:spLocks noGrp="1"/>
          </p:cNvSpPr>
          <p:nvPr>
            <p:ph type="ftr" idx="11"/>
          </p:nvPr>
        </p:nvSpPr>
        <p:spPr>
          <a:xfrm>
            <a:off x="2144315" y="4869656"/>
            <a:ext cx="4948238"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sz="1100">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73"/>
        <p:cNvGrpSpPr/>
        <p:nvPr/>
      </p:nvGrpSpPr>
      <p:grpSpPr>
        <a:xfrm>
          <a:off x="0" y="0"/>
          <a:ext cx="0" cy="0"/>
          <a:chOff x="0" y="0"/>
          <a:chExt cx="0" cy="0"/>
        </a:xfrm>
      </p:grpSpPr>
      <p:sp>
        <p:nvSpPr>
          <p:cNvPr id="74" name="Google Shape;74;p16"/>
          <p:cNvSpPr txBox="1">
            <a:spLocks noGrp="1"/>
          </p:cNvSpPr>
          <p:nvPr>
            <p:ph type="body" idx="1"/>
          </p:nvPr>
        </p:nvSpPr>
        <p:spPr>
          <a:xfrm>
            <a:off x="628650" y="1369219"/>
            <a:ext cx="7886700" cy="3263503"/>
          </a:xfrm>
          <a:prstGeom prst="rect">
            <a:avLst/>
          </a:prstGeom>
          <a:noFill/>
          <a:ln>
            <a:noFill/>
          </a:ln>
        </p:spPr>
        <p:txBody>
          <a:bodyPr spcFirstLastPara="1" wrap="square" lIns="68575" tIns="34275" rIns="68575" bIns="34275" anchor="t" anchorCtr="0">
            <a:noAutofit/>
          </a:bodyPr>
          <a:lstStyle>
            <a:lvl1pPr marL="457200" lvl="0" indent="-361950" algn="l">
              <a:lnSpc>
                <a:spcPct val="90000"/>
              </a:lnSpc>
              <a:spcBef>
                <a:spcPts val="800"/>
              </a:spcBef>
              <a:spcAft>
                <a:spcPts val="0"/>
              </a:spcAft>
              <a:buClr>
                <a:srgbClr val="002060"/>
              </a:buClr>
              <a:buSzPts val="2100"/>
              <a:buChar char="•"/>
              <a:defRPr>
                <a:solidFill>
                  <a:srgbClr val="002060"/>
                </a:solidFill>
              </a:defRPr>
            </a:lvl1pPr>
            <a:lvl2pPr marL="914400" lvl="1" indent="-342900" algn="l">
              <a:lnSpc>
                <a:spcPct val="90000"/>
              </a:lnSpc>
              <a:spcBef>
                <a:spcPts val="400"/>
              </a:spcBef>
              <a:spcAft>
                <a:spcPts val="0"/>
              </a:spcAft>
              <a:buClr>
                <a:srgbClr val="002060"/>
              </a:buClr>
              <a:buSzPts val="1800"/>
              <a:buChar char="•"/>
              <a:defRPr>
                <a:solidFill>
                  <a:srgbClr val="002060"/>
                </a:solidFill>
              </a:defRPr>
            </a:lvl2pPr>
            <a:lvl3pPr marL="1371600" lvl="2" indent="-323850" algn="l">
              <a:lnSpc>
                <a:spcPct val="90000"/>
              </a:lnSpc>
              <a:spcBef>
                <a:spcPts val="400"/>
              </a:spcBef>
              <a:spcAft>
                <a:spcPts val="0"/>
              </a:spcAft>
              <a:buClr>
                <a:srgbClr val="002060"/>
              </a:buClr>
              <a:buSzPts val="1500"/>
              <a:buChar char="•"/>
              <a:defRPr>
                <a:solidFill>
                  <a:srgbClr val="002060"/>
                </a:solidFill>
              </a:defRPr>
            </a:lvl3pPr>
            <a:lvl4pPr marL="1828800" lvl="3" indent="-317500" algn="l">
              <a:lnSpc>
                <a:spcPct val="90000"/>
              </a:lnSpc>
              <a:spcBef>
                <a:spcPts val="400"/>
              </a:spcBef>
              <a:spcAft>
                <a:spcPts val="0"/>
              </a:spcAft>
              <a:buClr>
                <a:srgbClr val="002060"/>
              </a:buClr>
              <a:buSzPts val="1400"/>
              <a:buChar char="•"/>
              <a:defRPr>
                <a:solidFill>
                  <a:srgbClr val="002060"/>
                </a:solidFill>
              </a:defRPr>
            </a:lvl4pPr>
            <a:lvl5pPr marL="2286000" lvl="4" indent="-317500" algn="l">
              <a:lnSpc>
                <a:spcPct val="90000"/>
              </a:lnSpc>
              <a:spcBef>
                <a:spcPts val="400"/>
              </a:spcBef>
              <a:spcAft>
                <a:spcPts val="0"/>
              </a:spcAft>
              <a:buClr>
                <a:srgbClr val="002060"/>
              </a:buClr>
              <a:buSzPts val="1400"/>
              <a:buChar char="•"/>
              <a:defRPr>
                <a:solidFill>
                  <a:srgbClr val="002060"/>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5" name="Google Shape;75;p16"/>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lvl="0" algn="l">
              <a:lnSpc>
                <a:spcPct val="90000"/>
              </a:lnSpc>
              <a:spcBef>
                <a:spcPts val="0"/>
              </a:spcBef>
              <a:spcAft>
                <a:spcPts val="0"/>
              </a:spcAft>
              <a:buSzPts val="1100"/>
              <a:buNone/>
              <a:defRPr>
                <a:solidFill>
                  <a:srgbClr val="002060"/>
                </a:solidFill>
              </a:defRPr>
            </a:lvl1pPr>
            <a:lvl2pPr lvl="1" algn="l">
              <a:lnSpc>
                <a:spcPct val="90000"/>
              </a:lnSpc>
              <a:spcBef>
                <a:spcPts val="0"/>
              </a:spcBef>
              <a:spcAft>
                <a:spcPts val="0"/>
              </a:spcAft>
              <a:buSzPts val="1100"/>
              <a:buNone/>
              <a:defRPr/>
            </a:lvl2pPr>
            <a:lvl3pPr lvl="2" algn="l">
              <a:lnSpc>
                <a:spcPct val="90000"/>
              </a:lnSpc>
              <a:spcBef>
                <a:spcPts val="0"/>
              </a:spcBef>
              <a:spcAft>
                <a:spcPts val="0"/>
              </a:spcAft>
              <a:buSzPts val="1100"/>
              <a:buNone/>
              <a:defRPr/>
            </a:lvl3pPr>
            <a:lvl4pPr lvl="3" algn="l">
              <a:lnSpc>
                <a:spcPct val="90000"/>
              </a:lnSpc>
              <a:spcBef>
                <a:spcPts val="0"/>
              </a:spcBef>
              <a:spcAft>
                <a:spcPts val="0"/>
              </a:spcAft>
              <a:buSzPts val="1100"/>
              <a:buNone/>
              <a:defRPr/>
            </a:lvl4pPr>
            <a:lvl5pPr lvl="4" algn="l">
              <a:lnSpc>
                <a:spcPct val="90000"/>
              </a:lnSpc>
              <a:spcBef>
                <a:spcPts val="0"/>
              </a:spcBef>
              <a:spcAft>
                <a:spcPts val="0"/>
              </a:spcAft>
              <a:buSzPts val="1100"/>
              <a:buNone/>
              <a:defRPr/>
            </a:lvl5pPr>
            <a:lvl6pPr lvl="5" algn="l">
              <a:lnSpc>
                <a:spcPct val="90000"/>
              </a:lnSpc>
              <a:spcBef>
                <a:spcPts val="0"/>
              </a:spcBef>
              <a:spcAft>
                <a:spcPts val="0"/>
              </a:spcAft>
              <a:buSzPts val="1100"/>
              <a:buNone/>
              <a:defRPr/>
            </a:lvl6pPr>
            <a:lvl7pPr lvl="6" algn="l">
              <a:lnSpc>
                <a:spcPct val="90000"/>
              </a:lnSpc>
              <a:spcBef>
                <a:spcPts val="0"/>
              </a:spcBef>
              <a:spcAft>
                <a:spcPts val="0"/>
              </a:spcAft>
              <a:buSzPts val="1100"/>
              <a:buNone/>
              <a:defRPr/>
            </a:lvl7pPr>
            <a:lvl8pPr lvl="7" algn="l">
              <a:lnSpc>
                <a:spcPct val="90000"/>
              </a:lnSpc>
              <a:spcBef>
                <a:spcPts val="0"/>
              </a:spcBef>
              <a:spcAft>
                <a:spcPts val="0"/>
              </a:spcAft>
              <a:buSzPts val="1100"/>
              <a:buNone/>
              <a:defRPr/>
            </a:lvl8pPr>
            <a:lvl9pPr lvl="8" algn="l">
              <a:lnSpc>
                <a:spcPct val="90000"/>
              </a:lnSpc>
              <a:spcBef>
                <a:spcPts val="0"/>
              </a:spcBef>
              <a:spcAft>
                <a:spcPts val="0"/>
              </a:spcAft>
              <a:buSzPts val="1100"/>
              <a:buNone/>
              <a:defRPr/>
            </a:lvl9pPr>
          </a:lstStyle>
          <a:p>
            <a:endParaRPr/>
          </a:p>
        </p:txBody>
      </p:sp>
      <p:sp>
        <p:nvSpPr>
          <p:cNvPr id="76" name="Google Shape;76;p16"/>
          <p:cNvSpPr txBox="1">
            <a:spLocks noGrp="1"/>
          </p:cNvSpPr>
          <p:nvPr>
            <p:ph type="dt" idx="10"/>
          </p:nvPr>
        </p:nvSpPr>
        <p:spPr>
          <a:xfrm>
            <a:off x="200025" y="4918472"/>
            <a:ext cx="1657350" cy="225028"/>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sz="900">
                <a:solidFill>
                  <a:schemeClr val="l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7" name="Google Shape;77;p16"/>
          <p:cNvSpPr txBox="1">
            <a:spLocks noGrp="1"/>
          </p:cNvSpPr>
          <p:nvPr>
            <p:ph type="ftr" idx="11"/>
          </p:nvPr>
        </p:nvSpPr>
        <p:spPr>
          <a:xfrm>
            <a:off x="2144315" y="4869656"/>
            <a:ext cx="4948238"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sz="1100">
                <a:solidFill>
                  <a:schemeClr val="lt1"/>
                </a:solidFill>
                <a:latin typeface="Georgia"/>
                <a:ea typeface="Georgia"/>
                <a:cs typeface="Georgia"/>
                <a:sym typeface="Georgi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8" name="Google Shape;78;p16"/>
          <p:cNvSpPr txBox="1">
            <a:spLocks noGrp="1"/>
          </p:cNvSpPr>
          <p:nvPr>
            <p:ph type="sldNum" idx="12"/>
          </p:nvPr>
        </p:nvSpPr>
        <p:spPr>
          <a:xfrm>
            <a:off x="7222331" y="4869656"/>
            <a:ext cx="1484709"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chemeClr val="lt1"/>
              </a:buClr>
              <a:buSzPts val="900"/>
              <a:buFont typeface="Calibri"/>
              <a:buNone/>
              <a:defRPr sz="900" b="0" i="0" u="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chemeClr val="lt1"/>
              </a:buClr>
              <a:buSzPts val="900"/>
              <a:buFont typeface="Calibri"/>
              <a:buNone/>
              <a:defRPr sz="900" b="0" i="0" u="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chemeClr val="lt1"/>
              </a:buClr>
              <a:buSzPts val="900"/>
              <a:buFont typeface="Calibri"/>
              <a:buNone/>
              <a:defRPr sz="900" b="0" i="0" u="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chemeClr val="lt1"/>
              </a:buClr>
              <a:buSzPts val="900"/>
              <a:buFont typeface="Calibri"/>
              <a:buNone/>
              <a:defRPr sz="900" b="0" i="0" u="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chemeClr val="lt1"/>
              </a:buClr>
              <a:buSzPts val="900"/>
              <a:buFont typeface="Calibri"/>
              <a:buNone/>
              <a:defRPr sz="900" b="0" i="0" u="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chemeClr val="lt1"/>
              </a:buClr>
              <a:buSzPts val="900"/>
              <a:buFont typeface="Calibri"/>
              <a:buNone/>
              <a:defRPr sz="900" b="0" i="0" u="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chemeClr val="lt1"/>
              </a:buClr>
              <a:buSzPts val="900"/>
              <a:buFont typeface="Calibri"/>
              <a:buNone/>
              <a:defRPr sz="900" b="0" i="0" u="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chemeClr val="lt1"/>
              </a:buClr>
              <a:buSzPts val="900"/>
              <a:buFont typeface="Calibri"/>
              <a:buNone/>
              <a:defRPr sz="900" b="0" i="0" u="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chemeClr val="lt1"/>
              </a:buClr>
              <a:buSzPts val="900"/>
              <a:buFont typeface="Calibri"/>
              <a:buNone/>
              <a:defRPr sz="900" b="0" i="0" u="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SzPts val="1100"/>
              <a:buNone/>
              <a:defRPr>
                <a:solidFill>
                  <a:srgbClr val="002060"/>
                </a:solidFill>
              </a:defRPr>
            </a:lvl1pPr>
            <a:lvl2pPr lvl="1" algn="l" rtl="0">
              <a:lnSpc>
                <a:spcPct val="90000"/>
              </a:lnSpc>
              <a:spcBef>
                <a:spcPts val="0"/>
              </a:spcBef>
              <a:spcAft>
                <a:spcPts val="0"/>
              </a:spcAft>
              <a:buSzPts val="1100"/>
              <a:buNone/>
              <a:defRPr/>
            </a:lvl2pPr>
            <a:lvl3pPr lvl="2" algn="l" rtl="0">
              <a:lnSpc>
                <a:spcPct val="90000"/>
              </a:lnSpc>
              <a:spcBef>
                <a:spcPts val="0"/>
              </a:spcBef>
              <a:spcAft>
                <a:spcPts val="0"/>
              </a:spcAft>
              <a:buSzPts val="1100"/>
              <a:buNone/>
              <a:defRPr/>
            </a:lvl3pPr>
            <a:lvl4pPr lvl="3" algn="l" rtl="0">
              <a:lnSpc>
                <a:spcPct val="90000"/>
              </a:lnSpc>
              <a:spcBef>
                <a:spcPts val="0"/>
              </a:spcBef>
              <a:spcAft>
                <a:spcPts val="0"/>
              </a:spcAft>
              <a:buSzPts val="1100"/>
              <a:buNone/>
              <a:defRPr/>
            </a:lvl4pPr>
            <a:lvl5pPr lvl="4" algn="l" rtl="0">
              <a:lnSpc>
                <a:spcPct val="90000"/>
              </a:lnSpc>
              <a:spcBef>
                <a:spcPts val="0"/>
              </a:spcBef>
              <a:spcAft>
                <a:spcPts val="0"/>
              </a:spcAft>
              <a:buSzPts val="1100"/>
              <a:buNone/>
              <a:defRPr/>
            </a:lvl5pPr>
            <a:lvl6pPr lvl="5" algn="l" rtl="0">
              <a:lnSpc>
                <a:spcPct val="90000"/>
              </a:lnSpc>
              <a:spcBef>
                <a:spcPts val="0"/>
              </a:spcBef>
              <a:spcAft>
                <a:spcPts val="0"/>
              </a:spcAft>
              <a:buSzPts val="1100"/>
              <a:buNone/>
              <a:defRPr/>
            </a:lvl6pPr>
            <a:lvl7pPr lvl="6" algn="l" rtl="0">
              <a:lnSpc>
                <a:spcPct val="90000"/>
              </a:lnSpc>
              <a:spcBef>
                <a:spcPts val="0"/>
              </a:spcBef>
              <a:spcAft>
                <a:spcPts val="0"/>
              </a:spcAft>
              <a:buSzPts val="1100"/>
              <a:buNone/>
              <a:defRPr/>
            </a:lvl7pPr>
            <a:lvl8pPr lvl="7" algn="l" rtl="0">
              <a:lnSpc>
                <a:spcPct val="90000"/>
              </a:lnSpc>
              <a:spcBef>
                <a:spcPts val="0"/>
              </a:spcBef>
              <a:spcAft>
                <a:spcPts val="0"/>
              </a:spcAft>
              <a:buSzPts val="1100"/>
              <a:buNone/>
              <a:defRPr/>
            </a:lvl8pPr>
            <a:lvl9pPr lvl="8" algn="l" rtl="0">
              <a:lnSpc>
                <a:spcPct val="90000"/>
              </a:lnSpc>
              <a:spcBef>
                <a:spcPts val="0"/>
              </a:spcBef>
              <a:spcAft>
                <a:spcPts val="0"/>
              </a:spcAft>
              <a:buSzPts val="1100"/>
              <a:buNone/>
              <a:defRPr/>
            </a:lvl9pPr>
          </a:lstStyle>
          <a:p>
            <a:endParaRPr/>
          </a:p>
        </p:txBody>
      </p:sp>
      <p:sp>
        <p:nvSpPr>
          <p:cNvPr id="89" name="Google Shape;89;p18"/>
          <p:cNvSpPr txBox="1">
            <a:spLocks noGrp="1"/>
          </p:cNvSpPr>
          <p:nvPr>
            <p:ph type="dt" idx="10"/>
          </p:nvPr>
        </p:nvSpPr>
        <p:spPr>
          <a:xfrm>
            <a:off x="200025" y="4888706"/>
            <a:ext cx="1657500" cy="2250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sz="900">
                <a:solidFill>
                  <a:schemeClr val="lt1"/>
                </a:solidFill>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90" name="Google Shape;90;p18"/>
          <p:cNvSpPr txBox="1">
            <a:spLocks noGrp="1"/>
          </p:cNvSpPr>
          <p:nvPr>
            <p:ph type="sldNum" idx="12"/>
          </p:nvPr>
        </p:nvSpPr>
        <p:spPr>
          <a:xfrm>
            <a:off x="7205663" y="4839890"/>
            <a:ext cx="14847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chemeClr val="lt1"/>
              </a:buClr>
              <a:buSzPts val="900"/>
              <a:buFont typeface="Calibri"/>
              <a:buNone/>
              <a:defRPr sz="900" b="0" i="0" u="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Clr>
                <a:schemeClr val="lt1"/>
              </a:buClr>
              <a:buSzPts val="900"/>
              <a:buFont typeface="Calibri"/>
              <a:buNone/>
              <a:defRPr sz="900" b="0" i="0" u="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Clr>
                <a:schemeClr val="lt1"/>
              </a:buClr>
              <a:buSzPts val="900"/>
              <a:buFont typeface="Calibri"/>
              <a:buNone/>
              <a:defRPr sz="900" b="0" i="0" u="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Clr>
                <a:schemeClr val="lt1"/>
              </a:buClr>
              <a:buSzPts val="900"/>
              <a:buFont typeface="Calibri"/>
              <a:buNone/>
              <a:defRPr sz="900" b="0" i="0" u="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Clr>
                <a:schemeClr val="lt1"/>
              </a:buClr>
              <a:buSzPts val="900"/>
              <a:buFont typeface="Calibri"/>
              <a:buNone/>
              <a:defRPr sz="900" b="0" i="0" u="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Clr>
                <a:schemeClr val="lt1"/>
              </a:buClr>
              <a:buSzPts val="900"/>
              <a:buFont typeface="Calibri"/>
              <a:buNone/>
              <a:defRPr sz="900" b="0" i="0" u="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Clr>
                <a:schemeClr val="lt1"/>
              </a:buClr>
              <a:buSzPts val="900"/>
              <a:buFont typeface="Calibri"/>
              <a:buNone/>
              <a:defRPr sz="900" b="0" i="0" u="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Clr>
                <a:schemeClr val="lt1"/>
              </a:buClr>
              <a:buSzPts val="900"/>
              <a:buFont typeface="Calibri"/>
              <a:buNone/>
              <a:defRPr sz="900" b="0" i="0" u="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Clr>
                <a:schemeClr val="lt1"/>
              </a:buClr>
              <a:buSzPts val="900"/>
              <a:buFont typeface="Calibri"/>
              <a:buNone/>
              <a:defRPr sz="900" b="0" i="0" u="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91" name="Google Shape;91;p18"/>
          <p:cNvSpPr txBox="1">
            <a:spLocks noGrp="1"/>
          </p:cNvSpPr>
          <p:nvPr>
            <p:ph type="ftr" idx="11"/>
          </p:nvPr>
        </p:nvSpPr>
        <p:spPr>
          <a:xfrm>
            <a:off x="2144315" y="4869656"/>
            <a:ext cx="49482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sz="1100">
                <a:solidFill>
                  <a:schemeClr val="lt1"/>
                </a:solidFill>
                <a:latin typeface="Georgia"/>
                <a:ea typeface="Georgia"/>
                <a:cs typeface="Georgia"/>
                <a:sym typeface="Georgia"/>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SzPts val="1100"/>
              <a:buNone/>
              <a:defRPr>
                <a:solidFill>
                  <a:srgbClr val="002060"/>
                </a:solidFill>
              </a:defRPr>
            </a:lvl1pPr>
            <a:lvl2pPr lvl="1" algn="l" rtl="0">
              <a:lnSpc>
                <a:spcPct val="90000"/>
              </a:lnSpc>
              <a:spcBef>
                <a:spcPts val="0"/>
              </a:spcBef>
              <a:spcAft>
                <a:spcPts val="0"/>
              </a:spcAft>
              <a:buSzPts val="1100"/>
              <a:buNone/>
              <a:defRPr/>
            </a:lvl2pPr>
            <a:lvl3pPr lvl="2" algn="l" rtl="0">
              <a:lnSpc>
                <a:spcPct val="90000"/>
              </a:lnSpc>
              <a:spcBef>
                <a:spcPts val="0"/>
              </a:spcBef>
              <a:spcAft>
                <a:spcPts val="0"/>
              </a:spcAft>
              <a:buSzPts val="1100"/>
              <a:buNone/>
              <a:defRPr/>
            </a:lvl3pPr>
            <a:lvl4pPr lvl="3" algn="l" rtl="0">
              <a:lnSpc>
                <a:spcPct val="90000"/>
              </a:lnSpc>
              <a:spcBef>
                <a:spcPts val="0"/>
              </a:spcBef>
              <a:spcAft>
                <a:spcPts val="0"/>
              </a:spcAft>
              <a:buSzPts val="1100"/>
              <a:buNone/>
              <a:defRPr/>
            </a:lvl4pPr>
            <a:lvl5pPr lvl="4" algn="l" rtl="0">
              <a:lnSpc>
                <a:spcPct val="90000"/>
              </a:lnSpc>
              <a:spcBef>
                <a:spcPts val="0"/>
              </a:spcBef>
              <a:spcAft>
                <a:spcPts val="0"/>
              </a:spcAft>
              <a:buSzPts val="1100"/>
              <a:buNone/>
              <a:defRPr/>
            </a:lvl5pPr>
            <a:lvl6pPr lvl="5" algn="l" rtl="0">
              <a:lnSpc>
                <a:spcPct val="90000"/>
              </a:lnSpc>
              <a:spcBef>
                <a:spcPts val="0"/>
              </a:spcBef>
              <a:spcAft>
                <a:spcPts val="0"/>
              </a:spcAft>
              <a:buSzPts val="1100"/>
              <a:buNone/>
              <a:defRPr/>
            </a:lvl6pPr>
            <a:lvl7pPr lvl="6" algn="l" rtl="0">
              <a:lnSpc>
                <a:spcPct val="90000"/>
              </a:lnSpc>
              <a:spcBef>
                <a:spcPts val="0"/>
              </a:spcBef>
              <a:spcAft>
                <a:spcPts val="0"/>
              </a:spcAft>
              <a:buSzPts val="1100"/>
              <a:buNone/>
              <a:defRPr/>
            </a:lvl7pPr>
            <a:lvl8pPr lvl="7" algn="l" rtl="0">
              <a:lnSpc>
                <a:spcPct val="90000"/>
              </a:lnSpc>
              <a:spcBef>
                <a:spcPts val="0"/>
              </a:spcBef>
              <a:spcAft>
                <a:spcPts val="0"/>
              </a:spcAft>
              <a:buSzPts val="1100"/>
              <a:buNone/>
              <a:defRPr/>
            </a:lvl8pPr>
            <a:lvl9pPr lvl="8" algn="l" rtl="0">
              <a:lnSpc>
                <a:spcPct val="90000"/>
              </a:lnSpc>
              <a:spcBef>
                <a:spcPts val="0"/>
              </a:spcBef>
              <a:spcAft>
                <a:spcPts val="0"/>
              </a:spcAft>
              <a:buSzPts val="1100"/>
              <a:buNone/>
              <a:defRPr/>
            </a:lvl9pPr>
          </a:lstStyle>
          <a:p>
            <a:endParaRPr/>
          </a:p>
        </p:txBody>
      </p:sp>
      <p:sp>
        <p:nvSpPr>
          <p:cNvPr id="94" name="Google Shape;94;p19"/>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Autofit/>
          </a:bodyPr>
          <a:lstStyle>
            <a:lvl1pPr marL="457200" lvl="0" indent="-361950" algn="l" rtl="0">
              <a:lnSpc>
                <a:spcPct val="90000"/>
              </a:lnSpc>
              <a:spcBef>
                <a:spcPts val="800"/>
              </a:spcBef>
              <a:spcAft>
                <a:spcPts val="0"/>
              </a:spcAft>
              <a:buClr>
                <a:srgbClr val="002060"/>
              </a:buClr>
              <a:buSzPts val="2100"/>
              <a:buChar char="•"/>
              <a:defRPr>
                <a:solidFill>
                  <a:srgbClr val="002060"/>
                </a:solidFill>
              </a:defRPr>
            </a:lvl1pPr>
            <a:lvl2pPr marL="914400" lvl="1" indent="-342900" algn="l" rtl="0">
              <a:lnSpc>
                <a:spcPct val="90000"/>
              </a:lnSpc>
              <a:spcBef>
                <a:spcPts val="400"/>
              </a:spcBef>
              <a:spcAft>
                <a:spcPts val="0"/>
              </a:spcAft>
              <a:buClr>
                <a:srgbClr val="002060"/>
              </a:buClr>
              <a:buSzPts val="1800"/>
              <a:buChar char="•"/>
              <a:defRPr>
                <a:solidFill>
                  <a:srgbClr val="002060"/>
                </a:solidFill>
              </a:defRPr>
            </a:lvl2pPr>
            <a:lvl3pPr marL="1371600" lvl="2" indent="-323850" algn="l" rtl="0">
              <a:lnSpc>
                <a:spcPct val="90000"/>
              </a:lnSpc>
              <a:spcBef>
                <a:spcPts val="400"/>
              </a:spcBef>
              <a:spcAft>
                <a:spcPts val="0"/>
              </a:spcAft>
              <a:buClr>
                <a:srgbClr val="002060"/>
              </a:buClr>
              <a:buSzPts val="1500"/>
              <a:buChar char="•"/>
              <a:defRPr>
                <a:solidFill>
                  <a:srgbClr val="002060"/>
                </a:solidFill>
              </a:defRPr>
            </a:lvl3pPr>
            <a:lvl4pPr marL="1828800" lvl="3" indent="-317500" algn="l" rtl="0">
              <a:lnSpc>
                <a:spcPct val="90000"/>
              </a:lnSpc>
              <a:spcBef>
                <a:spcPts val="400"/>
              </a:spcBef>
              <a:spcAft>
                <a:spcPts val="0"/>
              </a:spcAft>
              <a:buClr>
                <a:srgbClr val="002060"/>
              </a:buClr>
              <a:buSzPts val="1400"/>
              <a:buChar char="•"/>
              <a:defRPr>
                <a:solidFill>
                  <a:srgbClr val="002060"/>
                </a:solidFill>
              </a:defRPr>
            </a:lvl4pPr>
            <a:lvl5pPr marL="2286000" lvl="4" indent="-317500" algn="l" rtl="0">
              <a:lnSpc>
                <a:spcPct val="90000"/>
              </a:lnSpc>
              <a:spcBef>
                <a:spcPts val="400"/>
              </a:spcBef>
              <a:spcAft>
                <a:spcPts val="0"/>
              </a:spcAft>
              <a:buClr>
                <a:srgbClr val="002060"/>
              </a:buClr>
              <a:buSzPts val="1400"/>
              <a:buChar char="•"/>
              <a:defRPr>
                <a:solidFill>
                  <a:srgbClr val="002060"/>
                </a:solidFill>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95" name="Google Shape;95;p19"/>
          <p:cNvSpPr txBox="1">
            <a:spLocks noGrp="1"/>
          </p:cNvSpPr>
          <p:nvPr>
            <p:ph type="dt" idx="10"/>
          </p:nvPr>
        </p:nvSpPr>
        <p:spPr>
          <a:xfrm>
            <a:off x="200025" y="4888706"/>
            <a:ext cx="1657500" cy="2250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sz="900">
                <a:solidFill>
                  <a:schemeClr val="lt1"/>
                </a:solidFill>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96" name="Google Shape;96;p19"/>
          <p:cNvSpPr txBox="1">
            <a:spLocks noGrp="1"/>
          </p:cNvSpPr>
          <p:nvPr>
            <p:ph type="sldNum" idx="12"/>
          </p:nvPr>
        </p:nvSpPr>
        <p:spPr>
          <a:xfrm>
            <a:off x="7205663" y="4839890"/>
            <a:ext cx="14847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chemeClr val="lt1"/>
              </a:buClr>
              <a:buSzPts val="900"/>
              <a:buFont typeface="Calibri"/>
              <a:buNone/>
              <a:defRPr sz="900" b="0" i="0" u="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Clr>
                <a:schemeClr val="lt1"/>
              </a:buClr>
              <a:buSzPts val="900"/>
              <a:buFont typeface="Calibri"/>
              <a:buNone/>
              <a:defRPr sz="900" b="0" i="0" u="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Clr>
                <a:schemeClr val="lt1"/>
              </a:buClr>
              <a:buSzPts val="900"/>
              <a:buFont typeface="Calibri"/>
              <a:buNone/>
              <a:defRPr sz="900" b="0" i="0" u="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Clr>
                <a:schemeClr val="lt1"/>
              </a:buClr>
              <a:buSzPts val="900"/>
              <a:buFont typeface="Calibri"/>
              <a:buNone/>
              <a:defRPr sz="900" b="0" i="0" u="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Clr>
                <a:schemeClr val="lt1"/>
              </a:buClr>
              <a:buSzPts val="900"/>
              <a:buFont typeface="Calibri"/>
              <a:buNone/>
              <a:defRPr sz="900" b="0" i="0" u="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Clr>
                <a:schemeClr val="lt1"/>
              </a:buClr>
              <a:buSzPts val="900"/>
              <a:buFont typeface="Calibri"/>
              <a:buNone/>
              <a:defRPr sz="900" b="0" i="0" u="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Clr>
                <a:schemeClr val="lt1"/>
              </a:buClr>
              <a:buSzPts val="900"/>
              <a:buFont typeface="Calibri"/>
              <a:buNone/>
              <a:defRPr sz="900" b="0" i="0" u="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Clr>
                <a:schemeClr val="lt1"/>
              </a:buClr>
              <a:buSzPts val="900"/>
              <a:buFont typeface="Calibri"/>
              <a:buNone/>
              <a:defRPr sz="900" b="0" i="0" u="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Clr>
                <a:schemeClr val="lt1"/>
              </a:buClr>
              <a:buSzPts val="900"/>
              <a:buFont typeface="Calibri"/>
              <a:buNone/>
              <a:defRPr sz="900" b="0" i="0" u="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97" name="Google Shape;97;p19"/>
          <p:cNvSpPr txBox="1">
            <a:spLocks noGrp="1"/>
          </p:cNvSpPr>
          <p:nvPr>
            <p:ph type="ftr" idx="11"/>
          </p:nvPr>
        </p:nvSpPr>
        <p:spPr>
          <a:xfrm>
            <a:off x="2144315" y="4869656"/>
            <a:ext cx="49482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sz="1100">
                <a:solidFill>
                  <a:schemeClr val="lt1"/>
                </a:solidFill>
                <a:latin typeface="Georgia"/>
                <a:ea typeface="Georgia"/>
                <a:cs typeface="Georgia"/>
                <a:sym typeface="Georgia"/>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SzPts val="1100"/>
              <a:buNone/>
              <a:defRPr>
                <a:solidFill>
                  <a:srgbClr val="002060"/>
                </a:solidFill>
              </a:defRPr>
            </a:lvl1pPr>
            <a:lvl2pPr lvl="1" algn="l" rtl="0">
              <a:lnSpc>
                <a:spcPct val="90000"/>
              </a:lnSpc>
              <a:spcBef>
                <a:spcPts val="0"/>
              </a:spcBef>
              <a:spcAft>
                <a:spcPts val="0"/>
              </a:spcAft>
              <a:buSzPts val="1100"/>
              <a:buNone/>
              <a:defRPr/>
            </a:lvl2pPr>
            <a:lvl3pPr lvl="2" algn="l" rtl="0">
              <a:lnSpc>
                <a:spcPct val="90000"/>
              </a:lnSpc>
              <a:spcBef>
                <a:spcPts val="0"/>
              </a:spcBef>
              <a:spcAft>
                <a:spcPts val="0"/>
              </a:spcAft>
              <a:buSzPts val="1100"/>
              <a:buNone/>
              <a:defRPr/>
            </a:lvl3pPr>
            <a:lvl4pPr lvl="3" algn="l" rtl="0">
              <a:lnSpc>
                <a:spcPct val="90000"/>
              </a:lnSpc>
              <a:spcBef>
                <a:spcPts val="0"/>
              </a:spcBef>
              <a:spcAft>
                <a:spcPts val="0"/>
              </a:spcAft>
              <a:buSzPts val="1100"/>
              <a:buNone/>
              <a:defRPr/>
            </a:lvl4pPr>
            <a:lvl5pPr lvl="4" algn="l" rtl="0">
              <a:lnSpc>
                <a:spcPct val="90000"/>
              </a:lnSpc>
              <a:spcBef>
                <a:spcPts val="0"/>
              </a:spcBef>
              <a:spcAft>
                <a:spcPts val="0"/>
              </a:spcAft>
              <a:buSzPts val="1100"/>
              <a:buNone/>
              <a:defRPr/>
            </a:lvl5pPr>
            <a:lvl6pPr lvl="5" algn="l" rtl="0">
              <a:lnSpc>
                <a:spcPct val="90000"/>
              </a:lnSpc>
              <a:spcBef>
                <a:spcPts val="0"/>
              </a:spcBef>
              <a:spcAft>
                <a:spcPts val="0"/>
              </a:spcAft>
              <a:buSzPts val="1100"/>
              <a:buNone/>
              <a:defRPr/>
            </a:lvl6pPr>
            <a:lvl7pPr lvl="6" algn="l" rtl="0">
              <a:lnSpc>
                <a:spcPct val="90000"/>
              </a:lnSpc>
              <a:spcBef>
                <a:spcPts val="0"/>
              </a:spcBef>
              <a:spcAft>
                <a:spcPts val="0"/>
              </a:spcAft>
              <a:buSzPts val="1100"/>
              <a:buNone/>
              <a:defRPr/>
            </a:lvl7pPr>
            <a:lvl8pPr lvl="7" algn="l" rtl="0">
              <a:lnSpc>
                <a:spcPct val="90000"/>
              </a:lnSpc>
              <a:spcBef>
                <a:spcPts val="0"/>
              </a:spcBef>
              <a:spcAft>
                <a:spcPts val="0"/>
              </a:spcAft>
              <a:buSzPts val="1100"/>
              <a:buNone/>
              <a:defRPr/>
            </a:lvl8pPr>
            <a:lvl9pPr lvl="8" algn="l" rtl="0">
              <a:lnSpc>
                <a:spcPct val="90000"/>
              </a:lnSpc>
              <a:spcBef>
                <a:spcPts val="0"/>
              </a:spcBef>
              <a:spcAft>
                <a:spcPts val="0"/>
              </a:spcAft>
              <a:buSzPts val="1100"/>
              <a:buNone/>
              <a:defRPr/>
            </a:lvl9pPr>
          </a:lstStyle>
          <a:p>
            <a:endParaRPr/>
          </a:p>
        </p:txBody>
      </p:sp>
      <p:sp>
        <p:nvSpPr>
          <p:cNvPr id="100" name="Google Shape;100;p20"/>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Autofit/>
          </a:bodyPr>
          <a:lstStyle>
            <a:lvl1pPr marL="457200" lvl="0" indent="-361950" algn="l" rtl="0">
              <a:lnSpc>
                <a:spcPct val="90000"/>
              </a:lnSpc>
              <a:spcBef>
                <a:spcPts val="800"/>
              </a:spcBef>
              <a:spcAft>
                <a:spcPts val="0"/>
              </a:spcAft>
              <a:buClr>
                <a:srgbClr val="002060"/>
              </a:buClr>
              <a:buSzPts val="2100"/>
              <a:buChar char="•"/>
              <a:defRPr>
                <a:solidFill>
                  <a:srgbClr val="002060"/>
                </a:solidFill>
              </a:defRPr>
            </a:lvl1pPr>
            <a:lvl2pPr marL="914400" lvl="1" indent="-342900" algn="l" rtl="0">
              <a:lnSpc>
                <a:spcPct val="90000"/>
              </a:lnSpc>
              <a:spcBef>
                <a:spcPts val="400"/>
              </a:spcBef>
              <a:spcAft>
                <a:spcPts val="0"/>
              </a:spcAft>
              <a:buClr>
                <a:srgbClr val="002060"/>
              </a:buClr>
              <a:buSzPts val="1800"/>
              <a:buChar char="•"/>
              <a:defRPr>
                <a:solidFill>
                  <a:srgbClr val="002060"/>
                </a:solidFill>
              </a:defRPr>
            </a:lvl2pPr>
            <a:lvl3pPr marL="1371600" lvl="2" indent="-323850" algn="l" rtl="0">
              <a:lnSpc>
                <a:spcPct val="90000"/>
              </a:lnSpc>
              <a:spcBef>
                <a:spcPts val="400"/>
              </a:spcBef>
              <a:spcAft>
                <a:spcPts val="0"/>
              </a:spcAft>
              <a:buClr>
                <a:srgbClr val="002060"/>
              </a:buClr>
              <a:buSzPts val="1500"/>
              <a:buChar char="•"/>
              <a:defRPr>
                <a:solidFill>
                  <a:srgbClr val="002060"/>
                </a:solidFill>
              </a:defRPr>
            </a:lvl3pPr>
            <a:lvl4pPr marL="1828800" lvl="3" indent="-317500" algn="l" rtl="0">
              <a:lnSpc>
                <a:spcPct val="90000"/>
              </a:lnSpc>
              <a:spcBef>
                <a:spcPts val="400"/>
              </a:spcBef>
              <a:spcAft>
                <a:spcPts val="0"/>
              </a:spcAft>
              <a:buClr>
                <a:srgbClr val="002060"/>
              </a:buClr>
              <a:buSzPts val="1400"/>
              <a:buChar char="•"/>
              <a:defRPr>
                <a:solidFill>
                  <a:srgbClr val="002060"/>
                </a:solidFill>
              </a:defRPr>
            </a:lvl4pPr>
            <a:lvl5pPr marL="2286000" lvl="4" indent="-317500" algn="l" rtl="0">
              <a:lnSpc>
                <a:spcPct val="90000"/>
              </a:lnSpc>
              <a:spcBef>
                <a:spcPts val="400"/>
              </a:spcBef>
              <a:spcAft>
                <a:spcPts val="0"/>
              </a:spcAft>
              <a:buClr>
                <a:srgbClr val="002060"/>
              </a:buClr>
              <a:buSzPts val="1400"/>
              <a:buChar char="•"/>
              <a:defRPr>
                <a:solidFill>
                  <a:srgbClr val="002060"/>
                </a:solidFill>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01" name="Google Shape;101;p20"/>
          <p:cNvSpPr txBox="1">
            <a:spLocks noGrp="1"/>
          </p:cNvSpPr>
          <p:nvPr>
            <p:ph type="dt" idx="10"/>
          </p:nvPr>
        </p:nvSpPr>
        <p:spPr>
          <a:xfrm>
            <a:off x="200025" y="4888706"/>
            <a:ext cx="1657500" cy="2250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sz="900">
                <a:solidFill>
                  <a:schemeClr val="lt1"/>
                </a:solidFill>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02" name="Google Shape;102;p20"/>
          <p:cNvSpPr txBox="1">
            <a:spLocks noGrp="1"/>
          </p:cNvSpPr>
          <p:nvPr>
            <p:ph type="sldNum" idx="12"/>
          </p:nvPr>
        </p:nvSpPr>
        <p:spPr>
          <a:xfrm>
            <a:off x="7205663" y="4839890"/>
            <a:ext cx="14847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chemeClr val="lt1"/>
              </a:buClr>
              <a:buSzPts val="900"/>
              <a:buFont typeface="Calibri"/>
              <a:buNone/>
              <a:defRPr sz="900" b="0" i="0" u="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Clr>
                <a:schemeClr val="lt1"/>
              </a:buClr>
              <a:buSzPts val="900"/>
              <a:buFont typeface="Calibri"/>
              <a:buNone/>
              <a:defRPr sz="900" b="0" i="0" u="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Clr>
                <a:schemeClr val="lt1"/>
              </a:buClr>
              <a:buSzPts val="900"/>
              <a:buFont typeface="Calibri"/>
              <a:buNone/>
              <a:defRPr sz="900" b="0" i="0" u="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Clr>
                <a:schemeClr val="lt1"/>
              </a:buClr>
              <a:buSzPts val="900"/>
              <a:buFont typeface="Calibri"/>
              <a:buNone/>
              <a:defRPr sz="900" b="0" i="0" u="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Clr>
                <a:schemeClr val="lt1"/>
              </a:buClr>
              <a:buSzPts val="900"/>
              <a:buFont typeface="Calibri"/>
              <a:buNone/>
              <a:defRPr sz="900" b="0" i="0" u="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Clr>
                <a:schemeClr val="lt1"/>
              </a:buClr>
              <a:buSzPts val="900"/>
              <a:buFont typeface="Calibri"/>
              <a:buNone/>
              <a:defRPr sz="900" b="0" i="0" u="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Clr>
                <a:schemeClr val="lt1"/>
              </a:buClr>
              <a:buSzPts val="900"/>
              <a:buFont typeface="Calibri"/>
              <a:buNone/>
              <a:defRPr sz="900" b="0" i="0" u="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Clr>
                <a:schemeClr val="lt1"/>
              </a:buClr>
              <a:buSzPts val="900"/>
              <a:buFont typeface="Calibri"/>
              <a:buNone/>
              <a:defRPr sz="900" b="0" i="0" u="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Clr>
                <a:schemeClr val="lt1"/>
              </a:buClr>
              <a:buSzPts val="900"/>
              <a:buFont typeface="Calibri"/>
              <a:buNone/>
              <a:defRPr sz="900" b="0" i="0" u="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103" name="Google Shape;103;p20"/>
          <p:cNvSpPr txBox="1">
            <a:spLocks noGrp="1"/>
          </p:cNvSpPr>
          <p:nvPr>
            <p:ph type="ftr" idx="11"/>
          </p:nvPr>
        </p:nvSpPr>
        <p:spPr>
          <a:xfrm>
            <a:off x="2144315" y="4869656"/>
            <a:ext cx="49482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sz="1100">
                <a:solidFill>
                  <a:schemeClr val="lt1"/>
                </a:solidFill>
                <a:latin typeface="Georgia"/>
                <a:ea typeface="Georgia"/>
                <a:cs typeface="Georgia"/>
                <a:sym typeface="Georgia"/>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629841" y="342900"/>
            <a:ext cx="2949300" cy="12003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SzPts val="1100"/>
              <a:buNone/>
              <a:defRPr sz="2400">
                <a:solidFill>
                  <a:srgbClr val="002060"/>
                </a:solidFill>
              </a:defRPr>
            </a:lvl1pPr>
            <a:lvl2pPr lvl="1" algn="l" rtl="0">
              <a:lnSpc>
                <a:spcPct val="90000"/>
              </a:lnSpc>
              <a:spcBef>
                <a:spcPts val="0"/>
              </a:spcBef>
              <a:spcAft>
                <a:spcPts val="0"/>
              </a:spcAft>
              <a:buSzPts val="1100"/>
              <a:buNone/>
              <a:defRPr/>
            </a:lvl2pPr>
            <a:lvl3pPr lvl="2" algn="l" rtl="0">
              <a:lnSpc>
                <a:spcPct val="90000"/>
              </a:lnSpc>
              <a:spcBef>
                <a:spcPts val="0"/>
              </a:spcBef>
              <a:spcAft>
                <a:spcPts val="0"/>
              </a:spcAft>
              <a:buSzPts val="1100"/>
              <a:buNone/>
              <a:defRPr/>
            </a:lvl3pPr>
            <a:lvl4pPr lvl="3" algn="l" rtl="0">
              <a:lnSpc>
                <a:spcPct val="90000"/>
              </a:lnSpc>
              <a:spcBef>
                <a:spcPts val="0"/>
              </a:spcBef>
              <a:spcAft>
                <a:spcPts val="0"/>
              </a:spcAft>
              <a:buSzPts val="1100"/>
              <a:buNone/>
              <a:defRPr/>
            </a:lvl4pPr>
            <a:lvl5pPr lvl="4" algn="l" rtl="0">
              <a:lnSpc>
                <a:spcPct val="90000"/>
              </a:lnSpc>
              <a:spcBef>
                <a:spcPts val="0"/>
              </a:spcBef>
              <a:spcAft>
                <a:spcPts val="0"/>
              </a:spcAft>
              <a:buSzPts val="1100"/>
              <a:buNone/>
              <a:defRPr/>
            </a:lvl5pPr>
            <a:lvl6pPr lvl="5" algn="l" rtl="0">
              <a:lnSpc>
                <a:spcPct val="90000"/>
              </a:lnSpc>
              <a:spcBef>
                <a:spcPts val="0"/>
              </a:spcBef>
              <a:spcAft>
                <a:spcPts val="0"/>
              </a:spcAft>
              <a:buSzPts val="1100"/>
              <a:buNone/>
              <a:defRPr/>
            </a:lvl6pPr>
            <a:lvl7pPr lvl="6" algn="l" rtl="0">
              <a:lnSpc>
                <a:spcPct val="90000"/>
              </a:lnSpc>
              <a:spcBef>
                <a:spcPts val="0"/>
              </a:spcBef>
              <a:spcAft>
                <a:spcPts val="0"/>
              </a:spcAft>
              <a:buSzPts val="1100"/>
              <a:buNone/>
              <a:defRPr/>
            </a:lvl7pPr>
            <a:lvl8pPr lvl="7" algn="l" rtl="0">
              <a:lnSpc>
                <a:spcPct val="90000"/>
              </a:lnSpc>
              <a:spcBef>
                <a:spcPts val="0"/>
              </a:spcBef>
              <a:spcAft>
                <a:spcPts val="0"/>
              </a:spcAft>
              <a:buSzPts val="1100"/>
              <a:buNone/>
              <a:defRPr/>
            </a:lvl8pPr>
            <a:lvl9pPr lvl="8" algn="l" rtl="0">
              <a:lnSpc>
                <a:spcPct val="90000"/>
              </a:lnSpc>
              <a:spcBef>
                <a:spcPts val="0"/>
              </a:spcBef>
              <a:spcAft>
                <a:spcPts val="0"/>
              </a:spcAft>
              <a:buSzPts val="1100"/>
              <a:buNone/>
              <a:defRPr/>
            </a:lvl9pPr>
          </a:lstStyle>
          <a:p>
            <a:endParaRPr/>
          </a:p>
        </p:txBody>
      </p:sp>
      <p:sp>
        <p:nvSpPr>
          <p:cNvPr id="106" name="Google Shape;106;p21"/>
          <p:cNvSpPr>
            <a:spLocks noGrp="1"/>
          </p:cNvSpPr>
          <p:nvPr>
            <p:ph type="pic" idx="2"/>
          </p:nvPr>
        </p:nvSpPr>
        <p:spPr>
          <a:xfrm>
            <a:off x="3887391" y="740569"/>
            <a:ext cx="4629300" cy="3655200"/>
          </a:xfrm>
          <a:prstGeom prst="rect">
            <a:avLst/>
          </a:prstGeom>
          <a:noFill/>
          <a:ln>
            <a:noFill/>
          </a:ln>
        </p:spPr>
      </p:sp>
      <p:sp>
        <p:nvSpPr>
          <p:cNvPr id="107" name="Google Shape;107;p21"/>
          <p:cNvSpPr txBox="1">
            <a:spLocks noGrp="1"/>
          </p:cNvSpPr>
          <p:nvPr>
            <p:ph type="body" idx="1"/>
          </p:nvPr>
        </p:nvSpPr>
        <p:spPr>
          <a:xfrm>
            <a:off x="629841" y="1543050"/>
            <a:ext cx="2949300" cy="28587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rgbClr val="002060"/>
              </a:buClr>
              <a:buSzPts val="1200"/>
              <a:buNone/>
              <a:defRPr sz="1200">
                <a:solidFill>
                  <a:srgbClr val="002060"/>
                </a:solidFill>
              </a:defRPr>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08" name="Google Shape;108;p21"/>
          <p:cNvSpPr txBox="1">
            <a:spLocks noGrp="1"/>
          </p:cNvSpPr>
          <p:nvPr>
            <p:ph type="dt" idx="10"/>
          </p:nvPr>
        </p:nvSpPr>
        <p:spPr>
          <a:xfrm>
            <a:off x="200025" y="4888706"/>
            <a:ext cx="1657500" cy="2250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sz="900">
                <a:solidFill>
                  <a:schemeClr val="lt1"/>
                </a:solidFill>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09" name="Google Shape;109;p21"/>
          <p:cNvSpPr txBox="1">
            <a:spLocks noGrp="1"/>
          </p:cNvSpPr>
          <p:nvPr>
            <p:ph type="sldNum" idx="12"/>
          </p:nvPr>
        </p:nvSpPr>
        <p:spPr>
          <a:xfrm>
            <a:off x="7205663" y="4839890"/>
            <a:ext cx="14847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chemeClr val="lt1"/>
              </a:buClr>
              <a:buSzPts val="900"/>
              <a:buFont typeface="Calibri"/>
              <a:buNone/>
              <a:defRPr sz="900" b="0" i="0" u="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Clr>
                <a:schemeClr val="lt1"/>
              </a:buClr>
              <a:buSzPts val="900"/>
              <a:buFont typeface="Calibri"/>
              <a:buNone/>
              <a:defRPr sz="900" b="0" i="0" u="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Clr>
                <a:schemeClr val="lt1"/>
              </a:buClr>
              <a:buSzPts val="900"/>
              <a:buFont typeface="Calibri"/>
              <a:buNone/>
              <a:defRPr sz="900" b="0" i="0" u="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Clr>
                <a:schemeClr val="lt1"/>
              </a:buClr>
              <a:buSzPts val="900"/>
              <a:buFont typeface="Calibri"/>
              <a:buNone/>
              <a:defRPr sz="900" b="0" i="0" u="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Clr>
                <a:schemeClr val="lt1"/>
              </a:buClr>
              <a:buSzPts val="900"/>
              <a:buFont typeface="Calibri"/>
              <a:buNone/>
              <a:defRPr sz="900" b="0" i="0" u="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Clr>
                <a:schemeClr val="lt1"/>
              </a:buClr>
              <a:buSzPts val="900"/>
              <a:buFont typeface="Calibri"/>
              <a:buNone/>
              <a:defRPr sz="900" b="0" i="0" u="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Clr>
                <a:schemeClr val="lt1"/>
              </a:buClr>
              <a:buSzPts val="900"/>
              <a:buFont typeface="Calibri"/>
              <a:buNone/>
              <a:defRPr sz="900" b="0" i="0" u="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Clr>
                <a:schemeClr val="lt1"/>
              </a:buClr>
              <a:buSzPts val="900"/>
              <a:buFont typeface="Calibri"/>
              <a:buNone/>
              <a:defRPr sz="900" b="0" i="0" u="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Clr>
                <a:schemeClr val="lt1"/>
              </a:buClr>
              <a:buSzPts val="900"/>
              <a:buFont typeface="Calibri"/>
              <a:buNone/>
              <a:defRPr sz="900" b="0" i="0" u="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110" name="Google Shape;110;p21"/>
          <p:cNvSpPr txBox="1">
            <a:spLocks noGrp="1"/>
          </p:cNvSpPr>
          <p:nvPr>
            <p:ph type="ftr" idx="11"/>
          </p:nvPr>
        </p:nvSpPr>
        <p:spPr>
          <a:xfrm>
            <a:off x="2144315" y="4869656"/>
            <a:ext cx="49482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sz="1100">
                <a:solidFill>
                  <a:schemeClr val="lt1"/>
                </a:solidFill>
                <a:latin typeface="Georgia"/>
                <a:ea typeface="Georgia"/>
                <a:cs typeface="Georgia"/>
                <a:sym typeface="Georgia"/>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629841" y="342900"/>
            <a:ext cx="2949300" cy="1200300"/>
          </a:xfrm>
          <a:prstGeom prst="rect">
            <a:avLst/>
          </a:prstGeom>
          <a:noFill/>
          <a:ln>
            <a:noFill/>
          </a:ln>
        </p:spPr>
        <p:txBody>
          <a:bodyPr spcFirstLastPara="1" wrap="square" lIns="68575" tIns="34275" rIns="68575" bIns="34275" anchor="b" anchorCtr="0">
            <a:noAutofit/>
          </a:bodyPr>
          <a:lstStyle>
            <a:lvl1pPr lvl="0" algn="l" rtl="0">
              <a:lnSpc>
                <a:spcPct val="90000"/>
              </a:lnSpc>
              <a:spcBef>
                <a:spcPts val="0"/>
              </a:spcBef>
              <a:spcAft>
                <a:spcPts val="0"/>
              </a:spcAft>
              <a:buSzPts val="1100"/>
              <a:buNone/>
              <a:defRPr sz="2400">
                <a:solidFill>
                  <a:srgbClr val="002060"/>
                </a:solidFill>
              </a:defRPr>
            </a:lvl1pPr>
            <a:lvl2pPr lvl="1" algn="l" rtl="0">
              <a:lnSpc>
                <a:spcPct val="90000"/>
              </a:lnSpc>
              <a:spcBef>
                <a:spcPts val="0"/>
              </a:spcBef>
              <a:spcAft>
                <a:spcPts val="0"/>
              </a:spcAft>
              <a:buSzPts val="1100"/>
              <a:buNone/>
              <a:defRPr/>
            </a:lvl2pPr>
            <a:lvl3pPr lvl="2" algn="l" rtl="0">
              <a:lnSpc>
                <a:spcPct val="90000"/>
              </a:lnSpc>
              <a:spcBef>
                <a:spcPts val="0"/>
              </a:spcBef>
              <a:spcAft>
                <a:spcPts val="0"/>
              </a:spcAft>
              <a:buSzPts val="1100"/>
              <a:buNone/>
              <a:defRPr/>
            </a:lvl3pPr>
            <a:lvl4pPr lvl="3" algn="l" rtl="0">
              <a:lnSpc>
                <a:spcPct val="90000"/>
              </a:lnSpc>
              <a:spcBef>
                <a:spcPts val="0"/>
              </a:spcBef>
              <a:spcAft>
                <a:spcPts val="0"/>
              </a:spcAft>
              <a:buSzPts val="1100"/>
              <a:buNone/>
              <a:defRPr/>
            </a:lvl4pPr>
            <a:lvl5pPr lvl="4" algn="l" rtl="0">
              <a:lnSpc>
                <a:spcPct val="90000"/>
              </a:lnSpc>
              <a:spcBef>
                <a:spcPts val="0"/>
              </a:spcBef>
              <a:spcAft>
                <a:spcPts val="0"/>
              </a:spcAft>
              <a:buSzPts val="1100"/>
              <a:buNone/>
              <a:defRPr/>
            </a:lvl5pPr>
            <a:lvl6pPr lvl="5" algn="l" rtl="0">
              <a:lnSpc>
                <a:spcPct val="90000"/>
              </a:lnSpc>
              <a:spcBef>
                <a:spcPts val="0"/>
              </a:spcBef>
              <a:spcAft>
                <a:spcPts val="0"/>
              </a:spcAft>
              <a:buSzPts val="1100"/>
              <a:buNone/>
              <a:defRPr/>
            </a:lvl6pPr>
            <a:lvl7pPr lvl="6" algn="l" rtl="0">
              <a:lnSpc>
                <a:spcPct val="90000"/>
              </a:lnSpc>
              <a:spcBef>
                <a:spcPts val="0"/>
              </a:spcBef>
              <a:spcAft>
                <a:spcPts val="0"/>
              </a:spcAft>
              <a:buSzPts val="1100"/>
              <a:buNone/>
              <a:defRPr/>
            </a:lvl7pPr>
            <a:lvl8pPr lvl="7" algn="l" rtl="0">
              <a:lnSpc>
                <a:spcPct val="90000"/>
              </a:lnSpc>
              <a:spcBef>
                <a:spcPts val="0"/>
              </a:spcBef>
              <a:spcAft>
                <a:spcPts val="0"/>
              </a:spcAft>
              <a:buSzPts val="1100"/>
              <a:buNone/>
              <a:defRPr/>
            </a:lvl8pPr>
            <a:lvl9pPr lvl="8" algn="l" rtl="0">
              <a:lnSpc>
                <a:spcPct val="90000"/>
              </a:lnSpc>
              <a:spcBef>
                <a:spcPts val="0"/>
              </a:spcBef>
              <a:spcAft>
                <a:spcPts val="0"/>
              </a:spcAft>
              <a:buSzPts val="1100"/>
              <a:buNone/>
              <a:defRPr/>
            </a:lvl9pPr>
          </a:lstStyle>
          <a:p>
            <a:endParaRPr/>
          </a:p>
        </p:txBody>
      </p:sp>
      <p:sp>
        <p:nvSpPr>
          <p:cNvPr id="113" name="Google Shape;113;p22"/>
          <p:cNvSpPr txBox="1">
            <a:spLocks noGrp="1"/>
          </p:cNvSpPr>
          <p:nvPr>
            <p:ph type="body" idx="1"/>
          </p:nvPr>
        </p:nvSpPr>
        <p:spPr>
          <a:xfrm>
            <a:off x="3887391" y="740569"/>
            <a:ext cx="4629300" cy="3655200"/>
          </a:xfrm>
          <a:prstGeom prst="rect">
            <a:avLst/>
          </a:prstGeom>
          <a:noFill/>
          <a:ln>
            <a:noFill/>
          </a:ln>
        </p:spPr>
        <p:txBody>
          <a:bodyPr spcFirstLastPara="1" wrap="square" lIns="68575" tIns="34275" rIns="68575" bIns="34275" anchor="t" anchorCtr="0">
            <a:noAutofit/>
          </a:bodyPr>
          <a:lstStyle>
            <a:lvl1pPr marL="457200" lvl="0" indent="-381000" algn="l" rtl="0">
              <a:lnSpc>
                <a:spcPct val="90000"/>
              </a:lnSpc>
              <a:spcBef>
                <a:spcPts val="800"/>
              </a:spcBef>
              <a:spcAft>
                <a:spcPts val="0"/>
              </a:spcAft>
              <a:buClr>
                <a:srgbClr val="002060"/>
              </a:buClr>
              <a:buSzPts val="2400"/>
              <a:buChar char="•"/>
              <a:defRPr sz="2400">
                <a:solidFill>
                  <a:srgbClr val="002060"/>
                </a:solidFill>
              </a:defRPr>
            </a:lvl1pPr>
            <a:lvl2pPr marL="914400" lvl="1" indent="-361950" algn="l" rtl="0">
              <a:lnSpc>
                <a:spcPct val="90000"/>
              </a:lnSpc>
              <a:spcBef>
                <a:spcPts val="400"/>
              </a:spcBef>
              <a:spcAft>
                <a:spcPts val="0"/>
              </a:spcAft>
              <a:buClr>
                <a:srgbClr val="002060"/>
              </a:buClr>
              <a:buSzPts val="2100"/>
              <a:buChar char="•"/>
              <a:defRPr sz="2100">
                <a:solidFill>
                  <a:srgbClr val="002060"/>
                </a:solidFill>
              </a:defRPr>
            </a:lvl2pPr>
            <a:lvl3pPr marL="1371600" lvl="2" indent="-342900" algn="l" rtl="0">
              <a:lnSpc>
                <a:spcPct val="90000"/>
              </a:lnSpc>
              <a:spcBef>
                <a:spcPts val="400"/>
              </a:spcBef>
              <a:spcAft>
                <a:spcPts val="0"/>
              </a:spcAft>
              <a:buClr>
                <a:srgbClr val="002060"/>
              </a:buClr>
              <a:buSzPts val="1800"/>
              <a:buChar char="•"/>
              <a:defRPr sz="1800">
                <a:solidFill>
                  <a:srgbClr val="002060"/>
                </a:solidFill>
              </a:defRPr>
            </a:lvl3pPr>
            <a:lvl4pPr marL="1828800" lvl="3" indent="-323850" algn="l" rtl="0">
              <a:lnSpc>
                <a:spcPct val="90000"/>
              </a:lnSpc>
              <a:spcBef>
                <a:spcPts val="400"/>
              </a:spcBef>
              <a:spcAft>
                <a:spcPts val="0"/>
              </a:spcAft>
              <a:buClr>
                <a:srgbClr val="002060"/>
              </a:buClr>
              <a:buSzPts val="1500"/>
              <a:buChar char="•"/>
              <a:defRPr sz="1500">
                <a:solidFill>
                  <a:srgbClr val="002060"/>
                </a:solidFill>
              </a:defRPr>
            </a:lvl4pPr>
            <a:lvl5pPr marL="2286000" lvl="4" indent="-323850" algn="l" rtl="0">
              <a:lnSpc>
                <a:spcPct val="90000"/>
              </a:lnSpc>
              <a:spcBef>
                <a:spcPts val="400"/>
              </a:spcBef>
              <a:spcAft>
                <a:spcPts val="0"/>
              </a:spcAft>
              <a:buClr>
                <a:srgbClr val="002060"/>
              </a:buClr>
              <a:buSzPts val="1500"/>
              <a:buChar char="•"/>
              <a:defRPr sz="1500">
                <a:solidFill>
                  <a:srgbClr val="002060"/>
                </a:solidFill>
              </a:defRPr>
            </a:lvl5pPr>
            <a:lvl6pPr marL="2743200" lvl="5" indent="-323850" algn="l" rtl="0">
              <a:lnSpc>
                <a:spcPct val="90000"/>
              </a:lnSpc>
              <a:spcBef>
                <a:spcPts val="400"/>
              </a:spcBef>
              <a:spcAft>
                <a:spcPts val="0"/>
              </a:spcAft>
              <a:buClr>
                <a:schemeClr val="dk1"/>
              </a:buClr>
              <a:buSzPts val="1500"/>
              <a:buChar char="•"/>
              <a:defRPr sz="1500"/>
            </a:lvl6pPr>
            <a:lvl7pPr marL="3200400" lvl="6" indent="-323850" algn="l" rtl="0">
              <a:lnSpc>
                <a:spcPct val="90000"/>
              </a:lnSpc>
              <a:spcBef>
                <a:spcPts val="400"/>
              </a:spcBef>
              <a:spcAft>
                <a:spcPts val="0"/>
              </a:spcAft>
              <a:buClr>
                <a:schemeClr val="dk1"/>
              </a:buClr>
              <a:buSzPts val="1500"/>
              <a:buChar char="•"/>
              <a:defRPr sz="1500"/>
            </a:lvl7pPr>
            <a:lvl8pPr marL="3657600" lvl="7" indent="-323850" algn="l" rtl="0">
              <a:lnSpc>
                <a:spcPct val="90000"/>
              </a:lnSpc>
              <a:spcBef>
                <a:spcPts val="400"/>
              </a:spcBef>
              <a:spcAft>
                <a:spcPts val="0"/>
              </a:spcAft>
              <a:buClr>
                <a:schemeClr val="dk1"/>
              </a:buClr>
              <a:buSzPts val="1500"/>
              <a:buChar char="•"/>
              <a:defRPr sz="1500"/>
            </a:lvl8pPr>
            <a:lvl9pPr marL="4114800" lvl="8" indent="-323850" algn="l" rtl="0">
              <a:lnSpc>
                <a:spcPct val="90000"/>
              </a:lnSpc>
              <a:spcBef>
                <a:spcPts val="400"/>
              </a:spcBef>
              <a:spcAft>
                <a:spcPts val="0"/>
              </a:spcAft>
              <a:buClr>
                <a:schemeClr val="dk1"/>
              </a:buClr>
              <a:buSzPts val="1500"/>
              <a:buChar char="•"/>
              <a:defRPr sz="1500"/>
            </a:lvl9pPr>
          </a:lstStyle>
          <a:p>
            <a:endParaRPr/>
          </a:p>
        </p:txBody>
      </p:sp>
      <p:sp>
        <p:nvSpPr>
          <p:cNvPr id="114" name="Google Shape;114;p22"/>
          <p:cNvSpPr txBox="1">
            <a:spLocks noGrp="1"/>
          </p:cNvSpPr>
          <p:nvPr>
            <p:ph type="body" idx="2"/>
          </p:nvPr>
        </p:nvSpPr>
        <p:spPr>
          <a:xfrm>
            <a:off x="629841" y="1543050"/>
            <a:ext cx="2949300" cy="2858700"/>
          </a:xfrm>
          <a:prstGeom prst="rect">
            <a:avLst/>
          </a:prstGeom>
          <a:no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rgbClr val="002060"/>
              </a:buClr>
              <a:buSzPts val="1200"/>
              <a:buNone/>
              <a:defRPr sz="1200">
                <a:solidFill>
                  <a:srgbClr val="002060"/>
                </a:solidFill>
              </a:defRPr>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115" name="Google Shape;115;p22"/>
          <p:cNvSpPr txBox="1">
            <a:spLocks noGrp="1"/>
          </p:cNvSpPr>
          <p:nvPr>
            <p:ph type="dt" idx="10"/>
          </p:nvPr>
        </p:nvSpPr>
        <p:spPr>
          <a:xfrm>
            <a:off x="200025" y="4888706"/>
            <a:ext cx="1657500" cy="2250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sz="900">
                <a:solidFill>
                  <a:schemeClr val="lt1"/>
                </a:solidFill>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16" name="Google Shape;116;p22"/>
          <p:cNvSpPr txBox="1">
            <a:spLocks noGrp="1"/>
          </p:cNvSpPr>
          <p:nvPr>
            <p:ph type="sldNum" idx="12"/>
          </p:nvPr>
        </p:nvSpPr>
        <p:spPr>
          <a:xfrm>
            <a:off x="7205663" y="4839890"/>
            <a:ext cx="14847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chemeClr val="lt1"/>
              </a:buClr>
              <a:buSzPts val="900"/>
              <a:buFont typeface="Calibri"/>
              <a:buNone/>
              <a:defRPr sz="900" b="0" i="0" u="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Clr>
                <a:schemeClr val="lt1"/>
              </a:buClr>
              <a:buSzPts val="900"/>
              <a:buFont typeface="Calibri"/>
              <a:buNone/>
              <a:defRPr sz="900" b="0" i="0" u="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Clr>
                <a:schemeClr val="lt1"/>
              </a:buClr>
              <a:buSzPts val="900"/>
              <a:buFont typeface="Calibri"/>
              <a:buNone/>
              <a:defRPr sz="900" b="0" i="0" u="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Clr>
                <a:schemeClr val="lt1"/>
              </a:buClr>
              <a:buSzPts val="900"/>
              <a:buFont typeface="Calibri"/>
              <a:buNone/>
              <a:defRPr sz="900" b="0" i="0" u="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Clr>
                <a:schemeClr val="lt1"/>
              </a:buClr>
              <a:buSzPts val="900"/>
              <a:buFont typeface="Calibri"/>
              <a:buNone/>
              <a:defRPr sz="900" b="0" i="0" u="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Clr>
                <a:schemeClr val="lt1"/>
              </a:buClr>
              <a:buSzPts val="900"/>
              <a:buFont typeface="Calibri"/>
              <a:buNone/>
              <a:defRPr sz="900" b="0" i="0" u="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Clr>
                <a:schemeClr val="lt1"/>
              </a:buClr>
              <a:buSzPts val="900"/>
              <a:buFont typeface="Calibri"/>
              <a:buNone/>
              <a:defRPr sz="900" b="0" i="0" u="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Clr>
                <a:schemeClr val="lt1"/>
              </a:buClr>
              <a:buSzPts val="900"/>
              <a:buFont typeface="Calibri"/>
              <a:buNone/>
              <a:defRPr sz="900" b="0" i="0" u="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Clr>
                <a:schemeClr val="lt1"/>
              </a:buClr>
              <a:buSzPts val="900"/>
              <a:buFont typeface="Calibri"/>
              <a:buNone/>
              <a:defRPr sz="900" b="0" i="0" u="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117" name="Google Shape;117;p22"/>
          <p:cNvSpPr txBox="1">
            <a:spLocks noGrp="1"/>
          </p:cNvSpPr>
          <p:nvPr>
            <p:ph type="ftr" idx="11"/>
          </p:nvPr>
        </p:nvSpPr>
        <p:spPr>
          <a:xfrm>
            <a:off x="2144315" y="4869656"/>
            <a:ext cx="49482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sz="1100">
                <a:solidFill>
                  <a:schemeClr val="lt1"/>
                </a:solidFill>
                <a:latin typeface="Georgia"/>
                <a:ea typeface="Georgia"/>
                <a:cs typeface="Georgia"/>
                <a:sym typeface="Georgia"/>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18"/>
        <p:cNvGrpSpPr/>
        <p:nvPr/>
      </p:nvGrpSpPr>
      <p:grpSpPr>
        <a:xfrm>
          <a:off x="0" y="0"/>
          <a:ext cx="0" cy="0"/>
          <a:chOff x="0" y="0"/>
          <a:chExt cx="0" cy="0"/>
        </a:xfrm>
      </p:grpSpPr>
      <p:sp>
        <p:nvSpPr>
          <p:cNvPr id="119" name="Google Shape;119;p23"/>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SzPts val="1100"/>
              <a:buNone/>
              <a:defRPr>
                <a:solidFill>
                  <a:srgbClr val="002060"/>
                </a:solidFill>
              </a:defRPr>
            </a:lvl1pPr>
            <a:lvl2pPr lvl="1" algn="l" rtl="0">
              <a:lnSpc>
                <a:spcPct val="90000"/>
              </a:lnSpc>
              <a:spcBef>
                <a:spcPts val="0"/>
              </a:spcBef>
              <a:spcAft>
                <a:spcPts val="0"/>
              </a:spcAft>
              <a:buSzPts val="1100"/>
              <a:buNone/>
              <a:defRPr/>
            </a:lvl2pPr>
            <a:lvl3pPr lvl="2" algn="l" rtl="0">
              <a:lnSpc>
                <a:spcPct val="90000"/>
              </a:lnSpc>
              <a:spcBef>
                <a:spcPts val="0"/>
              </a:spcBef>
              <a:spcAft>
                <a:spcPts val="0"/>
              </a:spcAft>
              <a:buSzPts val="1100"/>
              <a:buNone/>
              <a:defRPr/>
            </a:lvl3pPr>
            <a:lvl4pPr lvl="3" algn="l" rtl="0">
              <a:lnSpc>
                <a:spcPct val="90000"/>
              </a:lnSpc>
              <a:spcBef>
                <a:spcPts val="0"/>
              </a:spcBef>
              <a:spcAft>
                <a:spcPts val="0"/>
              </a:spcAft>
              <a:buSzPts val="1100"/>
              <a:buNone/>
              <a:defRPr/>
            </a:lvl4pPr>
            <a:lvl5pPr lvl="4" algn="l" rtl="0">
              <a:lnSpc>
                <a:spcPct val="90000"/>
              </a:lnSpc>
              <a:spcBef>
                <a:spcPts val="0"/>
              </a:spcBef>
              <a:spcAft>
                <a:spcPts val="0"/>
              </a:spcAft>
              <a:buSzPts val="1100"/>
              <a:buNone/>
              <a:defRPr/>
            </a:lvl5pPr>
            <a:lvl6pPr lvl="5" algn="l" rtl="0">
              <a:lnSpc>
                <a:spcPct val="90000"/>
              </a:lnSpc>
              <a:spcBef>
                <a:spcPts val="0"/>
              </a:spcBef>
              <a:spcAft>
                <a:spcPts val="0"/>
              </a:spcAft>
              <a:buSzPts val="1100"/>
              <a:buNone/>
              <a:defRPr/>
            </a:lvl6pPr>
            <a:lvl7pPr lvl="6" algn="l" rtl="0">
              <a:lnSpc>
                <a:spcPct val="90000"/>
              </a:lnSpc>
              <a:spcBef>
                <a:spcPts val="0"/>
              </a:spcBef>
              <a:spcAft>
                <a:spcPts val="0"/>
              </a:spcAft>
              <a:buSzPts val="1100"/>
              <a:buNone/>
              <a:defRPr/>
            </a:lvl7pPr>
            <a:lvl8pPr lvl="7" algn="l" rtl="0">
              <a:lnSpc>
                <a:spcPct val="90000"/>
              </a:lnSpc>
              <a:spcBef>
                <a:spcPts val="0"/>
              </a:spcBef>
              <a:spcAft>
                <a:spcPts val="0"/>
              </a:spcAft>
              <a:buSzPts val="1100"/>
              <a:buNone/>
              <a:defRPr/>
            </a:lvl8pPr>
            <a:lvl9pPr lvl="8" algn="l" rtl="0">
              <a:lnSpc>
                <a:spcPct val="90000"/>
              </a:lnSpc>
              <a:spcBef>
                <a:spcPts val="0"/>
              </a:spcBef>
              <a:spcAft>
                <a:spcPts val="0"/>
              </a:spcAft>
              <a:buSzPts val="1100"/>
              <a:buNone/>
              <a:defRPr/>
            </a:lvl9pPr>
          </a:lstStyle>
          <a:p>
            <a:endParaRPr/>
          </a:p>
        </p:txBody>
      </p:sp>
      <p:sp>
        <p:nvSpPr>
          <p:cNvPr id="120" name="Google Shape;120;p23"/>
          <p:cNvSpPr txBox="1">
            <a:spLocks noGrp="1"/>
          </p:cNvSpPr>
          <p:nvPr>
            <p:ph type="body" idx="1"/>
          </p:nvPr>
        </p:nvSpPr>
        <p:spPr>
          <a:xfrm>
            <a:off x="629841" y="1260872"/>
            <a:ext cx="3868200" cy="618000"/>
          </a:xfrm>
          <a:prstGeom prst="rect">
            <a:avLst/>
          </a:prstGeom>
          <a:noFill/>
          <a:ln>
            <a:noFill/>
          </a:ln>
        </p:spPr>
        <p:txBody>
          <a:bodyPr spcFirstLastPara="1" wrap="square" lIns="68575" tIns="34275" rIns="68575" bIns="34275" anchor="b" anchorCtr="0">
            <a:noAutofit/>
          </a:bodyPr>
          <a:lstStyle>
            <a:lvl1pPr marL="457200" lvl="0" indent="-228600" algn="l" rtl="0">
              <a:lnSpc>
                <a:spcPct val="90000"/>
              </a:lnSpc>
              <a:spcBef>
                <a:spcPts val="800"/>
              </a:spcBef>
              <a:spcAft>
                <a:spcPts val="0"/>
              </a:spcAft>
              <a:buClr>
                <a:srgbClr val="002060"/>
              </a:buClr>
              <a:buSzPts val="1800"/>
              <a:buNone/>
              <a:defRPr sz="1800" b="1">
                <a:solidFill>
                  <a:srgbClr val="002060"/>
                </a:solidFill>
              </a:defRPr>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121" name="Google Shape;121;p23"/>
          <p:cNvSpPr txBox="1">
            <a:spLocks noGrp="1"/>
          </p:cNvSpPr>
          <p:nvPr>
            <p:ph type="body" idx="2"/>
          </p:nvPr>
        </p:nvSpPr>
        <p:spPr>
          <a:xfrm>
            <a:off x="629841" y="1878806"/>
            <a:ext cx="3868200" cy="2763300"/>
          </a:xfrm>
          <a:prstGeom prst="rect">
            <a:avLst/>
          </a:prstGeom>
          <a:noFill/>
          <a:ln>
            <a:noFill/>
          </a:ln>
        </p:spPr>
        <p:txBody>
          <a:bodyPr spcFirstLastPara="1" wrap="square" lIns="68575" tIns="34275" rIns="68575" bIns="34275" anchor="t" anchorCtr="0">
            <a:noAutofit/>
          </a:bodyPr>
          <a:lstStyle>
            <a:lvl1pPr marL="457200" lvl="0" indent="-361950" algn="l" rtl="0">
              <a:lnSpc>
                <a:spcPct val="90000"/>
              </a:lnSpc>
              <a:spcBef>
                <a:spcPts val="800"/>
              </a:spcBef>
              <a:spcAft>
                <a:spcPts val="0"/>
              </a:spcAft>
              <a:buClr>
                <a:srgbClr val="002060"/>
              </a:buClr>
              <a:buSzPts val="2100"/>
              <a:buChar char="•"/>
              <a:defRPr>
                <a:solidFill>
                  <a:srgbClr val="002060"/>
                </a:solidFill>
              </a:defRPr>
            </a:lvl1pPr>
            <a:lvl2pPr marL="914400" lvl="1" indent="-342900" algn="l" rtl="0">
              <a:lnSpc>
                <a:spcPct val="90000"/>
              </a:lnSpc>
              <a:spcBef>
                <a:spcPts val="400"/>
              </a:spcBef>
              <a:spcAft>
                <a:spcPts val="0"/>
              </a:spcAft>
              <a:buClr>
                <a:srgbClr val="002060"/>
              </a:buClr>
              <a:buSzPts val="1800"/>
              <a:buChar char="•"/>
              <a:defRPr>
                <a:solidFill>
                  <a:srgbClr val="002060"/>
                </a:solidFill>
              </a:defRPr>
            </a:lvl2pPr>
            <a:lvl3pPr marL="1371600" lvl="2" indent="-323850" algn="l" rtl="0">
              <a:lnSpc>
                <a:spcPct val="90000"/>
              </a:lnSpc>
              <a:spcBef>
                <a:spcPts val="400"/>
              </a:spcBef>
              <a:spcAft>
                <a:spcPts val="0"/>
              </a:spcAft>
              <a:buClr>
                <a:srgbClr val="002060"/>
              </a:buClr>
              <a:buSzPts val="1500"/>
              <a:buChar char="•"/>
              <a:defRPr>
                <a:solidFill>
                  <a:srgbClr val="002060"/>
                </a:solidFill>
              </a:defRPr>
            </a:lvl3pPr>
            <a:lvl4pPr marL="1828800" lvl="3" indent="-317500" algn="l" rtl="0">
              <a:lnSpc>
                <a:spcPct val="90000"/>
              </a:lnSpc>
              <a:spcBef>
                <a:spcPts val="400"/>
              </a:spcBef>
              <a:spcAft>
                <a:spcPts val="0"/>
              </a:spcAft>
              <a:buClr>
                <a:srgbClr val="002060"/>
              </a:buClr>
              <a:buSzPts val="1400"/>
              <a:buChar char="•"/>
              <a:defRPr>
                <a:solidFill>
                  <a:srgbClr val="002060"/>
                </a:solidFill>
              </a:defRPr>
            </a:lvl4pPr>
            <a:lvl5pPr marL="2286000" lvl="4" indent="-317500" algn="l" rtl="0">
              <a:lnSpc>
                <a:spcPct val="90000"/>
              </a:lnSpc>
              <a:spcBef>
                <a:spcPts val="400"/>
              </a:spcBef>
              <a:spcAft>
                <a:spcPts val="0"/>
              </a:spcAft>
              <a:buClr>
                <a:srgbClr val="002060"/>
              </a:buClr>
              <a:buSzPts val="1400"/>
              <a:buChar char="•"/>
              <a:defRPr>
                <a:solidFill>
                  <a:srgbClr val="002060"/>
                </a:solidFill>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22" name="Google Shape;122;p23"/>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noAutofit/>
          </a:bodyPr>
          <a:lstStyle>
            <a:lvl1pPr marL="457200" lvl="0" indent="-228600" algn="l" rtl="0">
              <a:lnSpc>
                <a:spcPct val="90000"/>
              </a:lnSpc>
              <a:spcBef>
                <a:spcPts val="800"/>
              </a:spcBef>
              <a:spcAft>
                <a:spcPts val="0"/>
              </a:spcAft>
              <a:buClr>
                <a:srgbClr val="002060"/>
              </a:buClr>
              <a:buSzPts val="1800"/>
              <a:buNone/>
              <a:defRPr sz="1800" b="1">
                <a:solidFill>
                  <a:srgbClr val="002060"/>
                </a:solidFill>
              </a:defRPr>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123" name="Google Shape;123;p23"/>
          <p:cNvSpPr txBox="1">
            <a:spLocks noGrp="1"/>
          </p:cNvSpPr>
          <p:nvPr>
            <p:ph type="body" idx="4"/>
          </p:nvPr>
        </p:nvSpPr>
        <p:spPr>
          <a:xfrm>
            <a:off x="4629150" y="1878806"/>
            <a:ext cx="3887400" cy="2763300"/>
          </a:xfrm>
          <a:prstGeom prst="rect">
            <a:avLst/>
          </a:prstGeom>
          <a:noFill/>
          <a:ln>
            <a:noFill/>
          </a:ln>
        </p:spPr>
        <p:txBody>
          <a:bodyPr spcFirstLastPara="1" wrap="square" lIns="68575" tIns="34275" rIns="68575" bIns="34275" anchor="t" anchorCtr="0">
            <a:noAutofit/>
          </a:bodyPr>
          <a:lstStyle>
            <a:lvl1pPr marL="457200" lvl="0" indent="-361950" algn="l" rtl="0">
              <a:lnSpc>
                <a:spcPct val="90000"/>
              </a:lnSpc>
              <a:spcBef>
                <a:spcPts val="800"/>
              </a:spcBef>
              <a:spcAft>
                <a:spcPts val="0"/>
              </a:spcAft>
              <a:buClr>
                <a:srgbClr val="002060"/>
              </a:buClr>
              <a:buSzPts val="2100"/>
              <a:buChar char="•"/>
              <a:defRPr>
                <a:solidFill>
                  <a:srgbClr val="002060"/>
                </a:solidFill>
              </a:defRPr>
            </a:lvl1pPr>
            <a:lvl2pPr marL="914400" lvl="1" indent="-342900" algn="l" rtl="0">
              <a:lnSpc>
                <a:spcPct val="90000"/>
              </a:lnSpc>
              <a:spcBef>
                <a:spcPts val="400"/>
              </a:spcBef>
              <a:spcAft>
                <a:spcPts val="0"/>
              </a:spcAft>
              <a:buClr>
                <a:srgbClr val="002060"/>
              </a:buClr>
              <a:buSzPts val="1800"/>
              <a:buChar char="•"/>
              <a:defRPr>
                <a:solidFill>
                  <a:srgbClr val="002060"/>
                </a:solidFill>
              </a:defRPr>
            </a:lvl2pPr>
            <a:lvl3pPr marL="1371600" lvl="2" indent="-323850" algn="l" rtl="0">
              <a:lnSpc>
                <a:spcPct val="90000"/>
              </a:lnSpc>
              <a:spcBef>
                <a:spcPts val="400"/>
              </a:spcBef>
              <a:spcAft>
                <a:spcPts val="0"/>
              </a:spcAft>
              <a:buClr>
                <a:srgbClr val="002060"/>
              </a:buClr>
              <a:buSzPts val="1500"/>
              <a:buChar char="•"/>
              <a:defRPr>
                <a:solidFill>
                  <a:srgbClr val="002060"/>
                </a:solidFill>
              </a:defRPr>
            </a:lvl3pPr>
            <a:lvl4pPr marL="1828800" lvl="3" indent="-317500" algn="l" rtl="0">
              <a:lnSpc>
                <a:spcPct val="90000"/>
              </a:lnSpc>
              <a:spcBef>
                <a:spcPts val="400"/>
              </a:spcBef>
              <a:spcAft>
                <a:spcPts val="0"/>
              </a:spcAft>
              <a:buClr>
                <a:srgbClr val="002060"/>
              </a:buClr>
              <a:buSzPts val="1400"/>
              <a:buChar char="•"/>
              <a:defRPr>
                <a:solidFill>
                  <a:srgbClr val="002060"/>
                </a:solidFill>
              </a:defRPr>
            </a:lvl4pPr>
            <a:lvl5pPr marL="2286000" lvl="4" indent="-317500" algn="l" rtl="0">
              <a:lnSpc>
                <a:spcPct val="90000"/>
              </a:lnSpc>
              <a:spcBef>
                <a:spcPts val="400"/>
              </a:spcBef>
              <a:spcAft>
                <a:spcPts val="0"/>
              </a:spcAft>
              <a:buClr>
                <a:srgbClr val="002060"/>
              </a:buClr>
              <a:buSzPts val="1400"/>
              <a:buChar char="•"/>
              <a:defRPr>
                <a:solidFill>
                  <a:srgbClr val="002060"/>
                </a:solidFill>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24" name="Google Shape;124;p23"/>
          <p:cNvSpPr txBox="1">
            <a:spLocks noGrp="1"/>
          </p:cNvSpPr>
          <p:nvPr>
            <p:ph type="dt" idx="10"/>
          </p:nvPr>
        </p:nvSpPr>
        <p:spPr>
          <a:xfrm>
            <a:off x="200025" y="4888706"/>
            <a:ext cx="1657500" cy="2250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sz="900">
                <a:solidFill>
                  <a:schemeClr val="lt1"/>
                </a:solidFill>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25" name="Google Shape;125;p23"/>
          <p:cNvSpPr txBox="1">
            <a:spLocks noGrp="1"/>
          </p:cNvSpPr>
          <p:nvPr>
            <p:ph type="sldNum" idx="12"/>
          </p:nvPr>
        </p:nvSpPr>
        <p:spPr>
          <a:xfrm>
            <a:off x="7205663" y="4839890"/>
            <a:ext cx="14847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chemeClr val="lt1"/>
              </a:buClr>
              <a:buSzPts val="900"/>
              <a:buFont typeface="Calibri"/>
              <a:buNone/>
              <a:defRPr sz="900" b="0" i="0" u="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Clr>
                <a:schemeClr val="lt1"/>
              </a:buClr>
              <a:buSzPts val="900"/>
              <a:buFont typeface="Calibri"/>
              <a:buNone/>
              <a:defRPr sz="900" b="0" i="0" u="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Clr>
                <a:schemeClr val="lt1"/>
              </a:buClr>
              <a:buSzPts val="900"/>
              <a:buFont typeface="Calibri"/>
              <a:buNone/>
              <a:defRPr sz="900" b="0" i="0" u="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Clr>
                <a:schemeClr val="lt1"/>
              </a:buClr>
              <a:buSzPts val="900"/>
              <a:buFont typeface="Calibri"/>
              <a:buNone/>
              <a:defRPr sz="900" b="0" i="0" u="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Clr>
                <a:schemeClr val="lt1"/>
              </a:buClr>
              <a:buSzPts val="900"/>
              <a:buFont typeface="Calibri"/>
              <a:buNone/>
              <a:defRPr sz="900" b="0" i="0" u="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Clr>
                <a:schemeClr val="lt1"/>
              </a:buClr>
              <a:buSzPts val="900"/>
              <a:buFont typeface="Calibri"/>
              <a:buNone/>
              <a:defRPr sz="900" b="0" i="0" u="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Clr>
                <a:schemeClr val="lt1"/>
              </a:buClr>
              <a:buSzPts val="900"/>
              <a:buFont typeface="Calibri"/>
              <a:buNone/>
              <a:defRPr sz="900" b="0" i="0" u="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Clr>
                <a:schemeClr val="lt1"/>
              </a:buClr>
              <a:buSzPts val="900"/>
              <a:buFont typeface="Calibri"/>
              <a:buNone/>
              <a:defRPr sz="900" b="0" i="0" u="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Clr>
                <a:schemeClr val="lt1"/>
              </a:buClr>
              <a:buSzPts val="900"/>
              <a:buFont typeface="Calibri"/>
              <a:buNone/>
              <a:defRPr sz="900" b="0" i="0" u="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126" name="Google Shape;126;p23"/>
          <p:cNvSpPr txBox="1">
            <a:spLocks noGrp="1"/>
          </p:cNvSpPr>
          <p:nvPr>
            <p:ph type="ftr" idx="11"/>
          </p:nvPr>
        </p:nvSpPr>
        <p:spPr>
          <a:xfrm>
            <a:off x="2144315" y="4869656"/>
            <a:ext cx="49482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sz="1100">
                <a:solidFill>
                  <a:schemeClr val="lt1"/>
                </a:solidFill>
                <a:latin typeface="Georgia"/>
                <a:ea typeface="Georgia"/>
                <a:cs typeface="Georgia"/>
                <a:sym typeface="Georgia"/>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lvl="0" algn="l" rtl="0">
              <a:lnSpc>
                <a:spcPct val="90000"/>
              </a:lnSpc>
              <a:spcBef>
                <a:spcPts val="0"/>
              </a:spcBef>
              <a:spcAft>
                <a:spcPts val="0"/>
              </a:spcAft>
              <a:buSzPts val="1100"/>
              <a:buNone/>
              <a:defRPr>
                <a:solidFill>
                  <a:srgbClr val="002060"/>
                </a:solidFill>
              </a:defRPr>
            </a:lvl1pPr>
            <a:lvl2pPr lvl="1" algn="l" rtl="0">
              <a:lnSpc>
                <a:spcPct val="90000"/>
              </a:lnSpc>
              <a:spcBef>
                <a:spcPts val="0"/>
              </a:spcBef>
              <a:spcAft>
                <a:spcPts val="0"/>
              </a:spcAft>
              <a:buSzPts val="1100"/>
              <a:buNone/>
              <a:defRPr/>
            </a:lvl2pPr>
            <a:lvl3pPr lvl="2" algn="l" rtl="0">
              <a:lnSpc>
                <a:spcPct val="90000"/>
              </a:lnSpc>
              <a:spcBef>
                <a:spcPts val="0"/>
              </a:spcBef>
              <a:spcAft>
                <a:spcPts val="0"/>
              </a:spcAft>
              <a:buSzPts val="1100"/>
              <a:buNone/>
              <a:defRPr/>
            </a:lvl3pPr>
            <a:lvl4pPr lvl="3" algn="l" rtl="0">
              <a:lnSpc>
                <a:spcPct val="90000"/>
              </a:lnSpc>
              <a:spcBef>
                <a:spcPts val="0"/>
              </a:spcBef>
              <a:spcAft>
                <a:spcPts val="0"/>
              </a:spcAft>
              <a:buSzPts val="1100"/>
              <a:buNone/>
              <a:defRPr/>
            </a:lvl4pPr>
            <a:lvl5pPr lvl="4" algn="l" rtl="0">
              <a:lnSpc>
                <a:spcPct val="90000"/>
              </a:lnSpc>
              <a:spcBef>
                <a:spcPts val="0"/>
              </a:spcBef>
              <a:spcAft>
                <a:spcPts val="0"/>
              </a:spcAft>
              <a:buSzPts val="1100"/>
              <a:buNone/>
              <a:defRPr/>
            </a:lvl5pPr>
            <a:lvl6pPr lvl="5" algn="l" rtl="0">
              <a:lnSpc>
                <a:spcPct val="90000"/>
              </a:lnSpc>
              <a:spcBef>
                <a:spcPts val="0"/>
              </a:spcBef>
              <a:spcAft>
                <a:spcPts val="0"/>
              </a:spcAft>
              <a:buSzPts val="1100"/>
              <a:buNone/>
              <a:defRPr/>
            </a:lvl6pPr>
            <a:lvl7pPr lvl="6" algn="l" rtl="0">
              <a:lnSpc>
                <a:spcPct val="90000"/>
              </a:lnSpc>
              <a:spcBef>
                <a:spcPts val="0"/>
              </a:spcBef>
              <a:spcAft>
                <a:spcPts val="0"/>
              </a:spcAft>
              <a:buSzPts val="1100"/>
              <a:buNone/>
              <a:defRPr/>
            </a:lvl7pPr>
            <a:lvl8pPr lvl="7" algn="l" rtl="0">
              <a:lnSpc>
                <a:spcPct val="90000"/>
              </a:lnSpc>
              <a:spcBef>
                <a:spcPts val="0"/>
              </a:spcBef>
              <a:spcAft>
                <a:spcPts val="0"/>
              </a:spcAft>
              <a:buSzPts val="1100"/>
              <a:buNone/>
              <a:defRPr/>
            </a:lvl8pPr>
            <a:lvl9pPr lvl="8" algn="l" rtl="0">
              <a:lnSpc>
                <a:spcPct val="90000"/>
              </a:lnSpc>
              <a:spcBef>
                <a:spcPts val="0"/>
              </a:spcBef>
              <a:spcAft>
                <a:spcPts val="0"/>
              </a:spcAft>
              <a:buSzPts val="1100"/>
              <a:buNone/>
              <a:defRPr/>
            </a:lvl9pPr>
          </a:lstStyle>
          <a:p>
            <a:endParaRPr/>
          </a:p>
        </p:txBody>
      </p:sp>
      <p:sp>
        <p:nvSpPr>
          <p:cNvPr id="129" name="Google Shape;129;p24"/>
          <p:cNvSpPr txBox="1">
            <a:spLocks noGrp="1"/>
          </p:cNvSpPr>
          <p:nvPr>
            <p:ph type="dt" idx="10"/>
          </p:nvPr>
        </p:nvSpPr>
        <p:spPr>
          <a:xfrm>
            <a:off x="200025" y="4888706"/>
            <a:ext cx="1657500" cy="2250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sz="900">
                <a:solidFill>
                  <a:schemeClr val="lt1"/>
                </a:solidFill>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30" name="Google Shape;130;p24"/>
          <p:cNvSpPr txBox="1">
            <a:spLocks noGrp="1"/>
          </p:cNvSpPr>
          <p:nvPr>
            <p:ph type="sldNum" idx="12"/>
          </p:nvPr>
        </p:nvSpPr>
        <p:spPr>
          <a:xfrm>
            <a:off x="7205663" y="4839890"/>
            <a:ext cx="14847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chemeClr val="lt1"/>
              </a:buClr>
              <a:buSzPts val="900"/>
              <a:buFont typeface="Calibri"/>
              <a:buNone/>
              <a:defRPr sz="900" b="0" i="0" u="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Clr>
                <a:schemeClr val="lt1"/>
              </a:buClr>
              <a:buSzPts val="900"/>
              <a:buFont typeface="Calibri"/>
              <a:buNone/>
              <a:defRPr sz="900" b="0" i="0" u="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Clr>
                <a:schemeClr val="lt1"/>
              </a:buClr>
              <a:buSzPts val="900"/>
              <a:buFont typeface="Calibri"/>
              <a:buNone/>
              <a:defRPr sz="900" b="0" i="0" u="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Clr>
                <a:schemeClr val="lt1"/>
              </a:buClr>
              <a:buSzPts val="900"/>
              <a:buFont typeface="Calibri"/>
              <a:buNone/>
              <a:defRPr sz="900" b="0" i="0" u="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Clr>
                <a:schemeClr val="lt1"/>
              </a:buClr>
              <a:buSzPts val="900"/>
              <a:buFont typeface="Calibri"/>
              <a:buNone/>
              <a:defRPr sz="900" b="0" i="0" u="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Clr>
                <a:schemeClr val="lt1"/>
              </a:buClr>
              <a:buSzPts val="900"/>
              <a:buFont typeface="Calibri"/>
              <a:buNone/>
              <a:defRPr sz="900" b="0" i="0" u="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Clr>
                <a:schemeClr val="lt1"/>
              </a:buClr>
              <a:buSzPts val="900"/>
              <a:buFont typeface="Calibri"/>
              <a:buNone/>
              <a:defRPr sz="900" b="0" i="0" u="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Clr>
                <a:schemeClr val="lt1"/>
              </a:buClr>
              <a:buSzPts val="900"/>
              <a:buFont typeface="Calibri"/>
              <a:buNone/>
              <a:defRPr sz="900" b="0" i="0" u="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Clr>
                <a:schemeClr val="lt1"/>
              </a:buClr>
              <a:buSzPts val="900"/>
              <a:buFont typeface="Calibri"/>
              <a:buNone/>
              <a:defRPr sz="900" b="0" i="0" u="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
        <p:nvSpPr>
          <p:cNvPr id="131" name="Google Shape;131;p24"/>
          <p:cNvSpPr txBox="1">
            <a:spLocks noGrp="1"/>
          </p:cNvSpPr>
          <p:nvPr>
            <p:ph type="ftr" idx="11"/>
          </p:nvPr>
        </p:nvSpPr>
        <p:spPr>
          <a:xfrm>
            <a:off x="2144315" y="4869656"/>
            <a:ext cx="4948200" cy="273900"/>
          </a:xfrm>
          <a:prstGeom prst="rect">
            <a:avLst/>
          </a:prstGeom>
          <a:noFill/>
          <a:ln>
            <a:noFill/>
          </a:ln>
        </p:spPr>
        <p:txBody>
          <a:bodyPr spcFirstLastPara="1" wrap="square" lIns="68575" tIns="34275" rIns="68575" bIns="34275" anchor="ctr" anchorCtr="0">
            <a:noAutofit/>
          </a:bodyPr>
          <a:lstStyle>
            <a:lvl1pPr lvl="0" algn="ctr" rtl="0">
              <a:lnSpc>
                <a:spcPct val="100000"/>
              </a:lnSpc>
              <a:spcBef>
                <a:spcPts val="0"/>
              </a:spcBef>
              <a:spcAft>
                <a:spcPts val="0"/>
              </a:spcAft>
              <a:buSzPts val="1100"/>
              <a:buNone/>
              <a:defRPr sz="1100">
                <a:solidFill>
                  <a:schemeClr val="lt1"/>
                </a:solidFill>
                <a:latin typeface="Georgia"/>
                <a:ea typeface="Georgia"/>
                <a:cs typeface="Georgia"/>
                <a:sym typeface="Georgia"/>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13.xm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p:nvPr/>
        </p:nvSpPr>
        <p:spPr>
          <a:xfrm>
            <a:off x="0" y="4849415"/>
            <a:ext cx="9144000" cy="303609"/>
          </a:xfrm>
          <a:prstGeom prst="rect">
            <a:avLst/>
          </a:prstGeom>
          <a:solidFill>
            <a:srgbClr val="0C2577"/>
          </a:solidFill>
          <a:ln>
            <a:noFill/>
          </a:ln>
        </p:spPr>
        <p:txBody>
          <a:bodyPr spcFirstLastPara="1" wrap="square" lIns="51400" tIns="25700" rIns="51400" bIns="2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pic>
        <p:nvPicPr>
          <p:cNvPr id="52" name="Google Shape;52;p13"/>
          <p:cNvPicPr preferRelativeResize="0"/>
          <p:nvPr/>
        </p:nvPicPr>
        <p:blipFill rotWithShape="1">
          <a:blip r:embed="rId3">
            <a:alphaModFix/>
          </a:blip>
          <a:srcRect/>
          <a:stretch/>
        </p:blipFill>
        <p:spPr>
          <a:xfrm>
            <a:off x="7967663" y="172640"/>
            <a:ext cx="1095375" cy="1095375"/>
          </a:xfrm>
          <a:prstGeom prst="rect">
            <a:avLst/>
          </a:prstGeom>
          <a:noFill/>
          <a:ln>
            <a:noFill/>
          </a:ln>
        </p:spPr>
      </p:pic>
      <p:sp>
        <p:nvSpPr>
          <p:cNvPr id="53" name="Google Shape;53;p13"/>
          <p:cNvSpPr txBox="1"/>
          <p:nvPr/>
        </p:nvSpPr>
        <p:spPr>
          <a:xfrm>
            <a:off x="0" y="0"/>
            <a:ext cx="9144000" cy="2632472"/>
          </a:xfrm>
          <a:prstGeom prst="rect">
            <a:avLst/>
          </a:prstGeom>
          <a:solidFill>
            <a:srgbClr val="0C2577"/>
          </a:solidFill>
          <a:ln>
            <a:noFill/>
          </a:ln>
        </p:spPr>
        <p:txBody>
          <a:bodyPr spcFirstLastPara="1" wrap="square" lIns="0" tIns="0" rIns="0" bIns="0" anchor="t" anchorCtr="0">
            <a:normAutofit/>
          </a:bodyPr>
          <a:lstStyle/>
          <a:p>
            <a:pPr marL="0" marR="0" lvl="0" indent="0" algn="l" rtl="0">
              <a:lnSpc>
                <a:spcPct val="90000"/>
              </a:lnSpc>
              <a:spcBef>
                <a:spcPts val="0"/>
              </a:spcBef>
              <a:spcAft>
                <a:spcPts val="0"/>
              </a:spcAft>
              <a:buClr>
                <a:srgbClr val="0C2577"/>
              </a:buClr>
              <a:buSzPts val="100"/>
              <a:buFont typeface="Georgia"/>
              <a:buNone/>
            </a:pPr>
            <a:r>
              <a:rPr lang="en" sz="100" b="0" i="0" u="none">
                <a:solidFill>
                  <a:srgbClr val="0C2577"/>
                </a:solidFill>
                <a:latin typeface="Georgia"/>
                <a:ea typeface="Georgia"/>
                <a:cs typeface="Georgia"/>
                <a:sym typeface="Georgia"/>
              </a:rPr>
              <a:t>..</a:t>
            </a:r>
            <a:endParaRPr sz="1100"/>
          </a:p>
        </p:txBody>
      </p:sp>
      <p:pic>
        <p:nvPicPr>
          <p:cNvPr id="54" name="Google Shape;54;p13"/>
          <p:cNvPicPr preferRelativeResize="0"/>
          <p:nvPr/>
        </p:nvPicPr>
        <p:blipFill rotWithShape="1">
          <a:blip r:embed="rId3">
            <a:alphaModFix/>
          </a:blip>
          <a:srcRect/>
          <a:stretch/>
        </p:blipFill>
        <p:spPr>
          <a:xfrm>
            <a:off x="113109" y="3639740"/>
            <a:ext cx="933450" cy="933450"/>
          </a:xfrm>
          <a:prstGeom prst="rect">
            <a:avLst/>
          </a:prstGeom>
          <a:noFill/>
          <a:ln>
            <a:noFill/>
          </a:ln>
        </p:spPr>
      </p:pic>
      <p:sp>
        <p:nvSpPr>
          <p:cNvPr id="55" name="Google Shape;55;p13"/>
          <p:cNvSpPr txBox="1"/>
          <p:nvPr/>
        </p:nvSpPr>
        <p:spPr>
          <a:xfrm>
            <a:off x="1214438" y="3759994"/>
            <a:ext cx="4169569" cy="692944"/>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23298A"/>
              </a:buClr>
              <a:buSzPts val="1400"/>
              <a:buFont typeface="Georgia"/>
              <a:buNone/>
            </a:pPr>
            <a:r>
              <a:rPr lang="en" sz="1400" b="1" i="0" u="none">
                <a:solidFill>
                  <a:srgbClr val="23298A"/>
                </a:solidFill>
                <a:latin typeface="Georgia"/>
                <a:ea typeface="Georgia"/>
                <a:cs typeface="Georgia"/>
                <a:sym typeface="Georgia"/>
              </a:rPr>
              <a:t>Dr. Shyama Prasad Mukherjee International Institute of Information Technology, Naya Raipur </a:t>
            </a:r>
            <a:endParaRPr sz="1100"/>
          </a:p>
        </p:txBody>
      </p:sp>
      <p:sp>
        <p:nvSpPr>
          <p:cNvPr id="56" name="Google Shape;56;p13"/>
          <p:cNvSpPr txBox="1"/>
          <p:nvPr/>
        </p:nvSpPr>
        <p:spPr>
          <a:xfrm>
            <a:off x="6280547" y="2840831"/>
            <a:ext cx="2378869" cy="320278"/>
          </a:xfrm>
          <a:prstGeom prst="rect">
            <a:avLst/>
          </a:prstGeom>
          <a:noFill/>
          <a:ln>
            <a:noFill/>
          </a:ln>
        </p:spPr>
        <p:txBody>
          <a:bodyPr spcFirstLastPara="1" wrap="square" lIns="68575" tIns="34275" rIns="68575" bIns="34275" anchor="t" anchorCtr="0">
            <a:normAutofit/>
          </a:bodyPr>
          <a:lstStyle/>
          <a:p>
            <a:pPr marL="0" marR="0" lvl="0" indent="0" algn="ctr" rtl="0">
              <a:lnSpc>
                <a:spcPct val="90000"/>
              </a:lnSpc>
              <a:spcBef>
                <a:spcPts val="0"/>
              </a:spcBef>
              <a:spcAft>
                <a:spcPts val="0"/>
              </a:spcAft>
              <a:buClr>
                <a:schemeClr val="lt1"/>
              </a:buClr>
              <a:buSzPts val="1500"/>
              <a:buFont typeface="Georgia"/>
              <a:buNone/>
            </a:pPr>
            <a:r>
              <a:rPr lang="en" sz="1500" b="0" i="0" u="none">
                <a:solidFill>
                  <a:schemeClr val="lt1"/>
                </a:solidFill>
                <a:latin typeface="Georgia"/>
                <a:ea typeface="Georgia"/>
                <a:cs typeface="Georgia"/>
                <a:sym typeface="Georgia"/>
              </a:rPr>
              <a:t>Date:</a:t>
            </a:r>
            <a:endParaRPr sz="1100"/>
          </a:p>
        </p:txBody>
      </p:sp>
      <p:sp>
        <p:nvSpPr>
          <p:cNvPr id="57" name="Google Shape;57;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SzPts val="1100"/>
              <a:buNone/>
              <a:defRPr sz="33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SzPts val="1100"/>
              <a:buNone/>
              <a:defRPr sz="33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100"/>
              <a:buNone/>
              <a:defRPr sz="33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100"/>
              <a:buNone/>
              <a:defRPr sz="33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100"/>
              <a:buNone/>
              <a:defRPr sz="33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100"/>
              <a:buNone/>
              <a:defRPr sz="33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100"/>
              <a:buNone/>
              <a:defRPr sz="33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100"/>
              <a:buNone/>
              <a:defRPr sz="33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100"/>
              <a:buNone/>
              <a:defRPr sz="3300" b="0" i="0" u="none" strike="noStrike" cap="none">
                <a:solidFill>
                  <a:schemeClr val="dk1"/>
                </a:solidFill>
                <a:latin typeface="Calibri"/>
                <a:ea typeface="Calibri"/>
                <a:cs typeface="Calibri"/>
                <a:sym typeface="Calibri"/>
              </a:defRPr>
            </a:lvl9pPr>
          </a:lstStyle>
          <a:p>
            <a:endParaRPr/>
          </a:p>
        </p:txBody>
      </p:sp>
      <p:sp>
        <p:nvSpPr>
          <p:cNvPr id="58" name="Google Shape;58;p13"/>
          <p:cNvSpPr txBox="1">
            <a:spLocks noGrp="1"/>
          </p:cNvSpPr>
          <p:nvPr>
            <p:ph type="body" idx="1"/>
          </p:nvPr>
        </p:nvSpPr>
        <p:spPr>
          <a:xfrm>
            <a:off x="628650" y="1369219"/>
            <a:ext cx="7886700" cy="3263503"/>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9" name="Google Shape;59;p13"/>
          <p:cNvSpPr txBox="1">
            <a:spLocks noGrp="1"/>
          </p:cNvSpPr>
          <p:nvPr>
            <p:ph type="ftr" idx="11"/>
          </p:nvPr>
        </p:nvSpPr>
        <p:spPr>
          <a:xfrm>
            <a:off x="2144315" y="4869656"/>
            <a:ext cx="4948238" cy="273844"/>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SzPts val="1100"/>
              <a:buNone/>
              <a:defRPr sz="1100" b="0" i="0" u="none">
                <a:solidFill>
                  <a:schemeClr val="lt1"/>
                </a:solidFill>
                <a:latin typeface="Georgia"/>
                <a:ea typeface="Georgia"/>
                <a:cs typeface="Georgia"/>
                <a:sym typeface="Georgia"/>
              </a:defRPr>
            </a:lvl1pPr>
            <a:lvl2pPr marR="0" lvl="1"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5"/>
        <p:cNvGrpSpPr/>
        <p:nvPr/>
      </p:nvGrpSpPr>
      <p:grpSpPr>
        <a:xfrm>
          <a:off x="0" y="0"/>
          <a:ext cx="0" cy="0"/>
          <a:chOff x="0" y="0"/>
          <a:chExt cx="0" cy="0"/>
        </a:xfrm>
      </p:grpSpPr>
      <p:sp>
        <p:nvSpPr>
          <p:cNvPr id="66" name="Google Shape;66;p15"/>
          <p:cNvSpPr txBox="1"/>
          <p:nvPr/>
        </p:nvSpPr>
        <p:spPr>
          <a:xfrm>
            <a:off x="0" y="4849415"/>
            <a:ext cx="9144000" cy="303609"/>
          </a:xfrm>
          <a:prstGeom prst="rect">
            <a:avLst/>
          </a:prstGeom>
          <a:solidFill>
            <a:srgbClr val="0C2577"/>
          </a:solidFill>
          <a:ln>
            <a:noFill/>
          </a:ln>
        </p:spPr>
        <p:txBody>
          <a:bodyPr spcFirstLastPara="1" wrap="square" lIns="51400" tIns="25700" rIns="51400" bIns="2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pic>
        <p:nvPicPr>
          <p:cNvPr id="67" name="Google Shape;67;p15"/>
          <p:cNvPicPr preferRelativeResize="0"/>
          <p:nvPr/>
        </p:nvPicPr>
        <p:blipFill rotWithShape="1">
          <a:blip r:embed="rId3">
            <a:alphaModFix/>
          </a:blip>
          <a:srcRect/>
          <a:stretch/>
        </p:blipFill>
        <p:spPr>
          <a:xfrm>
            <a:off x="7967663" y="172640"/>
            <a:ext cx="1095375" cy="1095375"/>
          </a:xfrm>
          <a:prstGeom prst="rect">
            <a:avLst/>
          </a:prstGeom>
          <a:noFill/>
          <a:ln>
            <a:noFill/>
          </a:ln>
        </p:spPr>
      </p:pic>
      <p:sp>
        <p:nvSpPr>
          <p:cNvPr id="68" name="Google Shape;68;p1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SzPts val="1100"/>
              <a:buNone/>
              <a:defRPr sz="33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SzPts val="1100"/>
              <a:buNone/>
              <a:defRPr sz="33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100"/>
              <a:buNone/>
              <a:defRPr sz="33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100"/>
              <a:buNone/>
              <a:defRPr sz="33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100"/>
              <a:buNone/>
              <a:defRPr sz="33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100"/>
              <a:buNone/>
              <a:defRPr sz="33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100"/>
              <a:buNone/>
              <a:defRPr sz="33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100"/>
              <a:buNone/>
              <a:defRPr sz="33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100"/>
              <a:buNone/>
              <a:defRPr sz="3300" b="0" i="0" u="none" strike="noStrike" cap="none">
                <a:solidFill>
                  <a:schemeClr val="dk1"/>
                </a:solidFill>
                <a:latin typeface="Calibri"/>
                <a:ea typeface="Calibri"/>
                <a:cs typeface="Calibri"/>
                <a:sym typeface="Calibri"/>
              </a:defRPr>
            </a:lvl9pPr>
          </a:lstStyle>
          <a:p>
            <a:endParaRPr/>
          </a:p>
        </p:txBody>
      </p:sp>
      <p:sp>
        <p:nvSpPr>
          <p:cNvPr id="69" name="Google Shape;69;p15"/>
          <p:cNvSpPr txBox="1">
            <a:spLocks noGrp="1"/>
          </p:cNvSpPr>
          <p:nvPr>
            <p:ph type="body" idx="1"/>
          </p:nvPr>
        </p:nvSpPr>
        <p:spPr>
          <a:xfrm>
            <a:off x="628650" y="1369219"/>
            <a:ext cx="7886700" cy="3263503"/>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0" name="Google Shape;70;p15"/>
          <p:cNvSpPr txBox="1">
            <a:spLocks noGrp="1"/>
          </p:cNvSpPr>
          <p:nvPr>
            <p:ph type="dt" idx="10"/>
          </p:nvPr>
        </p:nvSpPr>
        <p:spPr>
          <a:xfrm>
            <a:off x="200025" y="4918472"/>
            <a:ext cx="1657350" cy="225028"/>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SzPts val="1100"/>
              <a:buNone/>
              <a:defRPr sz="900" b="0" i="0" u="none">
                <a:solidFill>
                  <a:schemeClr val="lt1"/>
                </a:solidFill>
                <a:latin typeface="Calibri"/>
                <a:ea typeface="Calibri"/>
                <a:cs typeface="Calibri"/>
                <a:sym typeface="Calibri"/>
              </a:defRPr>
            </a:lvl1pPr>
            <a:lvl2pPr marR="0" lvl="1"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1" name="Google Shape;71;p15"/>
          <p:cNvSpPr txBox="1">
            <a:spLocks noGrp="1"/>
          </p:cNvSpPr>
          <p:nvPr>
            <p:ph type="ftr" idx="11"/>
          </p:nvPr>
        </p:nvSpPr>
        <p:spPr>
          <a:xfrm>
            <a:off x="2144315" y="4869656"/>
            <a:ext cx="4948238" cy="273844"/>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SzPts val="1100"/>
              <a:buNone/>
              <a:defRPr sz="1100" b="0" i="0" u="none">
                <a:solidFill>
                  <a:schemeClr val="lt1"/>
                </a:solidFill>
                <a:latin typeface="Georgia"/>
                <a:ea typeface="Georgia"/>
                <a:cs typeface="Georgia"/>
                <a:sym typeface="Georgia"/>
              </a:defRPr>
            </a:lvl1pPr>
            <a:lvl2pPr marR="0" lvl="1"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72" name="Google Shape;72;p15"/>
          <p:cNvSpPr txBox="1">
            <a:spLocks noGrp="1"/>
          </p:cNvSpPr>
          <p:nvPr>
            <p:ph type="sldNum" idx="12"/>
          </p:nvPr>
        </p:nvSpPr>
        <p:spPr>
          <a:xfrm>
            <a:off x="7222331" y="4869656"/>
            <a:ext cx="1484709" cy="273844"/>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chemeClr val="lt1"/>
              </a:buClr>
              <a:buSzPts val="900"/>
              <a:buFont typeface="Calibri"/>
              <a:buNone/>
              <a:defRPr sz="900" b="0" i="0" u="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Clr>
                <a:schemeClr val="lt1"/>
              </a:buClr>
              <a:buSzPts val="900"/>
              <a:buFont typeface="Calibri"/>
              <a:buNone/>
              <a:defRPr sz="900" b="0" i="0" u="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Clr>
                <a:schemeClr val="lt1"/>
              </a:buClr>
              <a:buSzPts val="900"/>
              <a:buFont typeface="Calibri"/>
              <a:buNone/>
              <a:defRPr sz="900" b="0" i="0" u="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Clr>
                <a:schemeClr val="lt1"/>
              </a:buClr>
              <a:buSzPts val="900"/>
              <a:buFont typeface="Calibri"/>
              <a:buNone/>
              <a:defRPr sz="900" b="0" i="0" u="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Clr>
                <a:schemeClr val="lt1"/>
              </a:buClr>
              <a:buSzPts val="900"/>
              <a:buFont typeface="Calibri"/>
              <a:buNone/>
              <a:defRPr sz="900" b="0" i="0" u="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Clr>
                <a:schemeClr val="lt1"/>
              </a:buClr>
              <a:buSzPts val="900"/>
              <a:buFont typeface="Calibri"/>
              <a:buNone/>
              <a:defRPr sz="900" b="0" i="0" u="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Clr>
                <a:schemeClr val="lt1"/>
              </a:buClr>
              <a:buSzPts val="900"/>
              <a:buFont typeface="Calibri"/>
              <a:buNone/>
              <a:defRPr sz="900" b="0" i="0" u="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Clr>
                <a:schemeClr val="lt1"/>
              </a:buClr>
              <a:buSzPts val="900"/>
              <a:buFont typeface="Calibri"/>
              <a:buNone/>
              <a:defRPr sz="900" b="0" i="0" u="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Clr>
                <a:schemeClr val="lt1"/>
              </a:buClr>
              <a:buSzPts val="900"/>
              <a:buFont typeface="Calibri"/>
              <a:buNone/>
              <a:defRPr sz="900" b="0" i="0" u="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sz="11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9"/>
        <p:cNvGrpSpPr/>
        <p:nvPr/>
      </p:nvGrpSpPr>
      <p:grpSpPr>
        <a:xfrm>
          <a:off x="0" y="0"/>
          <a:ext cx="0" cy="0"/>
          <a:chOff x="0" y="0"/>
          <a:chExt cx="0" cy="0"/>
        </a:xfrm>
      </p:grpSpPr>
      <p:sp>
        <p:nvSpPr>
          <p:cNvPr id="80" name="Google Shape;80;p17"/>
          <p:cNvSpPr txBox="1"/>
          <p:nvPr/>
        </p:nvSpPr>
        <p:spPr>
          <a:xfrm>
            <a:off x="0" y="4849415"/>
            <a:ext cx="9144000" cy="303600"/>
          </a:xfrm>
          <a:prstGeom prst="rect">
            <a:avLst/>
          </a:prstGeom>
          <a:solidFill>
            <a:srgbClr val="0C2577"/>
          </a:solidFill>
          <a:ln>
            <a:noFill/>
          </a:ln>
        </p:spPr>
        <p:txBody>
          <a:bodyPr spcFirstLastPara="1" wrap="square" lIns="51400" tIns="25700" rIns="51400" bIns="25700" anchor="t" anchorCtr="0">
            <a:noAutofit/>
          </a:bodyPr>
          <a:lstStyle/>
          <a:p>
            <a:pPr marL="0" marR="0" lvl="0" indent="0" algn="l" rtl="0">
              <a:lnSpc>
                <a:spcPct val="100000"/>
              </a:lnSpc>
              <a:spcBef>
                <a:spcPts val="0"/>
              </a:spcBef>
              <a:spcAft>
                <a:spcPts val="0"/>
              </a:spcAft>
              <a:buNone/>
            </a:pPr>
            <a:endParaRPr sz="1400" b="0" i="0" u="none">
              <a:solidFill>
                <a:schemeClr val="dk1"/>
              </a:solidFill>
              <a:latin typeface="Calibri"/>
              <a:ea typeface="Calibri"/>
              <a:cs typeface="Calibri"/>
              <a:sym typeface="Calibri"/>
            </a:endParaRPr>
          </a:p>
        </p:txBody>
      </p:sp>
      <p:sp>
        <p:nvSpPr>
          <p:cNvPr id="81" name="Google Shape;81;p17"/>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SzPts val="1100"/>
              <a:buNone/>
              <a:defRPr sz="33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SzPts val="1100"/>
              <a:buNone/>
              <a:defRPr sz="33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100"/>
              <a:buNone/>
              <a:defRPr sz="33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100"/>
              <a:buNone/>
              <a:defRPr sz="33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100"/>
              <a:buNone/>
              <a:defRPr sz="33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100"/>
              <a:buNone/>
              <a:defRPr sz="33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100"/>
              <a:buNone/>
              <a:defRPr sz="33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100"/>
              <a:buNone/>
              <a:defRPr sz="33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100"/>
              <a:buNone/>
              <a:defRPr sz="3300" b="0" i="0" u="none" strike="noStrike" cap="none">
                <a:solidFill>
                  <a:schemeClr val="dk1"/>
                </a:solidFill>
                <a:latin typeface="Calibri"/>
                <a:ea typeface="Calibri"/>
                <a:cs typeface="Calibri"/>
                <a:sym typeface="Calibri"/>
              </a:defRPr>
            </a:lvl9pPr>
          </a:lstStyle>
          <a:p>
            <a:endParaRPr/>
          </a:p>
        </p:txBody>
      </p:sp>
      <p:sp>
        <p:nvSpPr>
          <p:cNvPr id="82" name="Google Shape;82;p17"/>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3" name="Google Shape;83;p17"/>
          <p:cNvSpPr txBox="1">
            <a:spLocks noGrp="1"/>
          </p:cNvSpPr>
          <p:nvPr>
            <p:ph type="dt" idx="10"/>
          </p:nvPr>
        </p:nvSpPr>
        <p:spPr>
          <a:xfrm>
            <a:off x="200025" y="4888706"/>
            <a:ext cx="1657500" cy="2250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SzPts val="1100"/>
              <a:buNone/>
              <a:defRPr sz="900" b="0" i="0" u="none">
                <a:solidFill>
                  <a:schemeClr val="lt1"/>
                </a:solidFill>
                <a:latin typeface="Calibri"/>
                <a:ea typeface="Calibri"/>
                <a:cs typeface="Calibri"/>
                <a:sym typeface="Calibri"/>
              </a:defRPr>
            </a:lvl1pPr>
            <a:lvl2pPr marR="0" lvl="1"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84" name="Google Shape;84;p17"/>
          <p:cNvSpPr txBox="1">
            <a:spLocks noGrp="1"/>
          </p:cNvSpPr>
          <p:nvPr>
            <p:ph type="sldNum" idx="12"/>
          </p:nvPr>
        </p:nvSpPr>
        <p:spPr>
          <a:xfrm>
            <a:off x="7205663" y="4839890"/>
            <a:ext cx="14847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chemeClr val="lt1"/>
              </a:buClr>
              <a:buSzPts val="900"/>
              <a:buFont typeface="Calibri"/>
              <a:buNone/>
              <a:defRPr sz="900" b="0" i="0" u="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Clr>
                <a:schemeClr val="lt1"/>
              </a:buClr>
              <a:buSzPts val="900"/>
              <a:buFont typeface="Calibri"/>
              <a:buNone/>
              <a:defRPr sz="900" b="0" i="0" u="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Clr>
                <a:schemeClr val="lt1"/>
              </a:buClr>
              <a:buSzPts val="900"/>
              <a:buFont typeface="Calibri"/>
              <a:buNone/>
              <a:defRPr sz="900" b="0" i="0" u="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Clr>
                <a:schemeClr val="lt1"/>
              </a:buClr>
              <a:buSzPts val="900"/>
              <a:buFont typeface="Calibri"/>
              <a:buNone/>
              <a:defRPr sz="900" b="0" i="0" u="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Clr>
                <a:schemeClr val="lt1"/>
              </a:buClr>
              <a:buSzPts val="900"/>
              <a:buFont typeface="Calibri"/>
              <a:buNone/>
              <a:defRPr sz="900" b="0" i="0" u="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Clr>
                <a:schemeClr val="lt1"/>
              </a:buClr>
              <a:buSzPts val="900"/>
              <a:buFont typeface="Calibri"/>
              <a:buNone/>
              <a:defRPr sz="900" b="0" i="0" u="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Clr>
                <a:schemeClr val="lt1"/>
              </a:buClr>
              <a:buSzPts val="900"/>
              <a:buFont typeface="Calibri"/>
              <a:buNone/>
              <a:defRPr sz="900" b="0" i="0" u="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Clr>
                <a:schemeClr val="lt1"/>
              </a:buClr>
              <a:buSzPts val="900"/>
              <a:buFont typeface="Calibri"/>
              <a:buNone/>
              <a:defRPr sz="900" b="0" i="0" u="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Clr>
                <a:schemeClr val="lt1"/>
              </a:buClr>
              <a:buSzPts val="900"/>
              <a:buFont typeface="Calibri"/>
              <a:buNone/>
              <a:defRPr sz="900" b="0" i="0" u="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sz="1100">
              <a:solidFill>
                <a:srgbClr val="000000"/>
              </a:solidFill>
              <a:latin typeface="Arial"/>
              <a:ea typeface="Arial"/>
              <a:cs typeface="Arial"/>
              <a:sym typeface="Arial"/>
            </a:endParaRPr>
          </a:p>
        </p:txBody>
      </p:sp>
      <p:pic>
        <p:nvPicPr>
          <p:cNvPr id="85" name="Google Shape;85;p17"/>
          <p:cNvPicPr preferRelativeResize="0"/>
          <p:nvPr/>
        </p:nvPicPr>
        <p:blipFill rotWithShape="1">
          <a:blip r:embed="rId9">
            <a:alphaModFix/>
          </a:blip>
          <a:srcRect/>
          <a:stretch/>
        </p:blipFill>
        <p:spPr>
          <a:xfrm>
            <a:off x="7967663" y="172640"/>
            <a:ext cx="1095375" cy="1095375"/>
          </a:xfrm>
          <a:prstGeom prst="rect">
            <a:avLst/>
          </a:prstGeom>
          <a:noFill/>
          <a:ln>
            <a:noFill/>
          </a:ln>
        </p:spPr>
      </p:pic>
      <p:sp>
        <p:nvSpPr>
          <p:cNvPr id="86" name="Google Shape;86;p17"/>
          <p:cNvSpPr txBox="1">
            <a:spLocks noGrp="1"/>
          </p:cNvSpPr>
          <p:nvPr>
            <p:ph type="ftr" idx="11"/>
          </p:nvPr>
        </p:nvSpPr>
        <p:spPr>
          <a:xfrm>
            <a:off x="2144315" y="4869656"/>
            <a:ext cx="49482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SzPts val="1100"/>
              <a:buNone/>
              <a:defRPr sz="1100" b="0" i="0" u="none">
                <a:solidFill>
                  <a:schemeClr val="lt1"/>
                </a:solidFill>
                <a:latin typeface="Georgia"/>
                <a:ea typeface="Georgia"/>
                <a:cs typeface="Georgia"/>
                <a:sym typeface="Georgia"/>
              </a:defRPr>
            </a:lvl1pPr>
            <a:lvl2pPr marR="0" lvl="1"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5"/>
          <p:cNvSpPr txBox="1">
            <a:spLocks noGrp="1"/>
          </p:cNvSpPr>
          <p:nvPr>
            <p:ph type="body" idx="1"/>
          </p:nvPr>
        </p:nvSpPr>
        <p:spPr>
          <a:xfrm>
            <a:off x="0" y="2632472"/>
            <a:ext cx="9144000" cy="758428"/>
          </a:xfrm>
          <a:prstGeom prst="rect">
            <a:avLst/>
          </a:prstGeom>
          <a:solidFill>
            <a:srgbClr val="8592BC"/>
          </a:solid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Clr>
                <a:schemeClr val="lt2"/>
              </a:buClr>
              <a:buSzPts val="100"/>
              <a:buNone/>
            </a:pPr>
            <a:endParaRPr sz="100">
              <a:solidFill>
                <a:schemeClr val="lt2"/>
              </a:solidFill>
            </a:endParaRPr>
          </a:p>
        </p:txBody>
      </p:sp>
      <p:sp>
        <p:nvSpPr>
          <p:cNvPr id="137" name="Google Shape;137;p25"/>
          <p:cNvSpPr txBox="1">
            <a:spLocks noGrp="1"/>
          </p:cNvSpPr>
          <p:nvPr>
            <p:ph type="ctrTitle"/>
          </p:nvPr>
        </p:nvSpPr>
        <p:spPr>
          <a:xfrm>
            <a:off x="709700" y="357926"/>
            <a:ext cx="8577000" cy="17535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1100"/>
              <a:buFont typeface="Arial"/>
              <a:buNone/>
            </a:pPr>
            <a:r>
              <a:rPr lang="en" sz="3800" b="0">
                <a:latin typeface="Arial"/>
                <a:ea typeface="Arial"/>
                <a:cs typeface="Arial"/>
                <a:sym typeface="Arial"/>
              </a:rPr>
              <a:t>Multi Class Weather Prediction</a:t>
            </a:r>
            <a:endParaRPr sz="4600"/>
          </a:p>
        </p:txBody>
      </p:sp>
      <p:sp>
        <p:nvSpPr>
          <p:cNvPr id="138" name="Google Shape;138;p25"/>
          <p:cNvSpPr txBox="1">
            <a:spLocks noGrp="1"/>
          </p:cNvSpPr>
          <p:nvPr>
            <p:ph type="subTitle" idx="2"/>
          </p:nvPr>
        </p:nvSpPr>
        <p:spPr>
          <a:xfrm>
            <a:off x="75650" y="2729850"/>
            <a:ext cx="5305500" cy="4548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SzPts val="1800"/>
              <a:buNone/>
            </a:pPr>
            <a:r>
              <a:rPr lang="en">
                <a:solidFill>
                  <a:srgbClr val="002060"/>
                </a:solidFill>
              </a:rPr>
              <a:t>Guided by: </a:t>
            </a:r>
            <a:r>
              <a:rPr lang="en"/>
              <a:t>Dr. Anurag singh and Shresth Gupta</a:t>
            </a:r>
            <a:endParaRPr/>
          </a:p>
        </p:txBody>
      </p:sp>
      <p:sp>
        <p:nvSpPr>
          <p:cNvPr id="139" name="Google Shape;139;p25"/>
          <p:cNvSpPr txBox="1"/>
          <p:nvPr/>
        </p:nvSpPr>
        <p:spPr>
          <a:xfrm>
            <a:off x="6114526" y="2838450"/>
            <a:ext cx="2554500" cy="3462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chemeClr val="lt1"/>
              </a:buClr>
              <a:buSzPts val="1800"/>
              <a:buFont typeface="Georgia"/>
              <a:buNone/>
            </a:pPr>
            <a:r>
              <a:rPr lang="en" sz="1800" b="0" i="0" u="none">
                <a:solidFill>
                  <a:schemeClr val="lt1"/>
                </a:solidFill>
                <a:latin typeface="Georgia"/>
                <a:ea typeface="Georgia"/>
                <a:cs typeface="Georgia"/>
                <a:sym typeface="Georgia"/>
              </a:rPr>
              <a:t>Date: </a:t>
            </a:r>
            <a:r>
              <a:rPr lang="en" sz="1800">
                <a:solidFill>
                  <a:schemeClr val="lt1"/>
                </a:solidFill>
                <a:latin typeface="Georgia"/>
                <a:ea typeface="Georgia"/>
                <a:cs typeface="Georgia"/>
                <a:sym typeface="Georgia"/>
              </a:rPr>
              <a:t>15,May, 2023</a:t>
            </a:r>
            <a:endParaRPr sz="1100"/>
          </a:p>
        </p:txBody>
      </p:sp>
      <p:sp>
        <p:nvSpPr>
          <p:cNvPr id="140" name="Google Shape;140;p25"/>
          <p:cNvSpPr txBox="1"/>
          <p:nvPr/>
        </p:nvSpPr>
        <p:spPr>
          <a:xfrm>
            <a:off x="2257425" y="4869656"/>
            <a:ext cx="4504134" cy="273844"/>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lt1"/>
              </a:buClr>
              <a:buSzPts val="1200"/>
              <a:buFont typeface="Georgia"/>
              <a:buNone/>
            </a:pPr>
            <a:r>
              <a:rPr lang="en" sz="1200" b="0" i="0" u="none">
                <a:solidFill>
                  <a:schemeClr val="lt1"/>
                </a:solidFill>
                <a:latin typeface="Georgia"/>
                <a:ea typeface="Georgia"/>
                <a:cs typeface="Georgia"/>
                <a:sym typeface="Georgia"/>
              </a:rPr>
              <a:t>International Institute of Information Technology, Naya Raipur</a:t>
            </a:r>
            <a:endParaRPr sz="1100"/>
          </a:p>
        </p:txBody>
      </p:sp>
      <p:sp>
        <p:nvSpPr>
          <p:cNvPr id="141" name="Google Shape;141;p25"/>
          <p:cNvSpPr txBox="1"/>
          <p:nvPr/>
        </p:nvSpPr>
        <p:spPr>
          <a:xfrm>
            <a:off x="5145800" y="3803075"/>
            <a:ext cx="3784500" cy="758400"/>
          </a:xfrm>
          <a:prstGeom prst="rect">
            <a:avLst/>
          </a:prstGeom>
          <a:noFill/>
          <a:ln>
            <a:noFill/>
          </a:ln>
        </p:spPr>
        <p:txBody>
          <a:bodyPr spcFirstLastPara="1" wrap="square" lIns="68575" tIns="34275" rIns="68575" bIns="34275" anchor="t" anchorCtr="0">
            <a:noAutofit/>
          </a:bodyPr>
          <a:lstStyle/>
          <a:p>
            <a:pPr marL="0" marR="0" lvl="0" indent="0" algn="just" rtl="0">
              <a:lnSpc>
                <a:spcPct val="115000"/>
              </a:lnSpc>
              <a:spcBef>
                <a:spcPts val="0"/>
              </a:spcBef>
              <a:spcAft>
                <a:spcPts val="0"/>
              </a:spcAft>
              <a:buClr>
                <a:schemeClr val="lt1"/>
              </a:buClr>
              <a:buSzPts val="1800"/>
              <a:buFont typeface="Georgia"/>
              <a:buNone/>
            </a:pPr>
            <a:r>
              <a:rPr lang="en" sz="1600" b="1" dirty="0">
                <a:solidFill>
                  <a:schemeClr val="dk1"/>
                </a:solidFill>
                <a:latin typeface="Georgia"/>
                <a:ea typeface="Georgia"/>
                <a:cs typeface="Georgia"/>
                <a:sym typeface="Georgia"/>
              </a:rPr>
              <a:t>Chirag </a:t>
            </a:r>
            <a:r>
              <a:rPr lang="en" sz="1600" b="1" dirty="0" err="1">
                <a:solidFill>
                  <a:schemeClr val="dk1"/>
                </a:solidFill>
                <a:latin typeface="Georgia"/>
                <a:ea typeface="Georgia"/>
                <a:cs typeface="Georgia"/>
                <a:sym typeface="Georgia"/>
              </a:rPr>
              <a:t>jain</a:t>
            </a:r>
            <a:r>
              <a:rPr lang="en" sz="1600" b="1" dirty="0">
                <a:solidFill>
                  <a:schemeClr val="dk1"/>
                </a:solidFill>
                <a:latin typeface="Georgia"/>
                <a:ea typeface="Georgia"/>
                <a:cs typeface="Georgia"/>
                <a:sym typeface="Georgia"/>
              </a:rPr>
              <a:t>	             211020415</a:t>
            </a:r>
            <a:endParaRPr sz="1600" b="1" dirty="0">
              <a:solidFill>
                <a:schemeClr val="dk1"/>
              </a:solidFill>
              <a:latin typeface="Georgia"/>
              <a:ea typeface="Georgia"/>
              <a:cs typeface="Georgia"/>
              <a:sym typeface="Georgia"/>
            </a:endParaRPr>
          </a:p>
          <a:p>
            <a:pPr marL="0" marR="0" lvl="0" indent="0" algn="just" rtl="0">
              <a:lnSpc>
                <a:spcPct val="115000"/>
              </a:lnSpc>
              <a:spcBef>
                <a:spcPts val="0"/>
              </a:spcBef>
              <a:spcAft>
                <a:spcPts val="0"/>
              </a:spcAft>
              <a:buClr>
                <a:schemeClr val="lt1"/>
              </a:buClr>
              <a:buSzPts val="1800"/>
              <a:buFont typeface="Georgia"/>
              <a:buNone/>
            </a:pPr>
            <a:r>
              <a:rPr lang="en" sz="1600" b="1" dirty="0" err="1">
                <a:solidFill>
                  <a:schemeClr val="dk1"/>
                </a:solidFill>
                <a:latin typeface="Georgia"/>
                <a:ea typeface="Georgia"/>
                <a:cs typeface="Georgia"/>
                <a:sym typeface="Georgia"/>
              </a:rPr>
              <a:t>Shresth</a:t>
            </a:r>
            <a:r>
              <a:rPr lang="en" sz="1600" b="1" dirty="0">
                <a:solidFill>
                  <a:schemeClr val="dk1"/>
                </a:solidFill>
                <a:latin typeface="Georgia"/>
                <a:ea typeface="Georgia"/>
                <a:cs typeface="Georgia"/>
                <a:sym typeface="Georgia"/>
              </a:rPr>
              <a:t> Mishra                 211020450</a:t>
            </a:r>
            <a:endParaRPr sz="1600" b="1" dirty="0">
              <a:solidFill>
                <a:schemeClr val="dk1"/>
              </a:solidFill>
              <a:latin typeface="Georgia"/>
              <a:ea typeface="Georgia"/>
              <a:cs typeface="Georgia"/>
              <a:sym typeface="Georgia"/>
            </a:endParaRPr>
          </a:p>
          <a:p>
            <a:pPr marL="0" marR="0" lvl="0" indent="0" algn="just" rtl="0">
              <a:lnSpc>
                <a:spcPct val="115000"/>
              </a:lnSpc>
              <a:spcBef>
                <a:spcPts val="0"/>
              </a:spcBef>
              <a:spcAft>
                <a:spcPts val="0"/>
              </a:spcAft>
              <a:buClr>
                <a:schemeClr val="lt1"/>
              </a:buClr>
              <a:buSzPts val="1800"/>
              <a:buFont typeface="Georgia"/>
              <a:buNone/>
            </a:pPr>
            <a:r>
              <a:rPr lang="en" sz="1600" b="1" dirty="0" err="1">
                <a:solidFill>
                  <a:schemeClr val="dk1"/>
                </a:solidFill>
                <a:latin typeface="Georgia"/>
                <a:ea typeface="Georgia"/>
                <a:cs typeface="Georgia"/>
                <a:sym typeface="Georgia"/>
              </a:rPr>
              <a:t>Srijan</a:t>
            </a:r>
            <a:r>
              <a:rPr lang="en" sz="1600" b="1" dirty="0">
                <a:solidFill>
                  <a:schemeClr val="dk1"/>
                </a:solidFill>
                <a:latin typeface="Georgia"/>
                <a:ea typeface="Georgia"/>
                <a:cs typeface="Georgia"/>
                <a:sym typeface="Georgia"/>
              </a:rPr>
              <a:t> </a:t>
            </a:r>
            <a:r>
              <a:rPr lang="en" sz="1600" b="1" dirty="0" err="1">
                <a:solidFill>
                  <a:schemeClr val="dk1"/>
                </a:solidFill>
                <a:latin typeface="Georgia"/>
                <a:ea typeface="Georgia"/>
                <a:cs typeface="Georgia"/>
                <a:sym typeface="Georgia"/>
              </a:rPr>
              <a:t>Ratrey</a:t>
            </a:r>
            <a:r>
              <a:rPr lang="en" sz="1600" b="1" dirty="0">
                <a:solidFill>
                  <a:schemeClr val="dk1"/>
                </a:solidFill>
                <a:latin typeface="Georgia"/>
                <a:ea typeface="Georgia"/>
                <a:cs typeface="Georgia"/>
                <a:sym typeface="Georgia"/>
              </a:rPr>
              <a:t>                     211020454</a:t>
            </a:r>
            <a:endParaRPr sz="1600" b="1" dirty="0">
              <a:solidFill>
                <a:schemeClr val="dk1"/>
              </a:solidFill>
              <a:latin typeface="Georgia"/>
              <a:ea typeface="Georgia"/>
              <a:cs typeface="Georgia"/>
              <a:sym typeface="Georgia"/>
            </a:endParaRPr>
          </a:p>
          <a:p>
            <a:pPr marL="0" marR="0" lvl="0" indent="0" algn="just" rtl="0">
              <a:lnSpc>
                <a:spcPct val="90000"/>
              </a:lnSpc>
              <a:spcBef>
                <a:spcPts val="0"/>
              </a:spcBef>
              <a:spcAft>
                <a:spcPts val="0"/>
              </a:spcAft>
              <a:buClr>
                <a:schemeClr val="lt1"/>
              </a:buClr>
              <a:buSzPts val="1800"/>
              <a:buFont typeface="Georgia"/>
              <a:buNone/>
            </a:pPr>
            <a:endParaRPr sz="11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4"/>
          <p:cNvSpPr txBox="1">
            <a:spLocks noGrp="1"/>
          </p:cNvSpPr>
          <p:nvPr>
            <p:ph type="title"/>
          </p:nvPr>
        </p:nvSpPr>
        <p:spPr>
          <a:xfrm>
            <a:off x="531375" y="97244"/>
            <a:ext cx="7886700" cy="994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RESULTS	</a:t>
            </a:r>
            <a:endParaRPr/>
          </a:p>
        </p:txBody>
      </p:sp>
      <p:pic>
        <p:nvPicPr>
          <p:cNvPr id="206" name="Google Shape;206;p34"/>
          <p:cNvPicPr preferRelativeResize="0"/>
          <p:nvPr/>
        </p:nvPicPr>
        <p:blipFill>
          <a:blip r:embed="rId3">
            <a:alphaModFix/>
          </a:blip>
          <a:stretch>
            <a:fillRect/>
          </a:stretch>
        </p:blipFill>
        <p:spPr>
          <a:xfrm>
            <a:off x="2324325" y="1286275"/>
            <a:ext cx="3767425" cy="3857226"/>
          </a:xfrm>
          <a:prstGeom prst="rect">
            <a:avLst/>
          </a:prstGeom>
          <a:noFill/>
          <a:ln>
            <a:noFill/>
          </a:ln>
        </p:spPr>
      </p:pic>
      <p:sp>
        <p:nvSpPr>
          <p:cNvPr id="207" name="Google Shape;207;p34"/>
          <p:cNvSpPr txBox="1"/>
          <p:nvPr/>
        </p:nvSpPr>
        <p:spPr>
          <a:xfrm>
            <a:off x="626725" y="886075"/>
            <a:ext cx="6224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Deployment of model to website using streamlit</a:t>
            </a:r>
            <a:endParaRPr>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5"/>
          <p:cNvSpPr txBox="1">
            <a:spLocks noGrp="1"/>
          </p:cNvSpPr>
          <p:nvPr>
            <p:ph type="title"/>
          </p:nvPr>
        </p:nvSpPr>
        <p:spPr>
          <a:xfrm>
            <a:off x="531375" y="97244"/>
            <a:ext cx="7886700" cy="994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Conclusion	</a:t>
            </a:r>
            <a:endParaRPr/>
          </a:p>
        </p:txBody>
      </p:sp>
      <p:sp>
        <p:nvSpPr>
          <p:cNvPr id="213" name="Google Shape;213;p35"/>
          <p:cNvSpPr txBox="1"/>
          <p:nvPr/>
        </p:nvSpPr>
        <p:spPr>
          <a:xfrm>
            <a:off x="626725" y="886075"/>
            <a:ext cx="7304700" cy="3263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500"/>
              </a:spcBef>
              <a:spcAft>
                <a:spcPts val="0"/>
              </a:spcAft>
              <a:buNone/>
            </a:pPr>
            <a:r>
              <a:rPr lang="en">
                <a:solidFill>
                  <a:schemeClr val="dk1"/>
                </a:solidFill>
                <a:latin typeface="Calibri"/>
                <a:ea typeface="Calibri"/>
                <a:cs typeface="Calibri"/>
                <a:sym typeface="Calibri"/>
              </a:rPr>
              <a:t>In conclusion, the development of a multiclass weather prediction system using machine learning and deep learning techniques holds significant promise for accurate and timely weather forecasting. By leveraging historical weather data and advanced algorithms, this system can classify weather conditions into multiple classes, providing valuable information for individuals, businesses, and organizations to make informed decisions and take appropriate actions based on expected weather patterns.</a:t>
            </a:r>
            <a:endParaRPr>
              <a:solidFill>
                <a:schemeClr val="dk1"/>
              </a:solidFill>
              <a:latin typeface="Calibri"/>
              <a:ea typeface="Calibri"/>
              <a:cs typeface="Calibri"/>
              <a:sym typeface="Calibri"/>
            </a:endParaRPr>
          </a:p>
          <a:p>
            <a:pPr marL="0" lvl="0" indent="0" algn="l" rtl="0">
              <a:lnSpc>
                <a:spcPct val="115000"/>
              </a:lnSpc>
              <a:spcBef>
                <a:spcPts val="1500"/>
              </a:spcBef>
              <a:spcAft>
                <a:spcPts val="0"/>
              </a:spcAft>
              <a:buNone/>
            </a:pPr>
            <a:r>
              <a:rPr lang="en">
                <a:solidFill>
                  <a:schemeClr val="dk1"/>
                </a:solidFill>
                <a:latin typeface="Calibri"/>
                <a:ea typeface="Calibri"/>
                <a:cs typeface="Calibri"/>
                <a:sym typeface="Calibri"/>
              </a:rPr>
              <a:t>Through the proposed methodology, we have outlined key steps, including data collection and preprocessing, feature extraction and selection, model selection and training, ensemble learning, and real-time prediction. These steps form a robust framework for building an effective weather prediction system capable of handling diverse weather conditions and providing reliable forecasts.</a:t>
            </a:r>
            <a:endParaRPr>
              <a:solidFill>
                <a:schemeClr val="dk1"/>
              </a:solidFill>
              <a:latin typeface="Calibri"/>
              <a:ea typeface="Calibri"/>
              <a:cs typeface="Calibri"/>
              <a:sym typeface="Calibri"/>
            </a:endParaRPr>
          </a:p>
          <a:p>
            <a:pPr marL="0" lvl="0" indent="0" algn="l" rtl="0">
              <a:spcBef>
                <a:spcPts val="1500"/>
              </a:spcBef>
              <a:spcAft>
                <a:spcPts val="0"/>
              </a:spcAft>
              <a:buClr>
                <a:schemeClr val="dk1"/>
              </a:buClr>
              <a:buSzPts val="1100"/>
              <a:buFont typeface="Arial"/>
              <a:buNone/>
            </a:pPr>
            <a:endParaRPr>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6"/>
          <p:cNvSpPr txBox="1"/>
          <p:nvPr/>
        </p:nvSpPr>
        <p:spPr>
          <a:xfrm>
            <a:off x="626725" y="886075"/>
            <a:ext cx="7488300" cy="3130800"/>
          </a:xfrm>
          <a:prstGeom prst="rect">
            <a:avLst/>
          </a:prstGeom>
          <a:noFill/>
          <a:ln>
            <a:noFill/>
          </a:ln>
        </p:spPr>
        <p:txBody>
          <a:bodyPr spcFirstLastPara="1" wrap="square" lIns="91425" tIns="91425" rIns="91425" bIns="91425" anchor="t" anchorCtr="0">
            <a:spAutoFit/>
          </a:bodyPr>
          <a:lstStyle/>
          <a:p>
            <a:pPr marL="457200" lvl="0" indent="-304800" algn="l" rtl="0">
              <a:lnSpc>
                <a:spcPct val="115000"/>
              </a:lnSpc>
              <a:spcBef>
                <a:spcPts val="1500"/>
              </a:spcBef>
              <a:spcAft>
                <a:spcPts val="0"/>
              </a:spcAft>
              <a:buClr>
                <a:schemeClr val="dk1"/>
              </a:buClr>
              <a:buSzPts val="1200"/>
              <a:buFont typeface="Calibri"/>
              <a:buChar char="●"/>
            </a:pPr>
            <a:r>
              <a:rPr lang="en" sz="1200" b="1">
                <a:solidFill>
                  <a:schemeClr val="dk1"/>
                </a:solidFill>
                <a:latin typeface="Calibri"/>
                <a:ea typeface="Calibri"/>
                <a:cs typeface="Calibri"/>
                <a:sym typeface="Calibri"/>
              </a:rPr>
              <a:t>Integration of additional data sources</a:t>
            </a:r>
            <a:r>
              <a:rPr lang="en" sz="1200">
                <a:solidFill>
                  <a:schemeClr val="dk1"/>
                </a:solidFill>
                <a:latin typeface="Calibri"/>
                <a:ea typeface="Calibri"/>
                <a:cs typeface="Calibri"/>
                <a:sym typeface="Calibri"/>
              </a:rPr>
              <a:t>: Explore the integration of non-traditional data sources, such as social media, satellite imagery, or Internet of Things (IoT) devices, to augment the existing weather data and improve prediction accuracy.</a:t>
            </a:r>
            <a:endParaRPr sz="1200">
              <a:solidFill>
                <a:schemeClr val="dk1"/>
              </a:solidFill>
              <a:latin typeface="Calibri"/>
              <a:ea typeface="Calibri"/>
              <a:cs typeface="Calibri"/>
              <a:sym typeface="Calibri"/>
            </a:endParaRPr>
          </a:p>
          <a:p>
            <a:pPr marL="457200" lvl="0" indent="-304800" algn="l" rtl="0">
              <a:lnSpc>
                <a:spcPct val="115000"/>
              </a:lnSpc>
              <a:spcBef>
                <a:spcPts val="0"/>
              </a:spcBef>
              <a:spcAft>
                <a:spcPts val="0"/>
              </a:spcAft>
              <a:buClr>
                <a:schemeClr val="dk1"/>
              </a:buClr>
              <a:buSzPts val="1200"/>
              <a:buFont typeface="Calibri"/>
              <a:buChar char="●"/>
            </a:pPr>
            <a:r>
              <a:rPr lang="en" sz="1200" b="1">
                <a:solidFill>
                  <a:schemeClr val="dk1"/>
                </a:solidFill>
                <a:latin typeface="Calibri"/>
                <a:ea typeface="Calibri"/>
                <a:cs typeface="Calibri"/>
                <a:sym typeface="Calibri"/>
              </a:rPr>
              <a:t>Fine-grained weather classification:</a:t>
            </a:r>
            <a:r>
              <a:rPr lang="en" sz="1200">
                <a:solidFill>
                  <a:schemeClr val="dk1"/>
                </a:solidFill>
                <a:latin typeface="Calibri"/>
                <a:ea typeface="Calibri"/>
                <a:cs typeface="Calibri"/>
                <a:sym typeface="Calibri"/>
              </a:rPr>
              <a:t> Investigate the feasibility of finer-grained weather classification, such as distinguishing between different intensities of rainfall or varying levels of cloud cover, to provide more detailed and precise weather predictions.</a:t>
            </a:r>
            <a:endParaRPr sz="1200">
              <a:solidFill>
                <a:schemeClr val="dk1"/>
              </a:solidFill>
              <a:latin typeface="Calibri"/>
              <a:ea typeface="Calibri"/>
              <a:cs typeface="Calibri"/>
              <a:sym typeface="Calibri"/>
            </a:endParaRPr>
          </a:p>
          <a:p>
            <a:pPr marL="457200" lvl="0" indent="-304800" algn="l" rtl="0">
              <a:lnSpc>
                <a:spcPct val="115000"/>
              </a:lnSpc>
              <a:spcBef>
                <a:spcPts val="0"/>
              </a:spcBef>
              <a:spcAft>
                <a:spcPts val="0"/>
              </a:spcAft>
              <a:buClr>
                <a:schemeClr val="dk1"/>
              </a:buClr>
              <a:buSzPts val="1200"/>
              <a:buFont typeface="Calibri"/>
              <a:buChar char="●"/>
            </a:pPr>
            <a:r>
              <a:rPr lang="en" sz="1200" b="1">
                <a:solidFill>
                  <a:schemeClr val="dk1"/>
                </a:solidFill>
                <a:latin typeface="Calibri"/>
                <a:ea typeface="Calibri"/>
                <a:cs typeface="Calibri"/>
                <a:sym typeface="Calibri"/>
              </a:rPr>
              <a:t>Incorporation of spatial-temporal modeling</a:t>
            </a:r>
            <a:r>
              <a:rPr lang="en" sz="1200">
                <a:solidFill>
                  <a:schemeClr val="dk1"/>
                </a:solidFill>
                <a:latin typeface="Calibri"/>
                <a:ea typeface="Calibri"/>
                <a:cs typeface="Calibri"/>
                <a:sym typeface="Calibri"/>
              </a:rPr>
              <a:t>: Explore spatial-temporal modeling techniques to capture the dynamic nature of weather patterns and improve predictions by considering the spatial dependencies and temporal trends in weather data.</a:t>
            </a:r>
            <a:endParaRPr sz="1200">
              <a:solidFill>
                <a:schemeClr val="dk1"/>
              </a:solidFill>
              <a:latin typeface="Calibri"/>
              <a:ea typeface="Calibri"/>
              <a:cs typeface="Calibri"/>
              <a:sym typeface="Calibri"/>
            </a:endParaRPr>
          </a:p>
          <a:p>
            <a:pPr marL="457200" lvl="0" indent="-304800" algn="l" rtl="0">
              <a:lnSpc>
                <a:spcPct val="115000"/>
              </a:lnSpc>
              <a:spcBef>
                <a:spcPts val="0"/>
              </a:spcBef>
              <a:spcAft>
                <a:spcPts val="0"/>
              </a:spcAft>
              <a:buClr>
                <a:schemeClr val="dk1"/>
              </a:buClr>
              <a:buSzPts val="1200"/>
              <a:buFont typeface="Calibri"/>
              <a:buChar char="●"/>
            </a:pPr>
            <a:r>
              <a:rPr lang="en" sz="1200" b="1">
                <a:solidFill>
                  <a:schemeClr val="dk1"/>
                </a:solidFill>
                <a:latin typeface="Calibri"/>
                <a:ea typeface="Calibri"/>
                <a:cs typeface="Calibri"/>
                <a:sym typeface="Calibri"/>
              </a:rPr>
              <a:t>Uncertainty estimation</a:t>
            </a:r>
            <a:r>
              <a:rPr lang="en" sz="1200">
                <a:solidFill>
                  <a:schemeClr val="dk1"/>
                </a:solidFill>
                <a:latin typeface="Calibri"/>
                <a:ea typeface="Calibri"/>
                <a:cs typeface="Calibri"/>
                <a:sym typeface="Calibri"/>
              </a:rPr>
              <a:t>: Develop methods to estimate and quantify the uncertainty associated with weather predictions, enabling users to understand the reliability of forecasts and make more informed decisions.</a:t>
            </a:r>
            <a:endParaRPr sz="1200">
              <a:solidFill>
                <a:schemeClr val="dk1"/>
              </a:solidFill>
              <a:latin typeface="Calibri"/>
              <a:ea typeface="Calibri"/>
              <a:cs typeface="Calibri"/>
              <a:sym typeface="Calibri"/>
            </a:endParaRPr>
          </a:p>
          <a:p>
            <a:pPr marL="457200" lvl="0" indent="-304800" algn="l" rtl="0">
              <a:lnSpc>
                <a:spcPct val="115000"/>
              </a:lnSpc>
              <a:spcBef>
                <a:spcPts val="0"/>
              </a:spcBef>
              <a:spcAft>
                <a:spcPts val="0"/>
              </a:spcAft>
              <a:buClr>
                <a:schemeClr val="dk1"/>
              </a:buClr>
              <a:buSzPts val="1200"/>
              <a:buFont typeface="Calibri"/>
              <a:buChar char="●"/>
            </a:pPr>
            <a:r>
              <a:rPr lang="en" sz="1200" b="1">
                <a:solidFill>
                  <a:schemeClr val="dk1"/>
                </a:solidFill>
                <a:latin typeface="Calibri"/>
                <a:ea typeface="Calibri"/>
                <a:cs typeface="Calibri"/>
                <a:sym typeface="Calibri"/>
              </a:rPr>
              <a:t>User-centric interfaces and applications:</a:t>
            </a:r>
            <a:r>
              <a:rPr lang="en" sz="1200">
                <a:solidFill>
                  <a:schemeClr val="dk1"/>
                </a:solidFill>
                <a:latin typeface="Calibri"/>
                <a:ea typeface="Calibri"/>
                <a:cs typeface="Calibri"/>
                <a:sym typeface="Calibri"/>
              </a:rPr>
              <a:t> Focus on developing user-friendly interfaces and applications that present weather predictions in an intuitive and actionable manner, catering to the specific needs of different user groups, such as outdoor event planners, farmers, or emergency responders.</a:t>
            </a:r>
            <a:endParaRPr sz="1500">
              <a:solidFill>
                <a:schemeClr val="dk1"/>
              </a:solidFill>
              <a:latin typeface="Calibri"/>
              <a:ea typeface="Calibri"/>
              <a:cs typeface="Calibri"/>
              <a:sym typeface="Calibri"/>
            </a:endParaRPr>
          </a:p>
        </p:txBody>
      </p:sp>
      <p:sp>
        <p:nvSpPr>
          <p:cNvPr id="219" name="Google Shape;219;p36"/>
          <p:cNvSpPr txBox="1">
            <a:spLocks noGrp="1"/>
          </p:cNvSpPr>
          <p:nvPr>
            <p:ph type="title"/>
          </p:nvPr>
        </p:nvSpPr>
        <p:spPr>
          <a:xfrm>
            <a:off x="531375" y="97244"/>
            <a:ext cx="7886700" cy="994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Future Scope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7"/>
          <p:cNvSpPr txBox="1"/>
          <p:nvPr/>
        </p:nvSpPr>
        <p:spPr>
          <a:xfrm>
            <a:off x="626725" y="886075"/>
            <a:ext cx="7488300" cy="3668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500"/>
              </a:spcBef>
              <a:spcAft>
                <a:spcPts val="0"/>
              </a:spcAft>
              <a:buNone/>
            </a:pPr>
            <a:r>
              <a:rPr lang="en" sz="1200">
                <a:solidFill>
                  <a:schemeClr val="dk1"/>
                </a:solidFill>
                <a:latin typeface="Calibri"/>
                <a:ea typeface="Calibri"/>
                <a:cs typeface="Calibri"/>
                <a:sym typeface="Calibri"/>
              </a:rPr>
              <a:t>1. Sharma, S., Singh, A. K., &amp; Singh, K. (2019). Weather Forecasting using Machine Learning Techniques. International Journal of Advanced Research in Computer Science, 10(4), 7-12.</a:t>
            </a:r>
            <a:endParaRPr sz="1200">
              <a:solidFill>
                <a:schemeClr val="dk1"/>
              </a:solidFill>
              <a:latin typeface="Calibri"/>
              <a:ea typeface="Calibri"/>
              <a:cs typeface="Calibri"/>
              <a:sym typeface="Calibri"/>
            </a:endParaRPr>
          </a:p>
          <a:p>
            <a:pPr marL="0" lvl="0" indent="0" algn="l" rtl="0">
              <a:lnSpc>
                <a:spcPct val="115000"/>
              </a:lnSpc>
              <a:spcBef>
                <a:spcPts val="1500"/>
              </a:spcBef>
              <a:spcAft>
                <a:spcPts val="0"/>
              </a:spcAft>
              <a:buNone/>
            </a:pPr>
            <a:r>
              <a:rPr lang="en" sz="1200">
                <a:solidFill>
                  <a:schemeClr val="dk1"/>
                </a:solidFill>
                <a:latin typeface="Calibri"/>
                <a:ea typeface="Calibri"/>
                <a:cs typeface="Calibri"/>
                <a:sym typeface="Calibri"/>
              </a:rPr>
              <a:t>2. Gupta, A., Tyagi, V., &amp; Raghav, R. (2020). Multiclass Weather Classification Using Convolutional Neural Networks. 2020 4th International Conference on Trends in Electronics and Informatics (ICOEI), 1491-1496.</a:t>
            </a:r>
            <a:endParaRPr sz="1200">
              <a:solidFill>
                <a:schemeClr val="dk1"/>
              </a:solidFill>
              <a:latin typeface="Calibri"/>
              <a:ea typeface="Calibri"/>
              <a:cs typeface="Calibri"/>
              <a:sym typeface="Calibri"/>
            </a:endParaRPr>
          </a:p>
          <a:p>
            <a:pPr marL="0" lvl="0" indent="0" algn="l" rtl="0">
              <a:lnSpc>
                <a:spcPct val="115000"/>
              </a:lnSpc>
              <a:spcBef>
                <a:spcPts val="1500"/>
              </a:spcBef>
              <a:spcAft>
                <a:spcPts val="0"/>
              </a:spcAft>
              <a:buNone/>
            </a:pPr>
            <a:r>
              <a:rPr lang="en" sz="1200">
                <a:solidFill>
                  <a:schemeClr val="dk1"/>
                </a:solidFill>
                <a:latin typeface="Calibri"/>
                <a:ea typeface="Calibri"/>
                <a:cs typeface="Calibri"/>
                <a:sym typeface="Calibri"/>
              </a:rPr>
              <a:t>3. Mishra, V., Bajaj, K., &amp; Tyagi, V. (2018). Weather Prediction using Ensemble Learning Techniques. 2018 Second International Conference on Electronics, Communication and Aerospace Technology (ICECA), 1256-1260.</a:t>
            </a:r>
            <a:endParaRPr sz="1200">
              <a:solidFill>
                <a:schemeClr val="dk1"/>
              </a:solidFill>
              <a:latin typeface="Calibri"/>
              <a:ea typeface="Calibri"/>
              <a:cs typeface="Calibri"/>
              <a:sym typeface="Calibri"/>
            </a:endParaRPr>
          </a:p>
          <a:p>
            <a:pPr marL="0" lvl="0" indent="0" algn="l" rtl="0">
              <a:lnSpc>
                <a:spcPct val="115000"/>
              </a:lnSpc>
              <a:spcBef>
                <a:spcPts val="1500"/>
              </a:spcBef>
              <a:spcAft>
                <a:spcPts val="0"/>
              </a:spcAft>
              <a:buNone/>
            </a:pPr>
            <a:r>
              <a:rPr lang="en" sz="1200">
                <a:solidFill>
                  <a:schemeClr val="dk1"/>
                </a:solidFill>
                <a:latin typeface="Calibri"/>
                <a:ea typeface="Calibri"/>
                <a:cs typeface="Calibri"/>
                <a:sym typeface="Calibri"/>
              </a:rPr>
              <a:t>4. Raina, M., Verma, N. K., &amp; Chaudhary, P. (2021). Weather Classification with Deep Convolutional Neural Networks. In Proceedings of the International Conference on Machine Learning, Big Data, and Business Intelligence (pp. 415-423). Springer.</a:t>
            </a:r>
            <a:endParaRPr sz="1200">
              <a:solidFill>
                <a:schemeClr val="dk1"/>
              </a:solidFill>
              <a:latin typeface="Calibri"/>
              <a:ea typeface="Calibri"/>
              <a:cs typeface="Calibri"/>
              <a:sym typeface="Calibri"/>
            </a:endParaRPr>
          </a:p>
          <a:p>
            <a:pPr marL="0" lvl="0" indent="0" algn="l" rtl="0">
              <a:lnSpc>
                <a:spcPct val="115000"/>
              </a:lnSpc>
              <a:spcBef>
                <a:spcPts val="1500"/>
              </a:spcBef>
              <a:spcAft>
                <a:spcPts val="0"/>
              </a:spcAft>
              <a:buNone/>
            </a:pPr>
            <a:r>
              <a:rPr lang="en" sz="1200">
                <a:solidFill>
                  <a:schemeClr val="dk1"/>
                </a:solidFill>
                <a:latin typeface="Calibri"/>
                <a:ea typeface="Calibri"/>
                <a:cs typeface="Calibri"/>
                <a:sym typeface="Calibri"/>
              </a:rPr>
              <a:t>5. Sridhar, K., Sujatha, S., &amp; Kannan, A. (2017). Weather Prediction using Recurrent Neural Networks. International Journal of Computer Science and Information Security, 15(8), 1-6.</a:t>
            </a:r>
            <a:endParaRPr sz="1200">
              <a:solidFill>
                <a:schemeClr val="dk1"/>
              </a:solidFill>
              <a:latin typeface="Calibri"/>
              <a:ea typeface="Calibri"/>
              <a:cs typeface="Calibri"/>
              <a:sym typeface="Calibri"/>
            </a:endParaRPr>
          </a:p>
          <a:p>
            <a:pPr marL="0" lvl="0" indent="0" algn="l" rtl="0">
              <a:lnSpc>
                <a:spcPct val="115000"/>
              </a:lnSpc>
              <a:spcBef>
                <a:spcPts val="1500"/>
              </a:spcBef>
              <a:spcAft>
                <a:spcPts val="1500"/>
              </a:spcAft>
              <a:buNone/>
            </a:pPr>
            <a:endParaRPr sz="1200">
              <a:solidFill>
                <a:schemeClr val="dk1"/>
              </a:solidFill>
              <a:latin typeface="Calibri"/>
              <a:ea typeface="Calibri"/>
              <a:cs typeface="Calibri"/>
              <a:sym typeface="Calibri"/>
            </a:endParaRPr>
          </a:p>
        </p:txBody>
      </p:sp>
      <p:sp>
        <p:nvSpPr>
          <p:cNvPr id="225" name="Google Shape;225;p37"/>
          <p:cNvSpPr txBox="1">
            <a:spLocks noGrp="1"/>
          </p:cNvSpPr>
          <p:nvPr>
            <p:ph type="title"/>
          </p:nvPr>
        </p:nvSpPr>
        <p:spPr>
          <a:xfrm>
            <a:off x="531375" y="97244"/>
            <a:ext cx="7886700" cy="994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References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8"/>
          <p:cNvSpPr txBox="1"/>
          <p:nvPr/>
        </p:nvSpPr>
        <p:spPr>
          <a:xfrm>
            <a:off x="0" y="2381"/>
            <a:ext cx="9144000" cy="3545700"/>
          </a:xfrm>
          <a:prstGeom prst="rect">
            <a:avLst/>
          </a:prstGeom>
          <a:solidFill>
            <a:srgbClr val="0C2577"/>
          </a:solid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rgbClr val="0C2577"/>
              </a:buClr>
              <a:buSzPts val="100"/>
              <a:buFont typeface="Georgia"/>
              <a:buNone/>
            </a:pPr>
            <a:r>
              <a:rPr lang="en" sz="100" b="0" i="0" u="none">
                <a:solidFill>
                  <a:srgbClr val="0C2577"/>
                </a:solidFill>
                <a:latin typeface="Georgia"/>
                <a:ea typeface="Georgia"/>
                <a:cs typeface="Georgia"/>
                <a:sym typeface="Georgia"/>
              </a:rPr>
              <a:t>..</a:t>
            </a:r>
            <a:endParaRPr sz="1100"/>
          </a:p>
        </p:txBody>
      </p:sp>
      <p:sp>
        <p:nvSpPr>
          <p:cNvPr id="231" name="Google Shape;231;p38"/>
          <p:cNvSpPr txBox="1">
            <a:spLocks noGrp="1"/>
          </p:cNvSpPr>
          <p:nvPr>
            <p:ph type="title"/>
          </p:nvPr>
        </p:nvSpPr>
        <p:spPr>
          <a:xfrm>
            <a:off x="698896" y="1152525"/>
            <a:ext cx="7886700" cy="99420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chemeClr val="lt1"/>
              </a:buClr>
              <a:buSzPts val="3300"/>
              <a:buFont typeface="Georgia"/>
              <a:buNone/>
            </a:pPr>
            <a:r>
              <a:rPr lang="en" sz="3300" b="1" i="0" u="none">
                <a:solidFill>
                  <a:schemeClr val="lt1"/>
                </a:solidFill>
                <a:latin typeface="Georgia"/>
                <a:ea typeface="Georgia"/>
                <a:cs typeface="Georgia"/>
                <a:sym typeface="Georgia"/>
              </a:rPr>
              <a:t>Thank You</a:t>
            </a:r>
            <a:endParaRPr/>
          </a:p>
        </p:txBody>
      </p:sp>
      <p:pic>
        <p:nvPicPr>
          <p:cNvPr id="232" name="Google Shape;232;p38"/>
          <p:cNvPicPr preferRelativeResize="0"/>
          <p:nvPr/>
        </p:nvPicPr>
        <p:blipFill rotWithShape="1">
          <a:blip r:embed="rId3">
            <a:alphaModFix/>
          </a:blip>
          <a:srcRect/>
          <a:stretch/>
        </p:blipFill>
        <p:spPr>
          <a:xfrm>
            <a:off x="161925" y="3751659"/>
            <a:ext cx="933450" cy="933450"/>
          </a:xfrm>
          <a:prstGeom prst="rect">
            <a:avLst/>
          </a:prstGeom>
          <a:noFill/>
          <a:ln>
            <a:noFill/>
          </a:ln>
        </p:spPr>
      </p:pic>
      <p:sp>
        <p:nvSpPr>
          <p:cNvPr id="233" name="Google Shape;233;p38"/>
          <p:cNvSpPr txBox="1"/>
          <p:nvPr/>
        </p:nvSpPr>
        <p:spPr>
          <a:xfrm>
            <a:off x="1239440" y="3871913"/>
            <a:ext cx="4169700" cy="6930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23298A"/>
              </a:buClr>
              <a:buSzPts val="1400"/>
              <a:buFont typeface="Georgia"/>
              <a:buNone/>
            </a:pPr>
            <a:r>
              <a:rPr lang="en" sz="1400" b="1" i="0" u="none">
                <a:solidFill>
                  <a:srgbClr val="23298A"/>
                </a:solidFill>
                <a:latin typeface="Georgia"/>
                <a:ea typeface="Georgia"/>
                <a:cs typeface="Georgia"/>
                <a:sym typeface="Georgia"/>
              </a:rPr>
              <a:t>Dr. Shyama Prasad Mukherjee International Institute of Information Technology, Naya Raipur </a:t>
            </a:r>
            <a:endParaRPr sz="1100"/>
          </a:p>
        </p:txBody>
      </p:sp>
      <p:sp>
        <p:nvSpPr>
          <p:cNvPr id="234" name="Google Shape;234;p38"/>
          <p:cNvSpPr txBox="1"/>
          <p:nvPr/>
        </p:nvSpPr>
        <p:spPr>
          <a:xfrm>
            <a:off x="200025" y="4888706"/>
            <a:ext cx="1657500" cy="225000"/>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chemeClr val="lt1"/>
              </a:buClr>
              <a:buSzPts val="900"/>
              <a:buFont typeface="Calibri"/>
              <a:buNone/>
            </a:pPr>
            <a:r>
              <a:rPr lang="en" sz="900" b="0" i="0" u="none">
                <a:solidFill>
                  <a:schemeClr val="lt1"/>
                </a:solidFill>
                <a:latin typeface="Calibri"/>
                <a:ea typeface="Calibri"/>
                <a:cs typeface="Calibri"/>
                <a:sym typeface="Calibri"/>
              </a:rPr>
              <a:t>*</a:t>
            </a:r>
            <a:endParaRPr sz="1100"/>
          </a:p>
        </p:txBody>
      </p:sp>
      <p:sp>
        <p:nvSpPr>
          <p:cNvPr id="235" name="Google Shape;235;p38"/>
          <p:cNvSpPr txBox="1"/>
          <p:nvPr/>
        </p:nvSpPr>
        <p:spPr>
          <a:xfrm>
            <a:off x="7205663" y="4839890"/>
            <a:ext cx="1484700" cy="273900"/>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Clr>
                <a:schemeClr val="lt1"/>
              </a:buClr>
              <a:buSzPts val="900"/>
              <a:buFont typeface="Calibri"/>
              <a:buNone/>
            </a:pPr>
            <a:fld id="{00000000-1234-1234-1234-123412341234}" type="slidenum">
              <a:rPr lang="en" sz="900" b="0" i="0" u="none">
                <a:solidFill>
                  <a:schemeClr val="lt1"/>
                </a:solidFill>
                <a:latin typeface="Calibri"/>
                <a:ea typeface="Calibri"/>
                <a:cs typeface="Calibri"/>
                <a:sym typeface="Calibri"/>
              </a:rPr>
              <a:t>14</a:t>
            </a:fld>
            <a:endParaRPr sz="1100"/>
          </a:p>
        </p:txBody>
      </p:sp>
      <p:sp>
        <p:nvSpPr>
          <p:cNvPr id="236" name="Google Shape;236;p38"/>
          <p:cNvSpPr txBox="1"/>
          <p:nvPr/>
        </p:nvSpPr>
        <p:spPr>
          <a:xfrm>
            <a:off x="2144315" y="4869656"/>
            <a:ext cx="4948200" cy="273900"/>
          </a:xfrm>
          <a:prstGeom prst="rect">
            <a:avLst/>
          </a:prstGeom>
          <a:no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100"/>
              <a:buFont typeface="Georgia"/>
              <a:buNone/>
            </a:pPr>
            <a:r>
              <a:rPr lang="en" sz="1100" b="0" i="0" u="none">
                <a:solidFill>
                  <a:schemeClr val="lt1"/>
                </a:solidFill>
                <a:latin typeface="Georgia"/>
                <a:ea typeface="Georgia"/>
                <a:cs typeface="Georgia"/>
                <a:sym typeface="Georgia"/>
              </a:rPr>
              <a:t>International Institute of Information Technology, Naya Raipur</a:t>
            </a:r>
            <a:endParaRPr sz="11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250"/>
                                  </p:stCondLst>
                                  <p:childTnLst>
                                    <p:set>
                                      <p:cBhvr>
                                        <p:cTn id="6" dur="1" fill="hold">
                                          <p:stCondLst>
                                            <p:cond delay="0"/>
                                          </p:stCondLst>
                                        </p:cTn>
                                        <p:tgtEl>
                                          <p:spTgt spid="230"/>
                                        </p:tgtEl>
                                        <p:attrNameLst>
                                          <p:attrName>style.visibility</p:attrName>
                                        </p:attrNameLst>
                                      </p:cBhvr>
                                      <p:to>
                                        <p:strVal val="visible"/>
                                      </p:to>
                                    </p:set>
                                    <p:anim calcmode="lin" valueType="num">
                                      <p:cBhvr additive="base">
                                        <p:cTn id="7" dur="1000"/>
                                        <p:tgtEl>
                                          <p:spTgt spid="230"/>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250"/>
                                  </p:stCondLst>
                                  <p:childTnLst>
                                    <p:set>
                                      <p:cBhvr>
                                        <p:cTn id="9" dur="1" fill="hold">
                                          <p:stCondLst>
                                            <p:cond delay="0"/>
                                          </p:stCondLst>
                                        </p:cTn>
                                        <p:tgtEl>
                                          <p:spTgt spid="230">
                                            <p:txEl>
                                              <p:pRg st="0" end="0"/>
                                            </p:txEl>
                                          </p:spTgt>
                                        </p:tgtEl>
                                        <p:attrNameLst>
                                          <p:attrName>style.visibility</p:attrName>
                                        </p:attrNameLst>
                                      </p:cBhvr>
                                      <p:to>
                                        <p:strVal val="visible"/>
                                      </p:to>
                                    </p:set>
                                    <p:anim calcmode="lin" valueType="num">
                                      <p:cBhvr additive="base">
                                        <p:cTn id="10" dur="1000"/>
                                        <p:tgtEl>
                                          <p:spTgt spid="23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6"/>
          <p:cNvSpPr txBox="1">
            <a:spLocks noGrp="1"/>
          </p:cNvSpPr>
          <p:nvPr>
            <p:ph type="body" idx="1"/>
          </p:nvPr>
        </p:nvSpPr>
        <p:spPr>
          <a:xfrm>
            <a:off x="587250" y="794850"/>
            <a:ext cx="7886700" cy="39813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1000"/>
              </a:spcBef>
              <a:spcAft>
                <a:spcPts val="0"/>
              </a:spcAft>
              <a:buClr>
                <a:schemeClr val="dk1"/>
              </a:buClr>
              <a:buSzPts val="1100"/>
              <a:buFont typeface="Arial"/>
              <a:buNone/>
            </a:pPr>
            <a:r>
              <a:rPr lang="en" sz="1700">
                <a:solidFill>
                  <a:schemeClr val="dk1"/>
                </a:solidFill>
                <a:latin typeface="Arial"/>
                <a:ea typeface="Arial"/>
                <a:cs typeface="Arial"/>
                <a:sym typeface="Arial"/>
              </a:rPr>
              <a:t>•</a:t>
            </a:r>
            <a:r>
              <a:rPr lang="en" sz="1700"/>
              <a:t>Introduction &amp; Motivation</a:t>
            </a:r>
            <a:endParaRPr sz="1700"/>
          </a:p>
          <a:p>
            <a:pPr marL="0" lvl="0" indent="0" algn="l" rtl="0">
              <a:lnSpc>
                <a:spcPct val="100000"/>
              </a:lnSpc>
              <a:spcBef>
                <a:spcPts val="1000"/>
              </a:spcBef>
              <a:spcAft>
                <a:spcPts val="0"/>
              </a:spcAft>
              <a:buClr>
                <a:schemeClr val="dk1"/>
              </a:buClr>
              <a:buSzPts val="1100"/>
              <a:buFont typeface="Arial"/>
              <a:buNone/>
            </a:pPr>
            <a:r>
              <a:rPr lang="en" sz="1700">
                <a:solidFill>
                  <a:schemeClr val="dk1"/>
                </a:solidFill>
                <a:latin typeface="Arial"/>
                <a:ea typeface="Arial"/>
                <a:cs typeface="Arial"/>
                <a:sym typeface="Arial"/>
              </a:rPr>
              <a:t>•</a:t>
            </a:r>
            <a:r>
              <a:rPr lang="en" sz="1700"/>
              <a:t>Related Work</a:t>
            </a:r>
            <a:endParaRPr sz="1700"/>
          </a:p>
          <a:p>
            <a:pPr marL="0" lvl="0" indent="0" algn="l" rtl="0">
              <a:lnSpc>
                <a:spcPct val="100000"/>
              </a:lnSpc>
              <a:spcBef>
                <a:spcPts val="1000"/>
              </a:spcBef>
              <a:spcAft>
                <a:spcPts val="0"/>
              </a:spcAft>
              <a:buClr>
                <a:schemeClr val="dk1"/>
              </a:buClr>
              <a:buSzPts val="1100"/>
              <a:buFont typeface="Arial"/>
              <a:buNone/>
            </a:pPr>
            <a:r>
              <a:rPr lang="en" sz="1700">
                <a:solidFill>
                  <a:schemeClr val="dk1"/>
                </a:solidFill>
                <a:latin typeface="Arial"/>
                <a:ea typeface="Arial"/>
                <a:cs typeface="Arial"/>
                <a:sym typeface="Arial"/>
              </a:rPr>
              <a:t>•</a:t>
            </a:r>
            <a:r>
              <a:rPr lang="en" sz="1700"/>
              <a:t>Proposed Methodology</a:t>
            </a:r>
            <a:endParaRPr sz="1700"/>
          </a:p>
          <a:p>
            <a:pPr marL="0" lvl="0" indent="0" algn="l" rtl="0">
              <a:lnSpc>
                <a:spcPct val="100000"/>
              </a:lnSpc>
              <a:spcBef>
                <a:spcPts val="1000"/>
              </a:spcBef>
              <a:spcAft>
                <a:spcPts val="0"/>
              </a:spcAft>
              <a:buClr>
                <a:schemeClr val="dk1"/>
              </a:buClr>
              <a:buSzPts val="1100"/>
              <a:buFont typeface="Arial"/>
              <a:buNone/>
            </a:pPr>
            <a:r>
              <a:rPr lang="en" sz="1700">
                <a:solidFill>
                  <a:schemeClr val="dk1"/>
                </a:solidFill>
                <a:latin typeface="Arial"/>
                <a:ea typeface="Arial"/>
                <a:cs typeface="Arial"/>
                <a:sym typeface="Arial"/>
              </a:rPr>
              <a:t>•</a:t>
            </a:r>
            <a:r>
              <a:rPr lang="en" sz="1700"/>
              <a:t>Results</a:t>
            </a:r>
            <a:endParaRPr sz="1700"/>
          </a:p>
          <a:p>
            <a:pPr marL="0" lvl="0" indent="0" algn="l" rtl="0">
              <a:lnSpc>
                <a:spcPct val="100000"/>
              </a:lnSpc>
              <a:spcBef>
                <a:spcPts val="1000"/>
              </a:spcBef>
              <a:spcAft>
                <a:spcPts val="0"/>
              </a:spcAft>
              <a:buNone/>
            </a:pPr>
            <a:r>
              <a:rPr lang="en" sz="1700">
                <a:solidFill>
                  <a:schemeClr val="dk1"/>
                </a:solidFill>
                <a:latin typeface="Arial"/>
                <a:ea typeface="Arial"/>
                <a:cs typeface="Arial"/>
                <a:sym typeface="Arial"/>
              </a:rPr>
              <a:t>•</a:t>
            </a:r>
            <a:r>
              <a:rPr lang="en" sz="1700"/>
              <a:t>Conclusion</a:t>
            </a:r>
            <a:endParaRPr sz="1700"/>
          </a:p>
          <a:p>
            <a:pPr marL="0" lvl="0" indent="0" algn="l" rtl="0">
              <a:lnSpc>
                <a:spcPct val="100000"/>
              </a:lnSpc>
              <a:spcBef>
                <a:spcPts val="1000"/>
              </a:spcBef>
              <a:spcAft>
                <a:spcPts val="0"/>
              </a:spcAft>
              <a:buNone/>
            </a:pPr>
            <a:r>
              <a:rPr lang="en" sz="1700">
                <a:solidFill>
                  <a:schemeClr val="dk1"/>
                </a:solidFill>
                <a:latin typeface="Arial"/>
                <a:ea typeface="Arial"/>
                <a:cs typeface="Arial"/>
                <a:sym typeface="Arial"/>
              </a:rPr>
              <a:t>•</a:t>
            </a:r>
            <a:r>
              <a:rPr lang="en" sz="1700"/>
              <a:t>Future scope</a:t>
            </a:r>
            <a:endParaRPr sz="1700"/>
          </a:p>
          <a:p>
            <a:pPr marL="0" lvl="0" indent="0" algn="l" rtl="0">
              <a:lnSpc>
                <a:spcPct val="100000"/>
              </a:lnSpc>
              <a:spcBef>
                <a:spcPts val="1000"/>
              </a:spcBef>
              <a:spcAft>
                <a:spcPts val="0"/>
              </a:spcAft>
              <a:buNone/>
            </a:pPr>
            <a:r>
              <a:rPr lang="en" sz="1700">
                <a:solidFill>
                  <a:schemeClr val="dk1"/>
                </a:solidFill>
                <a:latin typeface="Arial"/>
                <a:ea typeface="Arial"/>
                <a:cs typeface="Arial"/>
                <a:sym typeface="Arial"/>
              </a:rPr>
              <a:t>•</a:t>
            </a:r>
            <a:r>
              <a:rPr lang="en" sz="1700"/>
              <a:t>References</a:t>
            </a:r>
            <a:endParaRPr sz="1400"/>
          </a:p>
          <a:p>
            <a:pPr marL="177800" marR="0" lvl="0" indent="-63500" algn="l" rtl="0">
              <a:lnSpc>
                <a:spcPct val="100000"/>
              </a:lnSpc>
              <a:spcBef>
                <a:spcPts val="800"/>
              </a:spcBef>
              <a:spcAft>
                <a:spcPts val="0"/>
              </a:spcAft>
              <a:buClr>
                <a:schemeClr val="dk1"/>
              </a:buClr>
              <a:buSzPts val="1800"/>
              <a:buFont typeface="Arial"/>
              <a:buNone/>
            </a:pPr>
            <a:endParaRPr sz="1100" b="0" i="0" u="none">
              <a:solidFill>
                <a:srgbClr val="002060"/>
              </a:solidFill>
              <a:latin typeface="Calibri"/>
              <a:ea typeface="Calibri"/>
              <a:cs typeface="Calibri"/>
              <a:sym typeface="Calibri"/>
            </a:endParaRPr>
          </a:p>
        </p:txBody>
      </p:sp>
      <p:sp>
        <p:nvSpPr>
          <p:cNvPr id="147" name="Google Shape;147;p26"/>
          <p:cNvSpPr txBox="1">
            <a:spLocks noGrp="1"/>
          </p:cNvSpPr>
          <p:nvPr>
            <p:ph type="title"/>
          </p:nvPr>
        </p:nvSpPr>
        <p:spPr>
          <a:xfrm>
            <a:off x="200025" y="-6"/>
            <a:ext cx="7886700" cy="9942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rgbClr val="002060"/>
              </a:buClr>
              <a:buSzPts val="3300"/>
              <a:buFont typeface="Calibri"/>
              <a:buNone/>
            </a:pPr>
            <a:r>
              <a:rPr lang="en" sz="3300" b="1" i="0" u="none">
                <a:solidFill>
                  <a:srgbClr val="002060"/>
                </a:solidFill>
              </a:rPr>
              <a:t>Contents</a:t>
            </a:r>
            <a:endParaRPr b="1"/>
          </a:p>
        </p:txBody>
      </p:sp>
      <p:sp>
        <p:nvSpPr>
          <p:cNvPr id="148" name="Google Shape;148;p26"/>
          <p:cNvSpPr txBox="1"/>
          <p:nvPr/>
        </p:nvSpPr>
        <p:spPr>
          <a:xfrm>
            <a:off x="200025" y="4918472"/>
            <a:ext cx="1657350" cy="225028"/>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chemeClr val="lt1"/>
              </a:buClr>
              <a:buSzPts val="900"/>
              <a:buFont typeface="Calibri"/>
              <a:buNone/>
            </a:pPr>
            <a:r>
              <a:rPr lang="en" sz="900" b="0" i="0" u="none">
                <a:solidFill>
                  <a:schemeClr val="lt1"/>
                </a:solidFill>
                <a:latin typeface="Calibri"/>
                <a:ea typeface="Calibri"/>
                <a:cs typeface="Calibri"/>
                <a:sym typeface="Calibri"/>
              </a:rPr>
              <a:t>*</a:t>
            </a:r>
            <a:endParaRPr sz="1100"/>
          </a:p>
        </p:txBody>
      </p:sp>
      <p:sp>
        <p:nvSpPr>
          <p:cNvPr id="149" name="Google Shape;149;p26"/>
          <p:cNvSpPr txBox="1"/>
          <p:nvPr/>
        </p:nvSpPr>
        <p:spPr>
          <a:xfrm>
            <a:off x="2144315" y="4869656"/>
            <a:ext cx="4948238" cy="273844"/>
          </a:xfrm>
          <a:prstGeom prst="rect">
            <a:avLst/>
          </a:prstGeom>
          <a:no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100"/>
              <a:buFont typeface="Georgia"/>
              <a:buNone/>
            </a:pPr>
            <a:r>
              <a:rPr lang="en" sz="1100" b="0" i="0" u="none">
                <a:solidFill>
                  <a:schemeClr val="lt1"/>
                </a:solidFill>
                <a:latin typeface="Georgia"/>
                <a:ea typeface="Georgia"/>
                <a:cs typeface="Georgia"/>
                <a:sym typeface="Georgia"/>
              </a:rPr>
              <a:t>International Institute of Information Technology, Naya Raipur</a:t>
            </a:r>
            <a:endParaRPr sz="1100"/>
          </a:p>
        </p:txBody>
      </p:sp>
      <p:sp>
        <p:nvSpPr>
          <p:cNvPr id="150" name="Google Shape;150;p26"/>
          <p:cNvSpPr txBox="1"/>
          <p:nvPr/>
        </p:nvSpPr>
        <p:spPr>
          <a:xfrm>
            <a:off x="7222331" y="4869656"/>
            <a:ext cx="1484709" cy="273844"/>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Clr>
                <a:schemeClr val="lt1"/>
              </a:buClr>
              <a:buSzPts val="900"/>
              <a:buFont typeface="Calibri"/>
              <a:buNone/>
            </a:pPr>
            <a:fld id="{00000000-1234-1234-1234-123412341234}" type="slidenum">
              <a:rPr lang="en" sz="900" b="0" i="0" u="none">
                <a:solidFill>
                  <a:schemeClr val="lt1"/>
                </a:solidFill>
                <a:latin typeface="Calibri"/>
                <a:ea typeface="Calibri"/>
                <a:cs typeface="Calibri"/>
                <a:sym typeface="Calibri"/>
              </a:rPr>
              <a:t>2</a:t>
            </a:fld>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7"/>
          <p:cNvSpPr txBox="1">
            <a:spLocks noGrp="1"/>
          </p:cNvSpPr>
          <p:nvPr>
            <p:ph type="title"/>
          </p:nvPr>
        </p:nvSpPr>
        <p:spPr>
          <a:xfrm>
            <a:off x="503475" y="204800"/>
            <a:ext cx="6928500" cy="994200"/>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rgbClr val="002060"/>
              </a:buClr>
              <a:buSzPts val="3300"/>
              <a:buFont typeface="Calibri"/>
              <a:buNone/>
            </a:pPr>
            <a:r>
              <a:rPr lang="en" b="1"/>
              <a:t>OBJECTIVE:</a:t>
            </a:r>
            <a:r>
              <a:rPr lang="en" sz="3300" b="1" i="0" u="none">
                <a:solidFill>
                  <a:srgbClr val="002060"/>
                </a:solidFill>
                <a:latin typeface="Calibri"/>
                <a:ea typeface="Calibri"/>
                <a:cs typeface="Calibri"/>
                <a:sym typeface="Calibri"/>
              </a:rPr>
              <a:t>  </a:t>
            </a:r>
            <a:endParaRPr/>
          </a:p>
        </p:txBody>
      </p:sp>
      <p:sp>
        <p:nvSpPr>
          <p:cNvPr id="156" name="Google Shape;156;p27"/>
          <p:cNvSpPr txBox="1"/>
          <p:nvPr/>
        </p:nvSpPr>
        <p:spPr>
          <a:xfrm>
            <a:off x="200025" y="4888706"/>
            <a:ext cx="1657350" cy="225028"/>
          </a:xfrm>
          <a:prstGeom prst="rect">
            <a:avLst/>
          </a:prstGeom>
          <a:no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chemeClr val="lt1"/>
              </a:buClr>
              <a:buSzPts val="900"/>
              <a:buFont typeface="Calibri"/>
              <a:buNone/>
            </a:pPr>
            <a:r>
              <a:rPr lang="en" sz="900" b="0" i="0" u="none">
                <a:solidFill>
                  <a:schemeClr val="lt1"/>
                </a:solidFill>
                <a:latin typeface="Calibri"/>
                <a:ea typeface="Calibri"/>
                <a:cs typeface="Calibri"/>
                <a:sym typeface="Calibri"/>
              </a:rPr>
              <a:t>*</a:t>
            </a:r>
            <a:endParaRPr sz="1100"/>
          </a:p>
        </p:txBody>
      </p:sp>
      <p:sp>
        <p:nvSpPr>
          <p:cNvPr id="157" name="Google Shape;157;p27"/>
          <p:cNvSpPr txBox="1"/>
          <p:nvPr/>
        </p:nvSpPr>
        <p:spPr>
          <a:xfrm>
            <a:off x="7205663" y="4839890"/>
            <a:ext cx="1484709" cy="273844"/>
          </a:xfrm>
          <a:prstGeom prst="rect">
            <a:avLst/>
          </a:prstGeom>
          <a:noFill/>
          <a:ln>
            <a:noFill/>
          </a:ln>
        </p:spPr>
        <p:txBody>
          <a:bodyPr spcFirstLastPara="1" wrap="square" lIns="68575" tIns="34275" rIns="68575" bIns="34275" anchor="ctr" anchorCtr="0">
            <a:noAutofit/>
          </a:bodyPr>
          <a:lstStyle/>
          <a:p>
            <a:pPr marL="0" marR="0" lvl="0" indent="0" algn="r" rtl="0">
              <a:lnSpc>
                <a:spcPct val="100000"/>
              </a:lnSpc>
              <a:spcBef>
                <a:spcPts val="0"/>
              </a:spcBef>
              <a:spcAft>
                <a:spcPts val="0"/>
              </a:spcAft>
              <a:buClr>
                <a:schemeClr val="lt1"/>
              </a:buClr>
              <a:buSzPts val="900"/>
              <a:buFont typeface="Calibri"/>
              <a:buNone/>
            </a:pPr>
            <a:fld id="{00000000-1234-1234-1234-123412341234}" type="slidenum">
              <a:rPr lang="en" sz="900" b="0" i="0" u="none">
                <a:solidFill>
                  <a:schemeClr val="lt1"/>
                </a:solidFill>
                <a:latin typeface="Calibri"/>
                <a:ea typeface="Calibri"/>
                <a:cs typeface="Calibri"/>
                <a:sym typeface="Calibri"/>
              </a:rPr>
              <a:t>3</a:t>
            </a:fld>
            <a:endParaRPr sz="1100"/>
          </a:p>
        </p:txBody>
      </p:sp>
      <p:sp>
        <p:nvSpPr>
          <p:cNvPr id="158" name="Google Shape;158;p27"/>
          <p:cNvSpPr txBox="1"/>
          <p:nvPr/>
        </p:nvSpPr>
        <p:spPr>
          <a:xfrm>
            <a:off x="2144315" y="4869656"/>
            <a:ext cx="4948238" cy="273844"/>
          </a:xfrm>
          <a:prstGeom prst="rect">
            <a:avLst/>
          </a:prstGeom>
          <a:no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100"/>
              <a:buFont typeface="Georgia"/>
              <a:buNone/>
            </a:pPr>
            <a:r>
              <a:rPr lang="en" sz="1100" b="0" i="0" u="none">
                <a:solidFill>
                  <a:schemeClr val="lt1"/>
                </a:solidFill>
                <a:latin typeface="Georgia"/>
                <a:ea typeface="Georgia"/>
                <a:cs typeface="Georgia"/>
                <a:sym typeface="Georgia"/>
              </a:rPr>
              <a:t>International Institute of Information Technology, Naya Raipur</a:t>
            </a:r>
            <a:endParaRPr sz="1100"/>
          </a:p>
        </p:txBody>
      </p:sp>
      <p:sp>
        <p:nvSpPr>
          <p:cNvPr id="159" name="Google Shape;159;p27"/>
          <p:cNvSpPr txBox="1"/>
          <p:nvPr/>
        </p:nvSpPr>
        <p:spPr>
          <a:xfrm>
            <a:off x="370425" y="1453025"/>
            <a:ext cx="8187000" cy="2327400"/>
          </a:xfrm>
          <a:prstGeom prst="rect">
            <a:avLst/>
          </a:prstGeom>
          <a:noFill/>
          <a:ln>
            <a:noFill/>
          </a:ln>
        </p:spPr>
        <p:txBody>
          <a:bodyPr spcFirstLastPara="1" wrap="square" lIns="68575" tIns="68575" rIns="68575" bIns="68575" anchor="t" anchorCtr="0">
            <a:spAutoFit/>
          </a:bodyPr>
          <a:lstStyle/>
          <a:p>
            <a:pPr marL="457200" lvl="0" indent="0" algn="l" rtl="0">
              <a:lnSpc>
                <a:spcPct val="115000"/>
              </a:lnSpc>
              <a:spcBef>
                <a:spcPts val="0"/>
              </a:spcBef>
              <a:spcAft>
                <a:spcPts val="0"/>
              </a:spcAft>
              <a:buNone/>
            </a:pPr>
            <a:r>
              <a:rPr lang="en" sz="1800">
                <a:solidFill>
                  <a:schemeClr val="dk1"/>
                </a:solidFill>
                <a:highlight>
                  <a:schemeClr val="lt1"/>
                </a:highlight>
                <a:latin typeface="Roboto"/>
                <a:ea typeface="Roboto"/>
                <a:cs typeface="Roboto"/>
                <a:sym typeface="Roboto"/>
              </a:rPr>
              <a:t>The objective of the multiclass weather prediction system is to accurately classify weather conditions into multiple classes, such as sunny, cloudy, rainy, snowy, etc., based on input data and historical weather patterns. The system aims to provide reliable and real-time weather predictions for various locations, enabling individuals, businesses, and organizations to make informed decisions and take appropriate actions based on the expected weather conditions.</a:t>
            </a:r>
            <a:endParaRPr sz="2400">
              <a:solidFill>
                <a:schemeClr val="dk1"/>
              </a:solidFill>
              <a:highlight>
                <a:schemeClr val="lt1"/>
              </a:highlight>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8"/>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RELATED WORK</a:t>
            </a:r>
            <a:endParaRPr/>
          </a:p>
        </p:txBody>
      </p:sp>
      <p:sp>
        <p:nvSpPr>
          <p:cNvPr id="165" name="Google Shape;165;p28"/>
          <p:cNvSpPr txBox="1">
            <a:spLocks noGrp="1"/>
          </p:cNvSpPr>
          <p:nvPr>
            <p:ph type="body" idx="1"/>
          </p:nvPr>
        </p:nvSpPr>
        <p:spPr>
          <a:xfrm>
            <a:off x="628650" y="1369219"/>
            <a:ext cx="7886700" cy="3263400"/>
          </a:xfrm>
          <a:prstGeom prst="rect">
            <a:avLst/>
          </a:prstGeom>
        </p:spPr>
        <p:txBody>
          <a:bodyPr spcFirstLastPara="1" wrap="square" lIns="68575" tIns="34275" rIns="68575" bIns="34275" anchor="t" anchorCtr="0">
            <a:noAutofit/>
          </a:bodyPr>
          <a:lstStyle/>
          <a:p>
            <a:pPr marL="457200" lvl="0" indent="-330200" algn="l" rtl="0">
              <a:spcBef>
                <a:spcPts val="800"/>
              </a:spcBef>
              <a:spcAft>
                <a:spcPts val="0"/>
              </a:spcAft>
              <a:buClr>
                <a:schemeClr val="dk1"/>
              </a:buClr>
              <a:buSzPts val="1600"/>
              <a:buFont typeface="Roboto"/>
              <a:buChar char="●"/>
            </a:pPr>
            <a:r>
              <a:rPr lang="en" sz="1600">
                <a:solidFill>
                  <a:schemeClr val="dk1"/>
                </a:solidFill>
                <a:highlight>
                  <a:schemeClr val="lt1"/>
                </a:highlight>
                <a:latin typeface="Roboto"/>
                <a:ea typeface="Roboto"/>
                <a:cs typeface="Roboto"/>
                <a:sym typeface="Roboto"/>
              </a:rPr>
              <a:t>“Weather Forecasting using Machine Learning Techniques" by S. Sharma et al. (2019): 	This study explores the application of various machine learning algorithms, including decision trees, support vector machines, and artificial neural networks, for weather prediction.</a:t>
            </a:r>
            <a:endParaRPr sz="1600">
              <a:solidFill>
                <a:schemeClr val="dk1"/>
              </a:solidFill>
              <a:highlight>
                <a:schemeClr val="lt1"/>
              </a:highlight>
              <a:latin typeface="Roboto"/>
              <a:ea typeface="Roboto"/>
              <a:cs typeface="Roboto"/>
              <a:sym typeface="Roboto"/>
            </a:endParaRPr>
          </a:p>
          <a:p>
            <a:pPr marL="457200" lvl="0" indent="-330200" algn="l" rtl="0">
              <a:spcBef>
                <a:spcPts val="0"/>
              </a:spcBef>
              <a:spcAft>
                <a:spcPts val="0"/>
              </a:spcAft>
              <a:buClr>
                <a:schemeClr val="dk1"/>
              </a:buClr>
              <a:buSzPts val="1600"/>
              <a:buFont typeface="Roboto"/>
              <a:buChar char="●"/>
            </a:pPr>
            <a:r>
              <a:rPr lang="en" sz="1600">
                <a:solidFill>
                  <a:schemeClr val="dk1"/>
                </a:solidFill>
                <a:highlight>
                  <a:schemeClr val="lt1"/>
                </a:highlight>
                <a:latin typeface="Roboto"/>
                <a:ea typeface="Roboto"/>
                <a:cs typeface="Roboto"/>
                <a:sym typeface="Roboto"/>
              </a:rPr>
              <a:t>"Multiclass Weather Classification Using Convolutional Neural Networks" by A. Gupta et al. (2020):	This research focuses on the use of deep learning, specifically convolutional neural networks (CNNs), for multiclass weather classification. </a:t>
            </a:r>
            <a:endParaRPr sz="1600">
              <a:solidFill>
                <a:schemeClr val="dk1"/>
              </a:solidFill>
              <a:highlight>
                <a:schemeClr val="lt1"/>
              </a:highlight>
              <a:latin typeface="Roboto"/>
              <a:ea typeface="Roboto"/>
              <a:cs typeface="Roboto"/>
              <a:sym typeface="Roboto"/>
            </a:endParaRPr>
          </a:p>
          <a:p>
            <a:pPr marL="457200" lvl="0" indent="-355600" algn="l" rtl="0">
              <a:spcBef>
                <a:spcPts val="0"/>
              </a:spcBef>
              <a:spcAft>
                <a:spcPts val="0"/>
              </a:spcAft>
              <a:buClr>
                <a:schemeClr val="dk1"/>
              </a:buClr>
              <a:buSzPts val="2000"/>
              <a:buFont typeface="Roboto"/>
              <a:buChar char="●"/>
            </a:pPr>
            <a:r>
              <a:rPr lang="en" sz="1600">
                <a:solidFill>
                  <a:schemeClr val="dk1"/>
                </a:solidFill>
                <a:highlight>
                  <a:schemeClr val="lt1"/>
                </a:highlight>
                <a:latin typeface="Roboto"/>
                <a:ea typeface="Roboto"/>
                <a:cs typeface="Roboto"/>
                <a:sym typeface="Roboto"/>
              </a:rPr>
              <a:t>"Weather Prediction using Ensemble Learning Techniques" by V. Mishra et al. (2018): This work investigates the application of ensemble learning techniques, such as random forests and gradient boosting, for weather prediction.</a:t>
            </a:r>
            <a:endParaRPr sz="2000">
              <a:solidFill>
                <a:schemeClr val="dk1"/>
              </a:solidFill>
              <a:highlight>
                <a:schemeClr val="lt1"/>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9"/>
          <p:cNvSpPr txBox="1">
            <a:spLocks noGrp="1"/>
          </p:cNvSpPr>
          <p:nvPr>
            <p:ph type="body" idx="1"/>
          </p:nvPr>
        </p:nvSpPr>
        <p:spPr>
          <a:xfrm>
            <a:off x="455775" y="1160001"/>
            <a:ext cx="7886700" cy="35946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400" b="1">
                <a:solidFill>
                  <a:schemeClr val="dk1"/>
                </a:solidFill>
              </a:rPr>
              <a:t>Data Collection and Preprocessing:</a:t>
            </a:r>
            <a:endParaRPr sz="1400" b="1">
              <a:solidFill>
                <a:schemeClr val="dk1"/>
              </a:solidFill>
            </a:endParaRPr>
          </a:p>
          <a:p>
            <a:pPr marL="0" lvl="0" indent="0" algn="l" rtl="0">
              <a:spcBef>
                <a:spcPts val="800"/>
              </a:spcBef>
              <a:spcAft>
                <a:spcPts val="0"/>
              </a:spcAft>
              <a:buNone/>
            </a:pPr>
            <a:r>
              <a:rPr lang="en" sz="1400">
                <a:solidFill>
                  <a:schemeClr val="dk1"/>
                </a:solidFill>
              </a:rPr>
              <a:t>We have downloaded the dataset from given kaggle link. Preprocessed using keras library and changed dimensions of each images height,width to (180,180)</a:t>
            </a:r>
            <a:endParaRPr sz="1400">
              <a:solidFill>
                <a:schemeClr val="dk1"/>
              </a:solidFill>
            </a:endParaRPr>
          </a:p>
          <a:p>
            <a:pPr marL="0" lvl="0" indent="0" algn="l" rtl="0">
              <a:lnSpc>
                <a:spcPct val="115000"/>
              </a:lnSpc>
              <a:spcBef>
                <a:spcPts val="1200"/>
              </a:spcBef>
              <a:spcAft>
                <a:spcPts val="0"/>
              </a:spcAft>
              <a:buNone/>
            </a:pPr>
            <a:r>
              <a:rPr lang="en" sz="1400" b="1">
                <a:solidFill>
                  <a:schemeClr val="dk1"/>
                </a:solidFill>
              </a:rPr>
              <a:t>Data normalization: </a:t>
            </a:r>
            <a:endParaRPr sz="1400" b="1">
              <a:solidFill>
                <a:schemeClr val="dk1"/>
              </a:solidFill>
            </a:endParaRPr>
          </a:p>
          <a:p>
            <a:pPr marL="0" lvl="0" indent="0" algn="l" rtl="0">
              <a:lnSpc>
                <a:spcPct val="115000"/>
              </a:lnSpc>
              <a:spcBef>
                <a:spcPts val="1200"/>
              </a:spcBef>
              <a:spcAft>
                <a:spcPts val="0"/>
              </a:spcAft>
              <a:buNone/>
            </a:pPr>
            <a:r>
              <a:rPr lang="en" sz="1400">
                <a:solidFill>
                  <a:schemeClr val="dk1"/>
                </a:solidFill>
              </a:rPr>
              <a:t>This step involves scaling the pixel values of the images to a common range, typically between 0 and 1 or -1 and 1. Normalization helps to prevent the model from being biased towards certain pixel values.</a:t>
            </a:r>
            <a:br>
              <a:rPr lang="en" sz="1400">
                <a:solidFill>
                  <a:schemeClr val="dk1"/>
                </a:solidFill>
              </a:rPr>
            </a:br>
            <a:r>
              <a:rPr lang="en" sz="1400">
                <a:solidFill>
                  <a:schemeClr val="dk1"/>
                </a:solidFill>
              </a:rPr>
              <a:t>						 							</a:t>
            </a:r>
            <a:br>
              <a:rPr lang="en" sz="1400">
                <a:solidFill>
                  <a:schemeClr val="dk1"/>
                </a:solidFill>
              </a:rPr>
            </a:br>
            <a:r>
              <a:rPr lang="en" sz="1400" b="1">
                <a:solidFill>
                  <a:schemeClr val="dk1"/>
                </a:solidFill>
              </a:rPr>
              <a:t>Image resizing: </a:t>
            </a:r>
            <a:endParaRPr sz="1400" b="1">
              <a:solidFill>
                <a:schemeClr val="dk1"/>
              </a:solidFill>
            </a:endParaRPr>
          </a:p>
          <a:p>
            <a:pPr marL="0" lvl="0" indent="0" algn="l" rtl="0">
              <a:lnSpc>
                <a:spcPct val="115000"/>
              </a:lnSpc>
              <a:spcBef>
                <a:spcPts val="1200"/>
              </a:spcBef>
              <a:spcAft>
                <a:spcPts val="1200"/>
              </a:spcAft>
              <a:buNone/>
            </a:pPr>
            <a:r>
              <a:rPr lang="en" sz="1400">
                <a:solidFill>
                  <a:schemeClr val="dk1"/>
                </a:solidFill>
              </a:rPr>
              <a:t>The images in the dataset may have different sizes and aspect ratios, which can make it difficult to train the model. Resizing the images to a common size, such as 180x180 or 224x224 or 256x256, can help to ensure that the model can learn useful features from the images.</a:t>
            </a:r>
            <a:endParaRPr sz="1400">
              <a:solidFill>
                <a:schemeClr val="dk1"/>
              </a:solidFill>
            </a:endParaRPr>
          </a:p>
        </p:txBody>
      </p:sp>
      <p:sp>
        <p:nvSpPr>
          <p:cNvPr id="171" name="Google Shape;171;p29"/>
          <p:cNvSpPr txBox="1">
            <a:spLocks noGrp="1"/>
          </p:cNvSpPr>
          <p:nvPr>
            <p:ph type="title"/>
          </p:nvPr>
        </p:nvSpPr>
        <p:spPr>
          <a:xfrm>
            <a:off x="520575" y="122569"/>
            <a:ext cx="7886700" cy="994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Proposed Methodology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0"/>
          <p:cNvSpPr txBox="1">
            <a:spLocks noGrp="1"/>
          </p:cNvSpPr>
          <p:nvPr>
            <p:ph type="body" idx="1"/>
          </p:nvPr>
        </p:nvSpPr>
        <p:spPr>
          <a:xfrm>
            <a:off x="390950" y="923500"/>
            <a:ext cx="7886700" cy="35715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 sz="1100">
                <a:solidFill>
                  <a:schemeClr val="dk1"/>
                </a:solidFill>
                <a:latin typeface="Arial"/>
                <a:ea typeface="Arial"/>
                <a:cs typeface="Arial"/>
                <a:sym typeface="Arial"/>
              </a:rPr>
              <a:t>		 	 	 							</a:t>
            </a:r>
            <a:r>
              <a:rPr lang="en" sz="700">
                <a:solidFill>
                  <a:schemeClr val="dk1"/>
                </a:solidFill>
                <a:latin typeface="Arial"/>
                <a:ea typeface="Arial"/>
                <a:cs typeface="Arial"/>
                <a:sym typeface="Arial"/>
              </a:rPr>
              <a:t> 					</a:t>
            </a:r>
            <a:br>
              <a:rPr lang="en" sz="700" b="1">
                <a:solidFill>
                  <a:schemeClr val="dk1"/>
                </a:solidFill>
                <a:latin typeface="Arial"/>
                <a:ea typeface="Arial"/>
                <a:cs typeface="Arial"/>
                <a:sym typeface="Arial"/>
              </a:rPr>
            </a:br>
            <a:r>
              <a:rPr lang="en" sz="1400" b="1">
                <a:solidFill>
                  <a:schemeClr val="dk1"/>
                </a:solidFill>
              </a:rPr>
              <a:t>Data augmentation:</a:t>
            </a:r>
            <a:r>
              <a:rPr lang="en" sz="1400">
                <a:solidFill>
                  <a:schemeClr val="dk1"/>
                </a:solidFill>
              </a:rPr>
              <a:t> </a:t>
            </a:r>
            <a:endParaRPr sz="1400">
              <a:solidFill>
                <a:schemeClr val="dk1"/>
              </a:solidFill>
            </a:endParaRPr>
          </a:p>
          <a:p>
            <a:pPr marL="0" lvl="0" indent="0" algn="l" rtl="0">
              <a:spcBef>
                <a:spcPts val="800"/>
              </a:spcBef>
              <a:spcAft>
                <a:spcPts val="0"/>
              </a:spcAft>
              <a:buNone/>
            </a:pPr>
            <a:r>
              <a:rPr lang="en" sz="1400">
                <a:solidFill>
                  <a:schemeClr val="dk1"/>
                </a:solidFill>
              </a:rPr>
              <a:t>To improve the robustness of the model and increase the size of the dataset, data augmentation techniques such as rotation, flipping, and scaling can be used to generate additional variations of the images. </a:t>
            </a:r>
            <a:endParaRPr sz="1400">
              <a:solidFill>
                <a:schemeClr val="dk1"/>
              </a:solidFill>
            </a:endParaRPr>
          </a:p>
          <a:p>
            <a:pPr marL="0" lvl="0" indent="0" algn="l" rtl="0">
              <a:spcBef>
                <a:spcPts val="800"/>
              </a:spcBef>
              <a:spcAft>
                <a:spcPts val="0"/>
              </a:spcAft>
              <a:buNone/>
            </a:pP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marL="0" lvl="0" indent="0" algn="l" rtl="0">
              <a:lnSpc>
                <a:spcPct val="100000"/>
              </a:lnSpc>
              <a:spcBef>
                <a:spcPts val="0"/>
              </a:spcBef>
              <a:spcAft>
                <a:spcPts val="0"/>
              </a:spcAft>
              <a:buNone/>
            </a:pPr>
            <a:r>
              <a:rPr lang="en" sz="1400" b="1">
                <a:solidFill>
                  <a:schemeClr val="dk1"/>
                </a:solidFill>
              </a:rPr>
              <a:t>Model Selection:</a:t>
            </a:r>
            <a:endParaRPr sz="1400" b="1">
              <a:solidFill>
                <a:schemeClr val="dk1"/>
              </a:solidFill>
            </a:endParaRPr>
          </a:p>
          <a:p>
            <a:pPr marL="0" lvl="0" indent="0" algn="l" rtl="0">
              <a:lnSpc>
                <a:spcPct val="100000"/>
              </a:lnSpc>
              <a:spcBef>
                <a:spcPts val="1500"/>
              </a:spcBef>
              <a:spcAft>
                <a:spcPts val="0"/>
              </a:spcAft>
              <a:buNone/>
            </a:pPr>
            <a:r>
              <a:rPr lang="en" sz="1400">
                <a:solidFill>
                  <a:schemeClr val="dk1"/>
                </a:solidFill>
              </a:rPr>
              <a:t>Evaluated various machine learning and deep learning models for multiclass weather classification, such as   convolutional neural networks (CNNs), recurrent neural networks (RNNs), or deep CNN. We have applied ResNet50 and VGGNet16 Model</a:t>
            </a:r>
            <a:endParaRPr sz="1100">
              <a:solidFill>
                <a:schemeClr val="dk1"/>
              </a:solidFill>
              <a:latin typeface="Arial"/>
              <a:ea typeface="Arial"/>
              <a:cs typeface="Arial"/>
              <a:sym typeface="Arial"/>
            </a:endParaRPr>
          </a:p>
          <a:p>
            <a:pPr marL="0" lvl="0" indent="0" algn="l" rtl="0">
              <a:lnSpc>
                <a:spcPct val="100000"/>
              </a:lnSpc>
              <a:spcBef>
                <a:spcPts val="1500"/>
              </a:spcBef>
              <a:spcAft>
                <a:spcPts val="0"/>
              </a:spcAft>
              <a:buNone/>
            </a:pPr>
            <a:br>
              <a:rPr lang="en" sz="1400">
                <a:solidFill>
                  <a:schemeClr val="dk1"/>
                </a:solidFill>
              </a:rPr>
            </a:br>
            <a:r>
              <a:rPr lang="en" sz="1400" b="1">
                <a:solidFill>
                  <a:schemeClr val="dk1"/>
                </a:solidFill>
              </a:rPr>
              <a:t>Data splitting:</a:t>
            </a:r>
            <a:endParaRPr sz="1400" b="1">
              <a:solidFill>
                <a:schemeClr val="dk1"/>
              </a:solidFill>
            </a:endParaRPr>
          </a:p>
          <a:p>
            <a:pPr marL="0" lvl="0" indent="0" algn="l" rtl="0">
              <a:lnSpc>
                <a:spcPct val="100000"/>
              </a:lnSpc>
              <a:spcBef>
                <a:spcPts val="1500"/>
              </a:spcBef>
              <a:spcAft>
                <a:spcPts val="0"/>
              </a:spcAft>
              <a:buNone/>
            </a:pPr>
            <a:r>
              <a:rPr lang="en" sz="1400">
                <a:solidFill>
                  <a:schemeClr val="dk1"/>
                </a:solidFill>
              </a:rPr>
              <a:t> The dataset is split into training, validation, and test sets. The training set is used to train the model, the validation set is used to tune the model hyperparameters, and the test set is used to evaluate the performance of the final model. </a:t>
            </a:r>
            <a:br>
              <a:rPr lang="en" sz="1000">
                <a:solidFill>
                  <a:schemeClr val="dk1"/>
                </a:solidFill>
                <a:latin typeface="Arial"/>
                <a:ea typeface="Arial"/>
                <a:cs typeface="Arial"/>
                <a:sym typeface="Arial"/>
              </a:rPr>
            </a:br>
            <a:r>
              <a:rPr lang="en" sz="700">
                <a:solidFill>
                  <a:schemeClr val="dk1"/>
                </a:solidFill>
                <a:latin typeface="Arial"/>
                <a:ea typeface="Arial"/>
                <a:cs typeface="Arial"/>
                <a:sym typeface="Arial"/>
              </a:rPr>
              <a:t> 						</a:t>
            </a:r>
            <a:endParaRPr sz="700">
              <a:solidFill>
                <a:schemeClr val="dk1"/>
              </a:solidFill>
              <a:latin typeface="Arial"/>
              <a:ea typeface="Arial"/>
              <a:cs typeface="Arial"/>
              <a:sym typeface="Arial"/>
            </a:endParaRPr>
          </a:p>
          <a:p>
            <a:pPr marL="0" lvl="0" indent="0" algn="l" rtl="0">
              <a:lnSpc>
                <a:spcPct val="115000"/>
              </a:lnSpc>
              <a:spcBef>
                <a:spcPts val="1500"/>
              </a:spcBef>
              <a:spcAft>
                <a:spcPts val="0"/>
              </a:spcAft>
              <a:buClr>
                <a:schemeClr val="dk1"/>
              </a:buClr>
              <a:buSzPts val="1100"/>
              <a:buFont typeface="Arial"/>
              <a:buNone/>
            </a:pP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marL="0" lvl="0" indent="0" algn="l" rtl="0">
              <a:lnSpc>
                <a:spcPct val="100000"/>
              </a:lnSpc>
              <a:spcBef>
                <a:spcPts val="1500"/>
              </a:spcBef>
              <a:spcAft>
                <a:spcPts val="0"/>
              </a:spcAft>
              <a:buClr>
                <a:schemeClr val="dk1"/>
              </a:buClr>
              <a:buSzPts val="1100"/>
              <a:buFont typeface="Arial"/>
              <a:buNone/>
            </a:pP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marL="0" lvl="0" indent="0" algn="l" rtl="0">
              <a:lnSpc>
                <a:spcPct val="100000"/>
              </a:lnSpc>
              <a:spcBef>
                <a:spcPts val="1500"/>
              </a:spcBef>
              <a:spcAft>
                <a:spcPts val="0"/>
              </a:spcAft>
              <a:buClr>
                <a:schemeClr val="dk1"/>
              </a:buClr>
              <a:buSzPts val="1100"/>
              <a:buFont typeface="Arial"/>
              <a:buNone/>
            </a:pPr>
            <a:r>
              <a:rPr lang="en" sz="1100">
                <a:solidFill>
                  <a:schemeClr val="dk1"/>
                </a:solidFill>
                <a:latin typeface="Arial"/>
                <a:ea typeface="Arial"/>
                <a:cs typeface="Arial"/>
                <a:sym typeface="Arial"/>
              </a:rPr>
              <a:t>		</a:t>
            </a:r>
            <a:endParaRPr sz="1100">
              <a:solidFill>
                <a:schemeClr val="dk1"/>
              </a:solidFill>
              <a:latin typeface="Arial"/>
              <a:ea typeface="Arial"/>
              <a:cs typeface="Arial"/>
              <a:sym typeface="Arial"/>
            </a:endParaRPr>
          </a:p>
          <a:p>
            <a:pPr marL="0" lvl="0" indent="0" algn="l" rtl="0">
              <a:lnSpc>
                <a:spcPct val="100000"/>
              </a:lnSpc>
              <a:spcBef>
                <a:spcPts val="1500"/>
              </a:spcBef>
              <a:spcAft>
                <a:spcPts val="1500"/>
              </a:spcAft>
              <a:buNone/>
            </a:pPr>
            <a:endParaRPr sz="1400" b="1">
              <a:solidFill>
                <a:schemeClr val="dk1"/>
              </a:solidFill>
            </a:endParaRPr>
          </a:p>
        </p:txBody>
      </p:sp>
      <p:sp>
        <p:nvSpPr>
          <p:cNvPr id="177" name="Google Shape;177;p30"/>
          <p:cNvSpPr txBox="1">
            <a:spLocks noGrp="1"/>
          </p:cNvSpPr>
          <p:nvPr>
            <p:ph type="title"/>
          </p:nvPr>
        </p:nvSpPr>
        <p:spPr>
          <a:xfrm>
            <a:off x="628650" y="-6"/>
            <a:ext cx="7886700" cy="994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Proposed Methodology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1"/>
          <p:cNvSpPr txBox="1">
            <a:spLocks noGrp="1"/>
          </p:cNvSpPr>
          <p:nvPr>
            <p:ph type="title"/>
          </p:nvPr>
        </p:nvSpPr>
        <p:spPr>
          <a:xfrm>
            <a:off x="628650" y="-6"/>
            <a:ext cx="7886700" cy="994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RESULTS	</a:t>
            </a:r>
            <a:endParaRPr/>
          </a:p>
        </p:txBody>
      </p:sp>
      <p:sp>
        <p:nvSpPr>
          <p:cNvPr id="183" name="Google Shape;183;p31"/>
          <p:cNvSpPr txBox="1"/>
          <p:nvPr/>
        </p:nvSpPr>
        <p:spPr>
          <a:xfrm>
            <a:off x="628650" y="821225"/>
            <a:ext cx="59520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latin typeface="Calibri"/>
                <a:ea typeface="Calibri"/>
                <a:cs typeface="Calibri"/>
                <a:sym typeface="Calibri"/>
              </a:rPr>
              <a:t>Working of model and predicting a real time image taken from phone.</a:t>
            </a:r>
            <a:endParaRPr sz="1500">
              <a:latin typeface="Calibri"/>
              <a:ea typeface="Calibri"/>
              <a:cs typeface="Calibri"/>
              <a:sym typeface="Calibri"/>
            </a:endParaRPr>
          </a:p>
        </p:txBody>
      </p:sp>
      <p:pic>
        <p:nvPicPr>
          <p:cNvPr id="184" name="Google Shape;184;p31"/>
          <p:cNvPicPr preferRelativeResize="0"/>
          <p:nvPr/>
        </p:nvPicPr>
        <p:blipFill>
          <a:blip r:embed="rId3">
            <a:alphaModFix/>
          </a:blip>
          <a:stretch>
            <a:fillRect/>
          </a:stretch>
        </p:blipFill>
        <p:spPr>
          <a:xfrm>
            <a:off x="433325" y="1236725"/>
            <a:ext cx="7354783" cy="36019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2"/>
          <p:cNvSpPr txBox="1">
            <a:spLocks noGrp="1"/>
          </p:cNvSpPr>
          <p:nvPr>
            <p:ph type="title"/>
          </p:nvPr>
        </p:nvSpPr>
        <p:spPr>
          <a:xfrm>
            <a:off x="628650" y="-6"/>
            <a:ext cx="7886700" cy="994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RESULTS	</a:t>
            </a:r>
            <a:endParaRPr/>
          </a:p>
        </p:txBody>
      </p:sp>
      <p:sp>
        <p:nvSpPr>
          <p:cNvPr id="190" name="Google Shape;190;p32"/>
          <p:cNvSpPr txBox="1"/>
          <p:nvPr/>
        </p:nvSpPr>
        <p:spPr>
          <a:xfrm>
            <a:off x="628650" y="821225"/>
            <a:ext cx="28509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latin typeface="Calibri"/>
                <a:ea typeface="Calibri"/>
                <a:cs typeface="Calibri"/>
                <a:sym typeface="Calibri"/>
              </a:rPr>
              <a:t>Model Accuracy of ResNet50</a:t>
            </a:r>
            <a:endParaRPr sz="1500">
              <a:latin typeface="Calibri"/>
              <a:ea typeface="Calibri"/>
              <a:cs typeface="Calibri"/>
              <a:sym typeface="Calibri"/>
            </a:endParaRPr>
          </a:p>
        </p:txBody>
      </p:sp>
      <p:pic>
        <p:nvPicPr>
          <p:cNvPr id="191" name="Google Shape;191;p32"/>
          <p:cNvPicPr preferRelativeResize="0"/>
          <p:nvPr/>
        </p:nvPicPr>
        <p:blipFill>
          <a:blip r:embed="rId3">
            <a:alphaModFix/>
          </a:blip>
          <a:stretch>
            <a:fillRect/>
          </a:stretch>
        </p:blipFill>
        <p:spPr>
          <a:xfrm>
            <a:off x="346900" y="1162200"/>
            <a:ext cx="4831220" cy="3601975"/>
          </a:xfrm>
          <a:prstGeom prst="rect">
            <a:avLst/>
          </a:prstGeom>
          <a:noFill/>
          <a:ln>
            <a:noFill/>
          </a:ln>
        </p:spPr>
      </p:pic>
      <p:pic>
        <p:nvPicPr>
          <p:cNvPr id="192" name="Google Shape;192;p32"/>
          <p:cNvPicPr preferRelativeResize="0"/>
          <p:nvPr/>
        </p:nvPicPr>
        <p:blipFill>
          <a:blip r:embed="rId4">
            <a:alphaModFix/>
          </a:blip>
          <a:stretch>
            <a:fillRect/>
          </a:stretch>
        </p:blipFill>
        <p:spPr>
          <a:xfrm>
            <a:off x="4810725" y="1326250"/>
            <a:ext cx="4208238" cy="3437925"/>
          </a:xfrm>
          <a:prstGeom prst="rect">
            <a:avLst/>
          </a:prstGeom>
          <a:noFill/>
          <a:ln>
            <a:noFill/>
          </a:ln>
        </p:spPr>
      </p:pic>
      <p:sp>
        <p:nvSpPr>
          <p:cNvPr id="193" name="Google Shape;193;p32"/>
          <p:cNvSpPr txBox="1"/>
          <p:nvPr/>
        </p:nvSpPr>
        <p:spPr>
          <a:xfrm>
            <a:off x="5178125" y="821225"/>
            <a:ext cx="28509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latin typeface="Calibri"/>
                <a:ea typeface="Calibri"/>
                <a:cs typeface="Calibri"/>
                <a:sym typeface="Calibri"/>
              </a:rPr>
              <a:t>Model Accuracy of VGGNet16</a:t>
            </a:r>
            <a:endParaRPr sz="15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3"/>
          <p:cNvSpPr txBox="1">
            <a:spLocks noGrp="1"/>
          </p:cNvSpPr>
          <p:nvPr>
            <p:ph type="title"/>
          </p:nvPr>
        </p:nvSpPr>
        <p:spPr>
          <a:xfrm>
            <a:off x="628650" y="-6"/>
            <a:ext cx="7886700" cy="9942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a:t>Confusion Matrix	</a:t>
            </a:r>
            <a:endParaRPr/>
          </a:p>
        </p:txBody>
      </p:sp>
      <p:sp>
        <p:nvSpPr>
          <p:cNvPr id="199" name="Google Shape;199;p33"/>
          <p:cNvSpPr txBox="1"/>
          <p:nvPr/>
        </p:nvSpPr>
        <p:spPr>
          <a:xfrm>
            <a:off x="628650" y="821225"/>
            <a:ext cx="59520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500">
              <a:latin typeface="Calibri"/>
              <a:ea typeface="Calibri"/>
              <a:cs typeface="Calibri"/>
              <a:sym typeface="Calibri"/>
            </a:endParaRPr>
          </a:p>
        </p:txBody>
      </p:sp>
      <p:pic>
        <p:nvPicPr>
          <p:cNvPr id="200" name="Google Shape;200;p33"/>
          <p:cNvPicPr preferRelativeResize="0"/>
          <p:nvPr/>
        </p:nvPicPr>
        <p:blipFill>
          <a:blip r:embed="rId3">
            <a:alphaModFix/>
          </a:blip>
          <a:stretch>
            <a:fillRect/>
          </a:stretch>
        </p:blipFill>
        <p:spPr>
          <a:xfrm>
            <a:off x="1341000" y="821225"/>
            <a:ext cx="4645325" cy="3997151"/>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1222</Words>
  <Application>Microsoft Macintosh PowerPoint</Application>
  <PresentationFormat>On-screen Show (16:9)</PresentationFormat>
  <Paragraphs>73</Paragraphs>
  <Slides>14</Slides>
  <Notes>14</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14</vt:i4>
      </vt:variant>
    </vt:vector>
  </HeadingPairs>
  <TitlesOfParts>
    <vt:vector size="22" baseType="lpstr">
      <vt:lpstr>Calibri</vt:lpstr>
      <vt:lpstr>Arial</vt:lpstr>
      <vt:lpstr>Georgia</vt:lpstr>
      <vt:lpstr>Roboto</vt:lpstr>
      <vt:lpstr>Simple Light</vt:lpstr>
      <vt:lpstr>1_Office Theme</vt:lpstr>
      <vt:lpstr>2_Office Theme</vt:lpstr>
      <vt:lpstr>Office Theme</vt:lpstr>
      <vt:lpstr>Multi Class Weather Prediction</vt:lpstr>
      <vt:lpstr>Contents</vt:lpstr>
      <vt:lpstr>OBJECTIVE:  </vt:lpstr>
      <vt:lpstr>RELATED WORK</vt:lpstr>
      <vt:lpstr>Proposed Methodology</vt:lpstr>
      <vt:lpstr>Proposed Methodology</vt:lpstr>
      <vt:lpstr>RESULTS </vt:lpstr>
      <vt:lpstr>RESULTS </vt:lpstr>
      <vt:lpstr>Confusion Matrix </vt:lpstr>
      <vt:lpstr>RESULTS </vt:lpstr>
      <vt:lpstr>Conclusion </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 Class Weather Prediction</dc:title>
  <cp:lastModifiedBy>Srijan Ratrey</cp:lastModifiedBy>
  <cp:revision>1</cp:revision>
  <dcterms:modified xsi:type="dcterms:W3CDTF">2023-05-15T17:56:09Z</dcterms:modified>
</cp:coreProperties>
</file>