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22D8-89B2-61CE-B6AB-C7710C93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B02C-9310-8EBB-A448-671C50F2D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A0F-2A08-B5AF-B3B5-E904DE10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ED61-A56E-440C-04C9-4404DAC7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66AF-56C9-A5B4-2F3F-4FA445CA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5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D2C-7C24-4DE7-709D-D154D7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CEDEB-7352-488C-A1B3-25492B7D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B2E8-E1BC-E677-EC42-D3BD8CEB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A184-916D-1488-8C91-69D768F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3BDD-F3F7-EA19-36C5-BB2B04AC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B6C35-9C28-FFAD-3BD7-1C578F3A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061C0-6B04-BD7E-CFD7-5F57B9E5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5845-9D0E-FA1D-6AF8-71DCDAA3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341F-1475-D366-020F-C1B71CC7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00C8-39FA-917D-553C-8CF3B742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B60C-8F46-C962-5DE4-4BD304CF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9326-C745-B498-4F12-2EA385F9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6747-EE92-1074-693B-7CEC8D0E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C844-331C-A2F2-EE79-C87BAEDA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E774-73FE-3F0E-2DF2-638F7A7F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6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CABC-94E9-9BA8-1031-6ED04FE6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DCA1C-870F-9D46-673A-4502AC4D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F0EB-FD58-77EE-188A-61AE1389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D57A-BC1E-A362-062B-0906423E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375C-B51D-4A5B-1434-F409AF34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1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BE5-3A7E-4CB4-B445-3B4FFB94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B21D-0E16-363F-6413-2114FC293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64BD-C8EF-71B7-5888-76E4D7B5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6030-070E-A1BD-6186-BFFCBC20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F901-9D58-914B-9642-1D876E6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A9FBE-E366-AE1E-7504-B1835277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DE9D-3924-39C8-71DB-530CCB4F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870E-9726-8E4D-D371-2E2D5351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CD87-883F-6102-1D61-617331DB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E1BD6-C34A-ADD7-0B2C-449CDAC1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E9761-B232-92E7-4B22-63BC26AB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19C6E-A0C6-ECEE-B88B-3CC6D6F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52AB-8D4E-BC46-3F14-4D0AB6D1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2D3C-8964-74EA-A79D-560876FF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97D-476A-4009-EE00-563BD049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DEFFC-6541-DD6D-8D96-96469139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D39A-7B67-512E-45DC-5E12BF0F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73437-86D4-55E2-A1E2-6F80DBD5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C364B-AB1B-9640-9FD9-DAB53567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60535-1F5F-3B5E-791C-AB5F0F7A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FE3C-D119-6F05-32FE-E17D510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B7E0-161B-2737-4F21-4C7492AA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B4BE-DE2A-425B-22DE-8BBBD0AF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7FCF-10FF-E228-7298-C18EF197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64750-C178-3293-605C-946E87C9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B328-BC91-9BA2-D09F-9D074AD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D39D8-2648-F4F1-B946-E70AB789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8AB-94DE-9135-3259-4B0EBB16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47391-3DCC-2A8D-BDE9-801110F35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562E-7DCF-BBC4-DF12-CDCC9838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25B5-DF0E-8368-97A2-D74C18B4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5B23-2242-F56D-9296-AC49F895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886B-392D-B8F2-2C56-DE3DA8FF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D2768-F398-0E4A-16A7-7B3E17CE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8CB6-772C-291A-DDD8-553406FD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2D4A-A689-CD21-69D3-1302126CA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6C90-5137-4753-924D-D6B3986FB956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AD00-11AD-8E2D-60D6-70155D385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EBE3-0F5C-C8D2-65EB-FB3E6B23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C859-B18A-4614-8182-410B56640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F8F5-268C-BD32-B01D-F02E00EA2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76AD7-71B8-1D36-D8EF-604816CF2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3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6B08-AD8F-F82E-7C69-7DBC547D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E85B-A3B2-9FA6-D200-8331017E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FED98-8A3C-A1B7-CC8B-36D16C3EA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0" r="20850" b="12880"/>
          <a:stretch/>
        </p:blipFill>
        <p:spPr>
          <a:xfrm>
            <a:off x="50307" y="0"/>
            <a:ext cx="12067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3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9ACB-30B5-83DF-BBBB-E0D79C9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B420-FAB8-58E6-5716-094CAD83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8060E-8F5C-D049-8C27-12E16ACAC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-907" r="20752" b="11974"/>
          <a:stretch/>
        </p:blipFill>
        <p:spPr>
          <a:xfrm>
            <a:off x="1" y="-62144"/>
            <a:ext cx="12277816" cy="70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8E90-EA2C-BFE1-F37E-8C91D205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EE3C-1DCD-62DB-3160-9107F640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E13D9-291D-23C2-F66D-A24F986E8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r="20340" b="12103"/>
          <a:stretch/>
        </p:blipFill>
        <p:spPr>
          <a:xfrm>
            <a:off x="62144" y="0"/>
            <a:ext cx="12055875" cy="70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hosting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</dc:title>
  <dc:creator>sanchit kumar</dc:creator>
  <cp:lastModifiedBy>sanchit kumar</cp:lastModifiedBy>
  <cp:revision>1</cp:revision>
  <dcterms:created xsi:type="dcterms:W3CDTF">2022-08-29T08:36:14Z</dcterms:created>
  <dcterms:modified xsi:type="dcterms:W3CDTF">2022-08-29T08:36:17Z</dcterms:modified>
</cp:coreProperties>
</file>