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2" autoAdjust="0"/>
    <p:restoredTop sz="94660"/>
  </p:normalViewPr>
  <p:slideViewPr>
    <p:cSldViewPr snapToGrid="0">
      <p:cViewPr varScale="1">
        <p:scale>
          <a:sx n="86" d="100"/>
          <a:sy n="86" d="100"/>
        </p:scale>
        <p:origin x="33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0084A-C2B9-9631-174F-7302DF564C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7B1E46-B453-B98D-B7B5-A5587F5942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07507E-FF4C-790D-6846-086B194E3C60}"/>
              </a:ext>
            </a:extLst>
          </p:cNvPr>
          <p:cNvSpPr>
            <a:spLocks noGrp="1"/>
          </p:cNvSpPr>
          <p:nvPr>
            <p:ph type="dt" sz="half" idx="10"/>
          </p:nvPr>
        </p:nvSpPr>
        <p:spPr/>
        <p:txBody>
          <a:bodyPr/>
          <a:lstStyle/>
          <a:p>
            <a:fld id="{3B88EAF7-BFE2-49E1-B63E-03D478CF820B}" type="datetimeFigureOut">
              <a:rPr lang="en-IN" smtClean="0"/>
              <a:t>27-09-2022</a:t>
            </a:fld>
            <a:endParaRPr lang="en-IN"/>
          </a:p>
        </p:txBody>
      </p:sp>
      <p:sp>
        <p:nvSpPr>
          <p:cNvPr id="5" name="Footer Placeholder 4">
            <a:extLst>
              <a:ext uri="{FF2B5EF4-FFF2-40B4-BE49-F238E27FC236}">
                <a16:creationId xmlns:a16="http://schemas.microsoft.com/office/drawing/2014/main" id="{FF102D3C-C2C2-FD1D-2E47-8330729E0C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880451-1ED3-DB6F-167E-101A333CC60A}"/>
              </a:ext>
            </a:extLst>
          </p:cNvPr>
          <p:cNvSpPr>
            <a:spLocks noGrp="1"/>
          </p:cNvSpPr>
          <p:nvPr>
            <p:ph type="sldNum" sz="quarter" idx="12"/>
          </p:nvPr>
        </p:nvSpPr>
        <p:spPr/>
        <p:txBody>
          <a:bodyPr/>
          <a:lstStyle/>
          <a:p>
            <a:fld id="{1FA0D0BF-AE83-4550-833C-2A888F0B5731}" type="slidenum">
              <a:rPr lang="en-IN" smtClean="0"/>
              <a:t>‹#›</a:t>
            </a:fld>
            <a:endParaRPr lang="en-IN"/>
          </a:p>
        </p:txBody>
      </p:sp>
    </p:spTree>
    <p:extLst>
      <p:ext uri="{BB962C8B-B14F-4D97-AF65-F5344CB8AC3E}">
        <p14:creationId xmlns:p14="http://schemas.microsoft.com/office/powerpoint/2010/main" val="1151088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697F8-FC99-EA08-13B4-8CB439DBF0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49AF36-AF8C-356B-7285-E8FD53D226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B73933-E3C1-B1E5-D448-FAB28B70CC9A}"/>
              </a:ext>
            </a:extLst>
          </p:cNvPr>
          <p:cNvSpPr>
            <a:spLocks noGrp="1"/>
          </p:cNvSpPr>
          <p:nvPr>
            <p:ph type="dt" sz="half" idx="10"/>
          </p:nvPr>
        </p:nvSpPr>
        <p:spPr/>
        <p:txBody>
          <a:bodyPr/>
          <a:lstStyle/>
          <a:p>
            <a:fld id="{3B88EAF7-BFE2-49E1-B63E-03D478CF820B}" type="datetimeFigureOut">
              <a:rPr lang="en-IN" smtClean="0"/>
              <a:t>27-09-2022</a:t>
            </a:fld>
            <a:endParaRPr lang="en-IN"/>
          </a:p>
        </p:txBody>
      </p:sp>
      <p:sp>
        <p:nvSpPr>
          <p:cNvPr id="5" name="Footer Placeholder 4">
            <a:extLst>
              <a:ext uri="{FF2B5EF4-FFF2-40B4-BE49-F238E27FC236}">
                <a16:creationId xmlns:a16="http://schemas.microsoft.com/office/drawing/2014/main" id="{114CEE3D-FF0F-0C42-0907-E2F4E716C5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A911C0-22AE-F7A7-D51F-524F66B8DFA0}"/>
              </a:ext>
            </a:extLst>
          </p:cNvPr>
          <p:cNvSpPr>
            <a:spLocks noGrp="1"/>
          </p:cNvSpPr>
          <p:nvPr>
            <p:ph type="sldNum" sz="quarter" idx="12"/>
          </p:nvPr>
        </p:nvSpPr>
        <p:spPr/>
        <p:txBody>
          <a:bodyPr/>
          <a:lstStyle/>
          <a:p>
            <a:fld id="{1FA0D0BF-AE83-4550-833C-2A888F0B5731}" type="slidenum">
              <a:rPr lang="en-IN" smtClean="0"/>
              <a:t>‹#›</a:t>
            </a:fld>
            <a:endParaRPr lang="en-IN"/>
          </a:p>
        </p:txBody>
      </p:sp>
    </p:spTree>
    <p:extLst>
      <p:ext uri="{BB962C8B-B14F-4D97-AF65-F5344CB8AC3E}">
        <p14:creationId xmlns:p14="http://schemas.microsoft.com/office/powerpoint/2010/main" val="4134280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A5D10F-26DA-DAD8-93E7-EB138B5949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091FDA-7490-5B31-E092-997BD8CE8B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80BE84-7BDA-FAE9-9794-A359BF3ED2D2}"/>
              </a:ext>
            </a:extLst>
          </p:cNvPr>
          <p:cNvSpPr>
            <a:spLocks noGrp="1"/>
          </p:cNvSpPr>
          <p:nvPr>
            <p:ph type="dt" sz="half" idx="10"/>
          </p:nvPr>
        </p:nvSpPr>
        <p:spPr/>
        <p:txBody>
          <a:bodyPr/>
          <a:lstStyle/>
          <a:p>
            <a:fld id="{3B88EAF7-BFE2-49E1-B63E-03D478CF820B}" type="datetimeFigureOut">
              <a:rPr lang="en-IN" smtClean="0"/>
              <a:t>27-09-2022</a:t>
            </a:fld>
            <a:endParaRPr lang="en-IN"/>
          </a:p>
        </p:txBody>
      </p:sp>
      <p:sp>
        <p:nvSpPr>
          <p:cNvPr id="5" name="Footer Placeholder 4">
            <a:extLst>
              <a:ext uri="{FF2B5EF4-FFF2-40B4-BE49-F238E27FC236}">
                <a16:creationId xmlns:a16="http://schemas.microsoft.com/office/drawing/2014/main" id="{E9E9A88E-9103-57BE-322F-7C6DCC34DF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E46783-F251-997B-5057-08D8170C16D7}"/>
              </a:ext>
            </a:extLst>
          </p:cNvPr>
          <p:cNvSpPr>
            <a:spLocks noGrp="1"/>
          </p:cNvSpPr>
          <p:nvPr>
            <p:ph type="sldNum" sz="quarter" idx="12"/>
          </p:nvPr>
        </p:nvSpPr>
        <p:spPr/>
        <p:txBody>
          <a:bodyPr/>
          <a:lstStyle/>
          <a:p>
            <a:fld id="{1FA0D0BF-AE83-4550-833C-2A888F0B5731}" type="slidenum">
              <a:rPr lang="en-IN" smtClean="0"/>
              <a:t>‹#›</a:t>
            </a:fld>
            <a:endParaRPr lang="en-IN"/>
          </a:p>
        </p:txBody>
      </p:sp>
    </p:spTree>
    <p:extLst>
      <p:ext uri="{BB962C8B-B14F-4D97-AF65-F5344CB8AC3E}">
        <p14:creationId xmlns:p14="http://schemas.microsoft.com/office/powerpoint/2010/main" val="2852211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6F9D-E9D8-1F5D-D2C1-ADD39ECDC2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7F1BDA-80A6-F5DD-807C-0469C7808E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86BBC7-071F-0FB0-D663-2F01E7F191FC}"/>
              </a:ext>
            </a:extLst>
          </p:cNvPr>
          <p:cNvSpPr>
            <a:spLocks noGrp="1"/>
          </p:cNvSpPr>
          <p:nvPr>
            <p:ph type="dt" sz="half" idx="10"/>
          </p:nvPr>
        </p:nvSpPr>
        <p:spPr/>
        <p:txBody>
          <a:bodyPr/>
          <a:lstStyle/>
          <a:p>
            <a:fld id="{3B88EAF7-BFE2-49E1-B63E-03D478CF820B}" type="datetimeFigureOut">
              <a:rPr lang="en-IN" smtClean="0"/>
              <a:t>27-09-2022</a:t>
            </a:fld>
            <a:endParaRPr lang="en-IN"/>
          </a:p>
        </p:txBody>
      </p:sp>
      <p:sp>
        <p:nvSpPr>
          <p:cNvPr id="5" name="Footer Placeholder 4">
            <a:extLst>
              <a:ext uri="{FF2B5EF4-FFF2-40B4-BE49-F238E27FC236}">
                <a16:creationId xmlns:a16="http://schemas.microsoft.com/office/drawing/2014/main" id="{15280C5C-7A71-FBFD-F249-02F3E47F6F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94EAD5-B21C-041A-0206-EBB00E78D9FF}"/>
              </a:ext>
            </a:extLst>
          </p:cNvPr>
          <p:cNvSpPr>
            <a:spLocks noGrp="1"/>
          </p:cNvSpPr>
          <p:nvPr>
            <p:ph type="sldNum" sz="quarter" idx="12"/>
          </p:nvPr>
        </p:nvSpPr>
        <p:spPr/>
        <p:txBody>
          <a:bodyPr/>
          <a:lstStyle/>
          <a:p>
            <a:fld id="{1FA0D0BF-AE83-4550-833C-2A888F0B5731}" type="slidenum">
              <a:rPr lang="en-IN" smtClean="0"/>
              <a:t>‹#›</a:t>
            </a:fld>
            <a:endParaRPr lang="en-IN"/>
          </a:p>
        </p:txBody>
      </p:sp>
    </p:spTree>
    <p:extLst>
      <p:ext uri="{BB962C8B-B14F-4D97-AF65-F5344CB8AC3E}">
        <p14:creationId xmlns:p14="http://schemas.microsoft.com/office/powerpoint/2010/main" val="2124730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4B7DC-8812-3FB6-D10F-4273255E0B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26C11B-6582-D5D0-0A2C-912CB5A6EF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DA4220-A4B9-E7BE-3F11-8039906A82AD}"/>
              </a:ext>
            </a:extLst>
          </p:cNvPr>
          <p:cNvSpPr>
            <a:spLocks noGrp="1"/>
          </p:cNvSpPr>
          <p:nvPr>
            <p:ph type="dt" sz="half" idx="10"/>
          </p:nvPr>
        </p:nvSpPr>
        <p:spPr/>
        <p:txBody>
          <a:bodyPr/>
          <a:lstStyle/>
          <a:p>
            <a:fld id="{3B88EAF7-BFE2-49E1-B63E-03D478CF820B}" type="datetimeFigureOut">
              <a:rPr lang="en-IN" smtClean="0"/>
              <a:t>27-09-2022</a:t>
            </a:fld>
            <a:endParaRPr lang="en-IN"/>
          </a:p>
        </p:txBody>
      </p:sp>
      <p:sp>
        <p:nvSpPr>
          <p:cNvPr id="5" name="Footer Placeholder 4">
            <a:extLst>
              <a:ext uri="{FF2B5EF4-FFF2-40B4-BE49-F238E27FC236}">
                <a16:creationId xmlns:a16="http://schemas.microsoft.com/office/drawing/2014/main" id="{95BC382F-D34A-E8C8-9D9E-3328F3763C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9C8175-7D6B-3C8F-9E68-9B94873C3812}"/>
              </a:ext>
            </a:extLst>
          </p:cNvPr>
          <p:cNvSpPr>
            <a:spLocks noGrp="1"/>
          </p:cNvSpPr>
          <p:nvPr>
            <p:ph type="sldNum" sz="quarter" idx="12"/>
          </p:nvPr>
        </p:nvSpPr>
        <p:spPr/>
        <p:txBody>
          <a:bodyPr/>
          <a:lstStyle/>
          <a:p>
            <a:fld id="{1FA0D0BF-AE83-4550-833C-2A888F0B5731}" type="slidenum">
              <a:rPr lang="en-IN" smtClean="0"/>
              <a:t>‹#›</a:t>
            </a:fld>
            <a:endParaRPr lang="en-IN"/>
          </a:p>
        </p:txBody>
      </p:sp>
    </p:spTree>
    <p:extLst>
      <p:ext uri="{BB962C8B-B14F-4D97-AF65-F5344CB8AC3E}">
        <p14:creationId xmlns:p14="http://schemas.microsoft.com/office/powerpoint/2010/main" val="2036023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10B2-9EE9-572E-0417-4884BC9A32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EC281E-0320-ECC1-7857-8B3B323CD3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A2EE13-8D4C-6590-7A01-E18813103B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1F8EB3-7D1A-0A08-F194-49869B072DD9}"/>
              </a:ext>
            </a:extLst>
          </p:cNvPr>
          <p:cNvSpPr>
            <a:spLocks noGrp="1"/>
          </p:cNvSpPr>
          <p:nvPr>
            <p:ph type="dt" sz="half" idx="10"/>
          </p:nvPr>
        </p:nvSpPr>
        <p:spPr/>
        <p:txBody>
          <a:bodyPr/>
          <a:lstStyle/>
          <a:p>
            <a:fld id="{3B88EAF7-BFE2-49E1-B63E-03D478CF820B}" type="datetimeFigureOut">
              <a:rPr lang="en-IN" smtClean="0"/>
              <a:t>27-09-2022</a:t>
            </a:fld>
            <a:endParaRPr lang="en-IN"/>
          </a:p>
        </p:txBody>
      </p:sp>
      <p:sp>
        <p:nvSpPr>
          <p:cNvPr id="6" name="Footer Placeholder 5">
            <a:extLst>
              <a:ext uri="{FF2B5EF4-FFF2-40B4-BE49-F238E27FC236}">
                <a16:creationId xmlns:a16="http://schemas.microsoft.com/office/drawing/2014/main" id="{4FCC74B9-E32D-6AA2-D846-2026BFBA92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8AE511-2358-2301-907D-9F585E6780A4}"/>
              </a:ext>
            </a:extLst>
          </p:cNvPr>
          <p:cNvSpPr>
            <a:spLocks noGrp="1"/>
          </p:cNvSpPr>
          <p:nvPr>
            <p:ph type="sldNum" sz="quarter" idx="12"/>
          </p:nvPr>
        </p:nvSpPr>
        <p:spPr/>
        <p:txBody>
          <a:bodyPr/>
          <a:lstStyle/>
          <a:p>
            <a:fld id="{1FA0D0BF-AE83-4550-833C-2A888F0B5731}" type="slidenum">
              <a:rPr lang="en-IN" smtClean="0"/>
              <a:t>‹#›</a:t>
            </a:fld>
            <a:endParaRPr lang="en-IN"/>
          </a:p>
        </p:txBody>
      </p:sp>
    </p:spTree>
    <p:extLst>
      <p:ext uri="{BB962C8B-B14F-4D97-AF65-F5344CB8AC3E}">
        <p14:creationId xmlns:p14="http://schemas.microsoft.com/office/powerpoint/2010/main" val="2208413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FD716-C46C-17EF-0788-D93DFEFF6F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90655C-EA1D-0795-6D72-B7201D1708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DA88F-7251-25F5-D656-9863F569E2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12A08F9-2F5A-AF4B-9784-71BC3576C5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5B8EE6-7E76-435F-4025-4CEDC339FC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FFD10B-9D7A-2DDF-CB39-B5963252BF51}"/>
              </a:ext>
            </a:extLst>
          </p:cNvPr>
          <p:cNvSpPr>
            <a:spLocks noGrp="1"/>
          </p:cNvSpPr>
          <p:nvPr>
            <p:ph type="dt" sz="half" idx="10"/>
          </p:nvPr>
        </p:nvSpPr>
        <p:spPr/>
        <p:txBody>
          <a:bodyPr/>
          <a:lstStyle/>
          <a:p>
            <a:fld id="{3B88EAF7-BFE2-49E1-B63E-03D478CF820B}" type="datetimeFigureOut">
              <a:rPr lang="en-IN" smtClean="0"/>
              <a:t>27-09-2022</a:t>
            </a:fld>
            <a:endParaRPr lang="en-IN"/>
          </a:p>
        </p:txBody>
      </p:sp>
      <p:sp>
        <p:nvSpPr>
          <p:cNvPr id="8" name="Footer Placeholder 7">
            <a:extLst>
              <a:ext uri="{FF2B5EF4-FFF2-40B4-BE49-F238E27FC236}">
                <a16:creationId xmlns:a16="http://schemas.microsoft.com/office/drawing/2014/main" id="{B91F6797-DA2B-1139-BE7A-C5026050118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2CE18B-0DA9-308A-2A0C-43EEC4A2C15C}"/>
              </a:ext>
            </a:extLst>
          </p:cNvPr>
          <p:cNvSpPr>
            <a:spLocks noGrp="1"/>
          </p:cNvSpPr>
          <p:nvPr>
            <p:ph type="sldNum" sz="quarter" idx="12"/>
          </p:nvPr>
        </p:nvSpPr>
        <p:spPr/>
        <p:txBody>
          <a:bodyPr/>
          <a:lstStyle/>
          <a:p>
            <a:fld id="{1FA0D0BF-AE83-4550-833C-2A888F0B5731}" type="slidenum">
              <a:rPr lang="en-IN" smtClean="0"/>
              <a:t>‹#›</a:t>
            </a:fld>
            <a:endParaRPr lang="en-IN"/>
          </a:p>
        </p:txBody>
      </p:sp>
    </p:spTree>
    <p:extLst>
      <p:ext uri="{BB962C8B-B14F-4D97-AF65-F5344CB8AC3E}">
        <p14:creationId xmlns:p14="http://schemas.microsoft.com/office/powerpoint/2010/main" val="325734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EE301-C241-AAE8-0573-D4F6F0A68A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6588C2-5E0C-8BB8-2A9A-8ED6C26ACC8A}"/>
              </a:ext>
            </a:extLst>
          </p:cNvPr>
          <p:cNvSpPr>
            <a:spLocks noGrp="1"/>
          </p:cNvSpPr>
          <p:nvPr>
            <p:ph type="dt" sz="half" idx="10"/>
          </p:nvPr>
        </p:nvSpPr>
        <p:spPr/>
        <p:txBody>
          <a:bodyPr/>
          <a:lstStyle/>
          <a:p>
            <a:fld id="{3B88EAF7-BFE2-49E1-B63E-03D478CF820B}" type="datetimeFigureOut">
              <a:rPr lang="en-IN" smtClean="0"/>
              <a:t>27-09-2022</a:t>
            </a:fld>
            <a:endParaRPr lang="en-IN"/>
          </a:p>
        </p:txBody>
      </p:sp>
      <p:sp>
        <p:nvSpPr>
          <p:cNvPr id="4" name="Footer Placeholder 3">
            <a:extLst>
              <a:ext uri="{FF2B5EF4-FFF2-40B4-BE49-F238E27FC236}">
                <a16:creationId xmlns:a16="http://schemas.microsoft.com/office/drawing/2014/main" id="{3EFC6C39-DEC5-C1F2-3C64-375AC28E99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FFE3FE-AC71-CEC7-1DA9-9A1A6EEB1FD6}"/>
              </a:ext>
            </a:extLst>
          </p:cNvPr>
          <p:cNvSpPr>
            <a:spLocks noGrp="1"/>
          </p:cNvSpPr>
          <p:nvPr>
            <p:ph type="sldNum" sz="quarter" idx="12"/>
          </p:nvPr>
        </p:nvSpPr>
        <p:spPr/>
        <p:txBody>
          <a:bodyPr/>
          <a:lstStyle/>
          <a:p>
            <a:fld id="{1FA0D0BF-AE83-4550-833C-2A888F0B5731}" type="slidenum">
              <a:rPr lang="en-IN" smtClean="0"/>
              <a:t>‹#›</a:t>
            </a:fld>
            <a:endParaRPr lang="en-IN"/>
          </a:p>
        </p:txBody>
      </p:sp>
    </p:spTree>
    <p:extLst>
      <p:ext uri="{BB962C8B-B14F-4D97-AF65-F5344CB8AC3E}">
        <p14:creationId xmlns:p14="http://schemas.microsoft.com/office/powerpoint/2010/main" val="3309946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FC1531-A8AA-0A20-D665-287E453302D3}"/>
              </a:ext>
            </a:extLst>
          </p:cNvPr>
          <p:cNvSpPr>
            <a:spLocks noGrp="1"/>
          </p:cNvSpPr>
          <p:nvPr>
            <p:ph type="dt" sz="half" idx="10"/>
          </p:nvPr>
        </p:nvSpPr>
        <p:spPr/>
        <p:txBody>
          <a:bodyPr/>
          <a:lstStyle/>
          <a:p>
            <a:fld id="{3B88EAF7-BFE2-49E1-B63E-03D478CF820B}" type="datetimeFigureOut">
              <a:rPr lang="en-IN" smtClean="0"/>
              <a:t>27-09-2022</a:t>
            </a:fld>
            <a:endParaRPr lang="en-IN"/>
          </a:p>
        </p:txBody>
      </p:sp>
      <p:sp>
        <p:nvSpPr>
          <p:cNvPr id="3" name="Footer Placeholder 2">
            <a:extLst>
              <a:ext uri="{FF2B5EF4-FFF2-40B4-BE49-F238E27FC236}">
                <a16:creationId xmlns:a16="http://schemas.microsoft.com/office/drawing/2014/main" id="{58A0B1CB-E02A-5457-5C1F-65455F90EBE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E05058-B2BB-807A-0FD8-DA4530849EB2}"/>
              </a:ext>
            </a:extLst>
          </p:cNvPr>
          <p:cNvSpPr>
            <a:spLocks noGrp="1"/>
          </p:cNvSpPr>
          <p:nvPr>
            <p:ph type="sldNum" sz="quarter" idx="12"/>
          </p:nvPr>
        </p:nvSpPr>
        <p:spPr/>
        <p:txBody>
          <a:bodyPr/>
          <a:lstStyle/>
          <a:p>
            <a:fld id="{1FA0D0BF-AE83-4550-833C-2A888F0B5731}" type="slidenum">
              <a:rPr lang="en-IN" smtClean="0"/>
              <a:t>‹#›</a:t>
            </a:fld>
            <a:endParaRPr lang="en-IN"/>
          </a:p>
        </p:txBody>
      </p:sp>
    </p:spTree>
    <p:extLst>
      <p:ext uri="{BB962C8B-B14F-4D97-AF65-F5344CB8AC3E}">
        <p14:creationId xmlns:p14="http://schemas.microsoft.com/office/powerpoint/2010/main" val="765034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F76A-ADF6-FD9F-C1F4-A733F5A266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F55ECCE-E41F-FD07-A2C9-E8F3A32D60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3EA4BE-51C4-2A5E-96D9-7559ABA633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E4DB88-BAE5-FAEC-E7F9-99405A23B382}"/>
              </a:ext>
            </a:extLst>
          </p:cNvPr>
          <p:cNvSpPr>
            <a:spLocks noGrp="1"/>
          </p:cNvSpPr>
          <p:nvPr>
            <p:ph type="dt" sz="half" idx="10"/>
          </p:nvPr>
        </p:nvSpPr>
        <p:spPr/>
        <p:txBody>
          <a:bodyPr/>
          <a:lstStyle/>
          <a:p>
            <a:fld id="{3B88EAF7-BFE2-49E1-B63E-03D478CF820B}" type="datetimeFigureOut">
              <a:rPr lang="en-IN" smtClean="0"/>
              <a:t>27-09-2022</a:t>
            </a:fld>
            <a:endParaRPr lang="en-IN"/>
          </a:p>
        </p:txBody>
      </p:sp>
      <p:sp>
        <p:nvSpPr>
          <p:cNvPr id="6" name="Footer Placeholder 5">
            <a:extLst>
              <a:ext uri="{FF2B5EF4-FFF2-40B4-BE49-F238E27FC236}">
                <a16:creationId xmlns:a16="http://schemas.microsoft.com/office/drawing/2014/main" id="{2F937D5C-210D-0DE3-9439-75EBD8693C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BC6EBD-119E-55F2-1E5C-9D60F16C59EC}"/>
              </a:ext>
            </a:extLst>
          </p:cNvPr>
          <p:cNvSpPr>
            <a:spLocks noGrp="1"/>
          </p:cNvSpPr>
          <p:nvPr>
            <p:ph type="sldNum" sz="quarter" idx="12"/>
          </p:nvPr>
        </p:nvSpPr>
        <p:spPr/>
        <p:txBody>
          <a:bodyPr/>
          <a:lstStyle/>
          <a:p>
            <a:fld id="{1FA0D0BF-AE83-4550-833C-2A888F0B5731}" type="slidenum">
              <a:rPr lang="en-IN" smtClean="0"/>
              <a:t>‹#›</a:t>
            </a:fld>
            <a:endParaRPr lang="en-IN"/>
          </a:p>
        </p:txBody>
      </p:sp>
    </p:spTree>
    <p:extLst>
      <p:ext uri="{BB962C8B-B14F-4D97-AF65-F5344CB8AC3E}">
        <p14:creationId xmlns:p14="http://schemas.microsoft.com/office/powerpoint/2010/main" val="2197046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9D004-6043-7092-DE59-13EDFD448F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C98A9B-26BE-0E97-3D1B-0DCED2EECB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3D6A50C-4888-7A74-71DE-8ABACD9B37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58294A-F679-214C-3379-F16D7840BC6D}"/>
              </a:ext>
            </a:extLst>
          </p:cNvPr>
          <p:cNvSpPr>
            <a:spLocks noGrp="1"/>
          </p:cNvSpPr>
          <p:nvPr>
            <p:ph type="dt" sz="half" idx="10"/>
          </p:nvPr>
        </p:nvSpPr>
        <p:spPr/>
        <p:txBody>
          <a:bodyPr/>
          <a:lstStyle/>
          <a:p>
            <a:fld id="{3B88EAF7-BFE2-49E1-B63E-03D478CF820B}" type="datetimeFigureOut">
              <a:rPr lang="en-IN" smtClean="0"/>
              <a:t>27-09-2022</a:t>
            </a:fld>
            <a:endParaRPr lang="en-IN"/>
          </a:p>
        </p:txBody>
      </p:sp>
      <p:sp>
        <p:nvSpPr>
          <p:cNvPr id="6" name="Footer Placeholder 5">
            <a:extLst>
              <a:ext uri="{FF2B5EF4-FFF2-40B4-BE49-F238E27FC236}">
                <a16:creationId xmlns:a16="http://schemas.microsoft.com/office/drawing/2014/main" id="{28B7FC0C-2514-300F-8BD5-D8E71A2C4F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19E2EE-03CF-F660-8981-106ADF381145}"/>
              </a:ext>
            </a:extLst>
          </p:cNvPr>
          <p:cNvSpPr>
            <a:spLocks noGrp="1"/>
          </p:cNvSpPr>
          <p:nvPr>
            <p:ph type="sldNum" sz="quarter" idx="12"/>
          </p:nvPr>
        </p:nvSpPr>
        <p:spPr/>
        <p:txBody>
          <a:bodyPr/>
          <a:lstStyle/>
          <a:p>
            <a:fld id="{1FA0D0BF-AE83-4550-833C-2A888F0B5731}" type="slidenum">
              <a:rPr lang="en-IN" smtClean="0"/>
              <a:t>‹#›</a:t>
            </a:fld>
            <a:endParaRPr lang="en-IN"/>
          </a:p>
        </p:txBody>
      </p:sp>
    </p:spTree>
    <p:extLst>
      <p:ext uri="{BB962C8B-B14F-4D97-AF65-F5344CB8AC3E}">
        <p14:creationId xmlns:p14="http://schemas.microsoft.com/office/powerpoint/2010/main" val="1214653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436253-7928-6E1F-6181-13C78FD5BF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B2EFB7-6DF9-6BBB-3E23-2A1C46F4AA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F6E4E2-1FAF-D349-6F50-A6EDE39A01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8EAF7-BFE2-49E1-B63E-03D478CF820B}" type="datetimeFigureOut">
              <a:rPr lang="en-IN" smtClean="0"/>
              <a:t>27-09-2022</a:t>
            </a:fld>
            <a:endParaRPr lang="en-IN"/>
          </a:p>
        </p:txBody>
      </p:sp>
      <p:sp>
        <p:nvSpPr>
          <p:cNvPr id="5" name="Footer Placeholder 4">
            <a:extLst>
              <a:ext uri="{FF2B5EF4-FFF2-40B4-BE49-F238E27FC236}">
                <a16:creationId xmlns:a16="http://schemas.microsoft.com/office/drawing/2014/main" id="{65FA8C67-1DA8-721B-93A0-C1C307CC6F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C2FF50C-D598-3559-EC3C-C4E1D6981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A0D0BF-AE83-4550-833C-2A888F0B5731}" type="slidenum">
              <a:rPr lang="en-IN" smtClean="0"/>
              <a:t>‹#›</a:t>
            </a:fld>
            <a:endParaRPr lang="en-IN"/>
          </a:p>
        </p:txBody>
      </p:sp>
    </p:spTree>
    <p:extLst>
      <p:ext uri="{BB962C8B-B14F-4D97-AF65-F5344CB8AC3E}">
        <p14:creationId xmlns:p14="http://schemas.microsoft.com/office/powerpoint/2010/main" val="2369055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80FA3-3F0E-5B8F-3C52-889A6AC1E9BE}"/>
              </a:ext>
            </a:extLst>
          </p:cNvPr>
          <p:cNvSpPr>
            <a:spLocks noGrp="1"/>
          </p:cNvSpPr>
          <p:nvPr>
            <p:ph type="ctrTitle"/>
          </p:nvPr>
        </p:nvSpPr>
        <p:spPr/>
        <p:txBody>
          <a:bodyPr/>
          <a:lstStyle/>
          <a:p>
            <a:r>
              <a:rPr lang="en-IN" dirty="0"/>
              <a:t>LISTS</a:t>
            </a:r>
          </a:p>
        </p:txBody>
      </p:sp>
      <p:sp>
        <p:nvSpPr>
          <p:cNvPr id="3" name="Subtitle 2">
            <a:extLst>
              <a:ext uri="{FF2B5EF4-FFF2-40B4-BE49-F238E27FC236}">
                <a16:creationId xmlns:a16="http://schemas.microsoft.com/office/drawing/2014/main" id="{DD0E124B-2636-E61D-760E-526A699C3AA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011236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D1DA-610C-8018-AE25-9583C491C13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7B4A84E-49F1-D25A-3B14-F85694A2B1F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AB5E2B9-BF12-170D-A275-D4415DB4F8E1}"/>
              </a:ext>
            </a:extLst>
          </p:cNvPr>
          <p:cNvPicPr>
            <a:picLocks noChangeAspect="1"/>
          </p:cNvPicPr>
          <p:nvPr/>
        </p:nvPicPr>
        <p:blipFill>
          <a:blip r:embed="rId2"/>
          <a:stretch>
            <a:fillRect/>
          </a:stretch>
        </p:blipFill>
        <p:spPr>
          <a:xfrm>
            <a:off x="2352675" y="685800"/>
            <a:ext cx="7486650" cy="5486400"/>
          </a:xfrm>
          <a:prstGeom prst="rect">
            <a:avLst/>
          </a:prstGeom>
        </p:spPr>
      </p:pic>
    </p:spTree>
    <p:extLst>
      <p:ext uri="{BB962C8B-B14F-4D97-AF65-F5344CB8AC3E}">
        <p14:creationId xmlns:p14="http://schemas.microsoft.com/office/powerpoint/2010/main" val="4287943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B2E56-50AD-E3E8-3E1D-53A487E810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276423-6295-8EBB-0081-C20C1125F60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34714DA-C8C8-A610-B02F-3E4FFC23BA93}"/>
              </a:ext>
            </a:extLst>
          </p:cNvPr>
          <p:cNvPicPr>
            <a:picLocks noChangeAspect="1"/>
          </p:cNvPicPr>
          <p:nvPr/>
        </p:nvPicPr>
        <p:blipFill>
          <a:blip r:embed="rId2"/>
          <a:stretch>
            <a:fillRect/>
          </a:stretch>
        </p:blipFill>
        <p:spPr>
          <a:xfrm>
            <a:off x="2767012" y="1771650"/>
            <a:ext cx="6657975" cy="3314700"/>
          </a:xfrm>
          <a:prstGeom prst="rect">
            <a:avLst/>
          </a:prstGeom>
        </p:spPr>
      </p:pic>
    </p:spTree>
    <p:extLst>
      <p:ext uri="{BB962C8B-B14F-4D97-AF65-F5344CB8AC3E}">
        <p14:creationId xmlns:p14="http://schemas.microsoft.com/office/powerpoint/2010/main" val="3775001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821A5-C7CE-295B-EF5C-3AE3C296CD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D002DFA-8DA8-0183-234F-74285BC692C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D3F424B-67F4-F168-9EDB-06430F0949BD}"/>
              </a:ext>
            </a:extLst>
          </p:cNvPr>
          <p:cNvPicPr>
            <a:picLocks noChangeAspect="1"/>
          </p:cNvPicPr>
          <p:nvPr/>
        </p:nvPicPr>
        <p:blipFill>
          <a:blip r:embed="rId2"/>
          <a:stretch>
            <a:fillRect/>
          </a:stretch>
        </p:blipFill>
        <p:spPr>
          <a:xfrm>
            <a:off x="2509837" y="504825"/>
            <a:ext cx="7172325" cy="5848350"/>
          </a:xfrm>
          <a:prstGeom prst="rect">
            <a:avLst/>
          </a:prstGeom>
        </p:spPr>
      </p:pic>
    </p:spTree>
    <p:extLst>
      <p:ext uri="{BB962C8B-B14F-4D97-AF65-F5344CB8AC3E}">
        <p14:creationId xmlns:p14="http://schemas.microsoft.com/office/powerpoint/2010/main" val="94478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680AC-60AC-13D3-9A48-A7DF1A779B2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D5CA3A-E34C-4F37-ADC3-C7146706D44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ED3BAD1-E3D7-11CC-1880-576AE49B93C4}"/>
              </a:ext>
            </a:extLst>
          </p:cNvPr>
          <p:cNvPicPr>
            <a:picLocks noChangeAspect="1"/>
          </p:cNvPicPr>
          <p:nvPr/>
        </p:nvPicPr>
        <p:blipFill>
          <a:blip r:embed="rId2"/>
          <a:stretch>
            <a:fillRect/>
          </a:stretch>
        </p:blipFill>
        <p:spPr>
          <a:xfrm>
            <a:off x="1938337" y="1147762"/>
            <a:ext cx="8315325" cy="4562475"/>
          </a:xfrm>
          <a:prstGeom prst="rect">
            <a:avLst/>
          </a:prstGeom>
        </p:spPr>
      </p:pic>
    </p:spTree>
    <p:extLst>
      <p:ext uri="{BB962C8B-B14F-4D97-AF65-F5344CB8AC3E}">
        <p14:creationId xmlns:p14="http://schemas.microsoft.com/office/powerpoint/2010/main" val="1362105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4C54F-F6CA-A163-B030-007771D8D9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7741A7D-E735-CC42-1597-E71C11F001F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6440CC0-1F1C-34C0-6720-46B2A7A798C9}"/>
              </a:ext>
            </a:extLst>
          </p:cNvPr>
          <p:cNvPicPr>
            <a:picLocks noChangeAspect="1"/>
          </p:cNvPicPr>
          <p:nvPr/>
        </p:nvPicPr>
        <p:blipFill>
          <a:blip r:embed="rId2"/>
          <a:stretch>
            <a:fillRect/>
          </a:stretch>
        </p:blipFill>
        <p:spPr>
          <a:xfrm>
            <a:off x="3157537" y="1066800"/>
            <a:ext cx="5876925" cy="4724400"/>
          </a:xfrm>
          <a:prstGeom prst="rect">
            <a:avLst/>
          </a:prstGeom>
        </p:spPr>
      </p:pic>
    </p:spTree>
    <p:extLst>
      <p:ext uri="{BB962C8B-B14F-4D97-AF65-F5344CB8AC3E}">
        <p14:creationId xmlns:p14="http://schemas.microsoft.com/office/powerpoint/2010/main" val="2788646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977C3-17A1-6DDC-C702-CF5850259C4C}"/>
              </a:ext>
            </a:extLst>
          </p:cNvPr>
          <p:cNvSpPr>
            <a:spLocks noGrp="1"/>
          </p:cNvSpPr>
          <p:nvPr>
            <p:ph type="title"/>
          </p:nvPr>
        </p:nvSpPr>
        <p:spPr/>
        <p:txBody>
          <a:bodyPr/>
          <a:lstStyle/>
          <a:p>
            <a:r>
              <a:rPr lang="en-IN" sz="4400" b="1" dirty="0">
                <a:solidFill>
                  <a:srgbClr val="2F5496"/>
                </a:solidFill>
                <a:effectLst/>
                <a:latin typeface="Arial" panose="020B0604020202020204" pitchFamily="34" charset="0"/>
                <a:ea typeface="Times New Roman" panose="02020603050405020304" pitchFamily="18" charset="0"/>
                <a:cs typeface="Times New Roman" panose="02020603050405020304" pitchFamily="18" charset="0"/>
              </a:rPr>
              <a:t>The start Attribute</a:t>
            </a:r>
            <a:br>
              <a:rPr lang="en-IN" sz="4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DEABFD7-5A1F-A443-67F9-13DCC9C43225}"/>
              </a:ext>
            </a:extLst>
          </p:cNvPr>
          <p:cNvSpPr>
            <a:spLocks noGrp="1"/>
          </p:cNvSpPr>
          <p:nvPr>
            <p:ph idx="1"/>
          </p:nvPr>
        </p:nvSpPr>
        <p:spPr/>
        <p:txBody>
          <a:bodyPr/>
          <a:lstStyle/>
          <a:p>
            <a:pPr marL="30480" marR="30480" algn="just">
              <a:spcBef>
                <a:spcPts val="600"/>
              </a:spcBef>
              <a:spcAft>
                <a:spcPts val="720"/>
              </a:spcAft>
            </a:pPr>
            <a:r>
              <a:rPr lang="en-US" sz="1800" dirty="0">
                <a:solidFill>
                  <a:srgbClr val="000000"/>
                </a:solidFill>
                <a:effectLst/>
                <a:latin typeface="Arial" panose="020B0604020202020204" pitchFamily="34" charset="0"/>
                <a:ea typeface="Times New Roman" panose="02020603050405020304" pitchFamily="18" charset="0"/>
              </a:rPr>
              <a:t>You can use </a:t>
            </a:r>
            <a:r>
              <a:rPr lang="en-US" sz="1800" b="1" dirty="0">
                <a:solidFill>
                  <a:srgbClr val="000000"/>
                </a:solidFill>
                <a:effectLst/>
                <a:latin typeface="Arial" panose="020B0604020202020204" pitchFamily="34" charset="0"/>
                <a:ea typeface="Times New Roman" panose="02020603050405020304" pitchFamily="18" charset="0"/>
              </a:rPr>
              <a:t>start</a:t>
            </a:r>
            <a:r>
              <a:rPr lang="en-US" sz="1800" dirty="0">
                <a:solidFill>
                  <a:srgbClr val="000000"/>
                </a:solidFill>
                <a:effectLst/>
                <a:latin typeface="Arial" panose="020B0604020202020204" pitchFamily="34" charset="0"/>
                <a:ea typeface="Times New Roman" panose="02020603050405020304" pitchFamily="18" charset="0"/>
              </a:rPr>
              <a:t> attribute for &lt;</a:t>
            </a:r>
            <a:r>
              <a:rPr lang="en-US" sz="1800" dirty="0" err="1">
                <a:solidFill>
                  <a:srgbClr val="000000"/>
                </a:solidFill>
                <a:effectLst/>
                <a:latin typeface="Arial" panose="020B0604020202020204" pitchFamily="34" charset="0"/>
                <a:ea typeface="Times New Roman" panose="02020603050405020304" pitchFamily="18" charset="0"/>
              </a:rPr>
              <a:t>ol</a:t>
            </a:r>
            <a:r>
              <a:rPr lang="en-US" sz="1800" dirty="0">
                <a:solidFill>
                  <a:srgbClr val="000000"/>
                </a:solidFill>
                <a:effectLst/>
                <a:latin typeface="Arial" panose="020B0604020202020204" pitchFamily="34" charset="0"/>
                <a:ea typeface="Times New Roman" panose="02020603050405020304" pitchFamily="18" charset="0"/>
              </a:rPr>
              <a:t>&gt; tag to specify the starting point of numbering you need. Following are the possible options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&lt;</a:t>
            </a:r>
            <a:r>
              <a:rPr lang="en-US" sz="1800" dirty="0" err="1">
                <a:effectLst/>
                <a:latin typeface="Times New Roman" panose="02020603050405020304" pitchFamily="18" charset="0"/>
                <a:ea typeface="Times New Roman" panose="02020603050405020304" pitchFamily="18" charset="0"/>
              </a:rPr>
              <a:t>ol</a:t>
            </a:r>
            <a:r>
              <a:rPr lang="en-US" sz="1800" dirty="0">
                <a:effectLst/>
                <a:latin typeface="Times New Roman" panose="02020603050405020304" pitchFamily="18" charset="0"/>
                <a:ea typeface="Times New Roman" panose="02020603050405020304" pitchFamily="18" charset="0"/>
              </a:rPr>
              <a:t> type = "1" start = "4"&gt;    - Numerals starts with 4.</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&lt;</a:t>
            </a:r>
            <a:r>
              <a:rPr lang="en-US" sz="1800" dirty="0" err="1">
                <a:effectLst/>
                <a:latin typeface="Times New Roman" panose="02020603050405020304" pitchFamily="18" charset="0"/>
                <a:ea typeface="Times New Roman" panose="02020603050405020304" pitchFamily="18" charset="0"/>
              </a:rPr>
              <a:t>ol</a:t>
            </a:r>
            <a:r>
              <a:rPr lang="en-US" sz="1800" dirty="0">
                <a:effectLst/>
                <a:latin typeface="Times New Roman" panose="02020603050405020304" pitchFamily="18" charset="0"/>
                <a:ea typeface="Times New Roman" panose="02020603050405020304" pitchFamily="18" charset="0"/>
              </a:rPr>
              <a:t> type = "I" start = "4"&gt;    - Numerals starts with IV.</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&lt;</a:t>
            </a:r>
            <a:r>
              <a:rPr lang="en-US" sz="1800" dirty="0" err="1">
                <a:effectLst/>
                <a:latin typeface="Times New Roman" panose="02020603050405020304" pitchFamily="18" charset="0"/>
                <a:ea typeface="Times New Roman" panose="02020603050405020304" pitchFamily="18" charset="0"/>
              </a:rPr>
              <a:t>ol</a:t>
            </a:r>
            <a:r>
              <a:rPr lang="en-US" sz="1800" dirty="0">
                <a:effectLst/>
                <a:latin typeface="Times New Roman" panose="02020603050405020304" pitchFamily="18" charset="0"/>
                <a:ea typeface="Times New Roman" panose="02020603050405020304" pitchFamily="18" charset="0"/>
              </a:rPr>
              <a:t> type = "</a:t>
            </a:r>
            <a:r>
              <a:rPr lang="en-US" sz="1800" dirty="0" err="1">
                <a:effectLst/>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 start = "4"&gt;    - Numerals starts with iv.</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&lt;</a:t>
            </a:r>
            <a:r>
              <a:rPr lang="en-US" sz="1800" dirty="0" err="1">
                <a:effectLst/>
                <a:latin typeface="Times New Roman" panose="02020603050405020304" pitchFamily="18" charset="0"/>
                <a:ea typeface="Times New Roman" panose="02020603050405020304" pitchFamily="18" charset="0"/>
              </a:rPr>
              <a:t>ol</a:t>
            </a:r>
            <a:r>
              <a:rPr lang="en-US" sz="1800" dirty="0">
                <a:effectLst/>
                <a:latin typeface="Times New Roman" panose="02020603050405020304" pitchFamily="18" charset="0"/>
                <a:ea typeface="Times New Roman" panose="02020603050405020304" pitchFamily="18" charset="0"/>
              </a:rPr>
              <a:t> type = "a" start = "4"&gt;    - Letters starts with d.</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&lt;</a:t>
            </a:r>
            <a:r>
              <a:rPr lang="en-US" sz="1800" dirty="0" err="1">
                <a:effectLst/>
                <a:latin typeface="Times New Roman" panose="02020603050405020304" pitchFamily="18" charset="0"/>
                <a:ea typeface="Times New Roman" panose="02020603050405020304" pitchFamily="18" charset="0"/>
              </a:rPr>
              <a:t>ol</a:t>
            </a:r>
            <a:r>
              <a:rPr lang="en-US" sz="1800" dirty="0">
                <a:effectLst/>
                <a:latin typeface="Times New Roman" panose="02020603050405020304" pitchFamily="18" charset="0"/>
                <a:ea typeface="Times New Roman" panose="02020603050405020304" pitchFamily="18" charset="0"/>
              </a:rPr>
              <a:t> type = "A" start = "4"&gt;    - Letters starts with D.</a:t>
            </a:r>
            <a:endParaRPr lang="en-IN" dirty="0"/>
          </a:p>
        </p:txBody>
      </p:sp>
    </p:spTree>
    <p:extLst>
      <p:ext uri="{BB962C8B-B14F-4D97-AF65-F5344CB8AC3E}">
        <p14:creationId xmlns:p14="http://schemas.microsoft.com/office/powerpoint/2010/main" val="1145522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AD35-B43C-4203-03EF-8DF0D732473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F3C8203-9EA3-56A3-BB05-AD2AEE0FBB09}"/>
              </a:ext>
            </a:extLst>
          </p:cNvPr>
          <p:cNvPicPr>
            <a:picLocks noGrp="1" noChangeAspect="1"/>
          </p:cNvPicPr>
          <p:nvPr>
            <p:ph idx="1"/>
          </p:nvPr>
        </p:nvPicPr>
        <p:blipFill>
          <a:blip r:embed="rId2"/>
          <a:stretch>
            <a:fillRect/>
          </a:stretch>
        </p:blipFill>
        <p:spPr>
          <a:xfrm>
            <a:off x="1535837" y="566039"/>
            <a:ext cx="7448275" cy="5610924"/>
          </a:xfrm>
        </p:spPr>
      </p:pic>
    </p:spTree>
    <p:extLst>
      <p:ext uri="{BB962C8B-B14F-4D97-AF65-F5344CB8AC3E}">
        <p14:creationId xmlns:p14="http://schemas.microsoft.com/office/powerpoint/2010/main" val="1150091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4D774-4EB7-4D1A-E010-74572DC84EA9}"/>
              </a:ext>
            </a:extLst>
          </p:cNvPr>
          <p:cNvSpPr>
            <a:spLocks noGrp="1"/>
          </p:cNvSpPr>
          <p:nvPr>
            <p:ph type="title"/>
          </p:nvPr>
        </p:nvSpPr>
        <p:spPr/>
        <p:txBody>
          <a:bodyPr/>
          <a:lstStyle/>
          <a:p>
            <a:r>
              <a:rPr lang="en-IN" sz="4400" b="1" dirty="0">
                <a:solidFill>
                  <a:srgbClr val="2F5496"/>
                </a:solidFill>
                <a:effectLst/>
                <a:latin typeface="Arial" panose="020B0604020202020204" pitchFamily="34" charset="0"/>
                <a:ea typeface="Times New Roman" panose="02020603050405020304" pitchFamily="18" charset="0"/>
                <a:cs typeface="Times New Roman" panose="02020603050405020304" pitchFamily="18" charset="0"/>
              </a:rPr>
              <a:t>HTML Definition Lists</a:t>
            </a:r>
            <a:br>
              <a:rPr lang="en-IN" sz="4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85F1557-C8A0-9E2F-90EB-C4AF92D8E507}"/>
              </a:ext>
            </a:extLst>
          </p:cNvPr>
          <p:cNvSpPr>
            <a:spLocks noGrp="1"/>
          </p:cNvSpPr>
          <p:nvPr>
            <p:ph idx="1"/>
          </p:nvPr>
        </p:nvSpPr>
        <p:spPr/>
        <p:txBody>
          <a:bodyPr/>
          <a:lstStyle/>
          <a:p>
            <a:pPr marL="30480" marR="30480" algn="just">
              <a:spcBef>
                <a:spcPts val="600"/>
              </a:spcBef>
              <a:spcAft>
                <a:spcPts val="720"/>
              </a:spcAft>
            </a:pPr>
            <a:r>
              <a:rPr lang="en-US" sz="1800" dirty="0">
                <a:solidFill>
                  <a:srgbClr val="000000"/>
                </a:solidFill>
                <a:effectLst/>
                <a:latin typeface="Arial" panose="020B0604020202020204" pitchFamily="34" charset="0"/>
                <a:ea typeface="Times New Roman" panose="02020603050405020304" pitchFamily="18" charset="0"/>
              </a:rPr>
              <a:t>HTML and XHTML supports a list style which is called </a:t>
            </a:r>
            <a:r>
              <a:rPr lang="en-US" sz="1800" b="1" dirty="0">
                <a:solidFill>
                  <a:srgbClr val="000000"/>
                </a:solidFill>
                <a:effectLst/>
                <a:latin typeface="Arial" panose="020B0604020202020204" pitchFamily="34" charset="0"/>
                <a:ea typeface="Times New Roman" panose="02020603050405020304" pitchFamily="18" charset="0"/>
              </a:rPr>
              <a:t>definition lists</a:t>
            </a:r>
            <a:r>
              <a:rPr lang="en-US" sz="1800" dirty="0">
                <a:solidFill>
                  <a:srgbClr val="000000"/>
                </a:solidFill>
                <a:effectLst/>
                <a:latin typeface="Arial" panose="020B0604020202020204" pitchFamily="34" charset="0"/>
                <a:ea typeface="Times New Roman" panose="02020603050405020304" pitchFamily="18" charset="0"/>
              </a:rPr>
              <a:t> where entries are listed like in a dictionary or encyclopedia. The definition list is the ideal way to present a glossary, list of terms, or other name/value list.</a:t>
            </a:r>
            <a:endParaRPr lang="en-IN" sz="1800" dirty="0">
              <a:effectLst/>
              <a:latin typeface="Times New Roman" panose="02020603050405020304" pitchFamily="18" charset="0"/>
              <a:ea typeface="Times New Roman" panose="02020603050405020304" pitchFamily="18" charset="0"/>
            </a:endParaRPr>
          </a:p>
          <a:p>
            <a:pPr marL="30480" marR="30480" algn="just">
              <a:spcBef>
                <a:spcPts val="600"/>
              </a:spcBef>
              <a:spcAft>
                <a:spcPts val="720"/>
              </a:spcAft>
            </a:pPr>
            <a:r>
              <a:rPr lang="en-US" sz="1800" dirty="0">
                <a:solidFill>
                  <a:srgbClr val="000000"/>
                </a:solidFill>
                <a:effectLst/>
                <a:latin typeface="Arial" panose="020B0604020202020204" pitchFamily="34" charset="0"/>
                <a:ea typeface="Times New Roman" panose="02020603050405020304" pitchFamily="18" charset="0"/>
              </a:rPr>
              <a:t>Definition List makes use of following three tags.</a:t>
            </a:r>
            <a:endParaRPr lang="en-IN" sz="1800" dirty="0">
              <a:effectLst/>
              <a:latin typeface="Times New Roman" panose="02020603050405020304" pitchFamily="18" charset="0"/>
              <a:ea typeface="Times New Roman" panose="02020603050405020304" pitchFamily="18" charset="0"/>
            </a:endParaRPr>
          </a:p>
          <a:p>
            <a:pPr marL="342900" lvl="0" indent="-342900">
              <a:spcAft>
                <a:spcPts val="375"/>
              </a:spcAft>
              <a:buSzPts val="1000"/>
              <a:buFont typeface="Symbol" panose="05050102010706020507" pitchFamily="18" charset="2"/>
              <a:buChar char=""/>
              <a:tabLst>
                <a:tab pos="457200" algn="l"/>
              </a:tabLst>
            </a:pPr>
            <a:r>
              <a:rPr lang="en-US" sz="1800" dirty="0">
                <a:effectLst/>
                <a:latin typeface="Arial" panose="020B0604020202020204" pitchFamily="34" charset="0"/>
                <a:ea typeface="Times New Roman" panose="02020603050405020304" pitchFamily="18" charset="0"/>
              </a:rPr>
              <a:t>&lt;dl&gt; − Defines the start of the list</a:t>
            </a:r>
            <a:endParaRPr lang="en-IN" sz="1800" dirty="0">
              <a:effectLst/>
              <a:latin typeface="Times New Roman" panose="02020603050405020304" pitchFamily="18" charset="0"/>
              <a:ea typeface="Times New Roman" panose="02020603050405020304" pitchFamily="18" charset="0"/>
            </a:endParaRPr>
          </a:p>
          <a:p>
            <a:pPr marL="342900" lvl="0" indent="-342900">
              <a:spcAft>
                <a:spcPts val="375"/>
              </a:spcAft>
              <a:buSzPts val="1000"/>
              <a:buFont typeface="Symbol" panose="05050102010706020507" pitchFamily="18" charset="2"/>
              <a:buChar char=""/>
              <a:tabLst>
                <a:tab pos="457200" algn="l"/>
              </a:tabLst>
            </a:pPr>
            <a:r>
              <a:rPr lang="en-US" sz="1800" dirty="0">
                <a:effectLst/>
                <a:latin typeface="Arial" panose="020B0604020202020204" pitchFamily="34" charset="0"/>
                <a:ea typeface="Times New Roman" panose="02020603050405020304" pitchFamily="18" charset="0"/>
              </a:rPr>
              <a:t>&lt;dt&gt; − A term</a:t>
            </a:r>
            <a:endParaRPr lang="en-IN" sz="1800" dirty="0">
              <a:effectLst/>
              <a:latin typeface="Times New Roman" panose="02020603050405020304" pitchFamily="18" charset="0"/>
              <a:ea typeface="Times New Roman" panose="02020603050405020304" pitchFamily="18" charset="0"/>
            </a:endParaRPr>
          </a:p>
          <a:p>
            <a:pPr marL="342900" lvl="0" indent="-342900">
              <a:spcAft>
                <a:spcPts val="375"/>
              </a:spcAft>
              <a:buSzPts val="1000"/>
              <a:buFont typeface="Symbol" panose="05050102010706020507" pitchFamily="18" charset="2"/>
              <a:buChar char=""/>
              <a:tabLst>
                <a:tab pos="457200" algn="l"/>
              </a:tabLst>
            </a:pPr>
            <a:r>
              <a:rPr lang="en-US" sz="1800" dirty="0">
                <a:effectLst/>
                <a:latin typeface="Arial" panose="020B0604020202020204" pitchFamily="34" charset="0"/>
                <a:ea typeface="Times New Roman" panose="02020603050405020304" pitchFamily="18" charset="0"/>
              </a:rPr>
              <a:t>&lt;dd&gt; − Term definition</a:t>
            </a:r>
            <a:endParaRPr lang="en-IN" sz="1800" dirty="0">
              <a:effectLst/>
              <a:latin typeface="Times New Roman" panose="02020603050405020304" pitchFamily="18" charset="0"/>
              <a:ea typeface="Times New Roman" panose="02020603050405020304" pitchFamily="18" charset="0"/>
            </a:endParaRPr>
          </a:p>
          <a:p>
            <a:pPr marL="342900" lvl="0" indent="-342900">
              <a:spcAft>
                <a:spcPts val="375"/>
              </a:spcAft>
              <a:buSzPts val="1000"/>
              <a:buFont typeface="Symbol" panose="05050102010706020507" pitchFamily="18" charset="2"/>
              <a:buChar char=""/>
              <a:tabLst>
                <a:tab pos="457200" algn="l"/>
              </a:tabLst>
            </a:pPr>
            <a:r>
              <a:rPr lang="en-US" sz="1800" dirty="0">
                <a:effectLst/>
                <a:latin typeface="Arial" panose="020B0604020202020204" pitchFamily="34" charset="0"/>
                <a:ea typeface="Times New Roman" panose="02020603050405020304" pitchFamily="18" charset="0"/>
              </a:rPr>
              <a:t>&lt;/dl&gt; − Defines the end of the list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018877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2AEA22-A9C4-0FA4-D65A-02348DBB2B34}"/>
              </a:ext>
            </a:extLst>
          </p:cNvPr>
          <p:cNvSpPr>
            <a:spLocks noGrp="1"/>
          </p:cNvSpPr>
          <p:nvPr>
            <p:ph idx="1"/>
          </p:nvPr>
        </p:nvSpPr>
        <p:spPr>
          <a:xfrm>
            <a:off x="781236" y="577049"/>
            <a:ext cx="4128116" cy="5599914"/>
          </a:xfrm>
        </p:spPr>
        <p:txBody>
          <a:bodyPr>
            <a:normAutofit fontScale="92500" lnSpcReduction="20000"/>
          </a:bodyPr>
          <a:lstStyle/>
          <a:p>
            <a:r>
              <a:rPr lang="en-US" sz="1800" dirty="0">
                <a:solidFill>
                  <a:srgbClr val="660066"/>
                </a:solidFill>
                <a:effectLst/>
                <a:latin typeface="Courier New" panose="02070309020205020404" pitchFamily="49" charset="0"/>
                <a:ea typeface="Times New Roman" panose="02020603050405020304" pitchFamily="18" charset="0"/>
                <a:cs typeface="Courier New" panose="02070309020205020404" pitchFamily="49" charset="0"/>
              </a:rPr>
              <a:t>&lt;!DOCTYPE html&gt;</a:t>
            </a:r>
            <a:endParaRPr lang="en-IN" sz="1800" dirty="0">
              <a:effectLst/>
              <a:latin typeface="Times New Roman" panose="02020603050405020304" pitchFamily="18" charset="0"/>
              <a:ea typeface="Times New Roman" panose="02020603050405020304" pitchFamily="18" charset="0"/>
            </a:endParaRPr>
          </a:p>
          <a:p>
            <a:r>
              <a:rPr lang="en-US" sz="1800" dirty="0">
                <a:solidFill>
                  <a:srgbClr val="000088"/>
                </a:solidFill>
                <a:effectLst/>
                <a:latin typeface="Times New Roman" panose="02020603050405020304" pitchFamily="18" charset="0"/>
                <a:ea typeface="Times New Roman" panose="02020603050405020304" pitchFamily="18" charset="0"/>
              </a:rPr>
              <a:t>&lt;html&gt;</a:t>
            </a:r>
            <a:endParaRPr lang="en-IN" sz="18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88"/>
                </a:solidFill>
                <a:effectLst/>
                <a:latin typeface="Times New Roman" panose="02020603050405020304" pitchFamily="18" charset="0"/>
                <a:ea typeface="Times New Roman" panose="02020603050405020304" pitchFamily="18" charset="0"/>
              </a:rPr>
              <a:t>&lt;head&gt;</a:t>
            </a:r>
            <a:endParaRPr lang="en-IN" sz="18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88"/>
                </a:solidFill>
                <a:effectLst/>
                <a:latin typeface="Times New Roman" panose="02020603050405020304" pitchFamily="18" charset="0"/>
                <a:ea typeface="Times New Roman" panose="02020603050405020304" pitchFamily="18" charset="0"/>
              </a:rPr>
              <a:t>&lt;title&gt;</a:t>
            </a:r>
            <a:r>
              <a:rPr lang="en-US" sz="1800" dirty="0">
                <a:solidFill>
                  <a:srgbClr val="000000"/>
                </a:solidFill>
                <a:effectLst/>
                <a:latin typeface="Times New Roman" panose="02020603050405020304" pitchFamily="18" charset="0"/>
                <a:ea typeface="Times New Roman" panose="02020603050405020304" pitchFamily="18" charset="0"/>
              </a:rPr>
              <a:t>HTML Definition List</a:t>
            </a:r>
            <a:r>
              <a:rPr lang="en-US" sz="1800" dirty="0">
                <a:solidFill>
                  <a:srgbClr val="000088"/>
                </a:solidFill>
                <a:effectLst/>
                <a:latin typeface="Times New Roman" panose="02020603050405020304" pitchFamily="18" charset="0"/>
                <a:ea typeface="Times New Roman" panose="02020603050405020304" pitchFamily="18" charset="0"/>
              </a:rPr>
              <a:t>&lt;/title&gt;</a:t>
            </a:r>
            <a:endParaRPr lang="en-IN" sz="18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88"/>
                </a:solidFill>
                <a:effectLst/>
                <a:latin typeface="Times New Roman" panose="02020603050405020304" pitchFamily="18" charset="0"/>
                <a:ea typeface="Times New Roman" panose="02020603050405020304" pitchFamily="18" charset="0"/>
              </a:rPr>
              <a:t>&lt;/head&gt;</a:t>
            </a:r>
            <a:endParaRPr lang="en-IN" sz="18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88"/>
                </a:solidFill>
                <a:effectLst/>
                <a:latin typeface="Times New Roman" panose="02020603050405020304" pitchFamily="18" charset="0"/>
                <a:ea typeface="Times New Roman" panose="02020603050405020304" pitchFamily="18" charset="0"/>
              </a:rPr>
              <a:t>&lt;body&gt;</a:t>
            </a:r>
            <a:endParaRPr lang="en-IN" sz="18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88"/>
                </a:solidFill>
                <a:effectLst/>
                <a:latin typeface="Times New Roman" panose="02020603050405020304" pitchFamily="18" charset="0"/>
                <a:ea typeface="Times New Roman" panose="02020603050405020304" pitchFamily="18" charset="0"/>
              </a:rPr>
              <a:t>&lt;dl&gt;</a:t>
            </a:r>
            <a:endParaRPr lang="en-IN" sz="18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88"/>
                </a:solidFill>
                <a:effectLst/>
                <a:latin typeface="Times New Roman" panose="02020603050405020304" pitchFamily="18" charset="0"/>
                <a:ea typeface="Times New Roman" panose="02020603050405020304" pitchFamily="18" charset="0"/>
              </a:rPr>
              <a:t>&lt;dt&gt;&lt;b&gt;</a:t>
            </a:r>
            <a:r>
              <a:rPr lang="en-US" sz="1800" dirty="0">
                <a:solidFill>
                  <a:srgbClr val="000000"/>
                </a:solidFill>
                <a:effectLst/>
                <a:latin typeface="Times New Roman" panose="02020603050405020304" pitchFamily="18" charset="0"/>
                <a:ea typeface="Times New Roman" panose="02020603050405020304" pitchFamily="18" charset="0"/>
              </a:rPr>
              <a:t>HTML</a:t>
            </a:r>
            <a:r>
              <a:rPr lang="en-US" sz="1800" dirty="0">
                <a:solidFill>
                  <a:srgbClr val="000088"/>
                </a:solidFill>
                <a:effectLst/>
                <a:latin typeface="Times New Roman" panose="02020603050405020304" pitchFamily="18" charset="0"/>
                <a:ea typeface="Times New Roman" panose="02020603050405020304" pitchFamily="18" charset="0"/>
              </a:rPr>
              <a:t>&lt;/b&gt;&lt;/dt&gt;</a:t>
            </a:r>
            <a:endParaRPr lang="en-IN" sz="18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88"/>
                </a:solidFill>
                <a:effectLst/>
                <a:latin typeface="Times New Roman" panose="02020603050405020304" pitchFamily="18" charset="0"/>
                <a:ea typeface="Times New Roman" panose="02020603050405020304" pitchFamily="18" charset="0"/>
              </a:rPr>
              <a:t>&lt;dd&gt;</a:t>
            </a:r>
            <a:r>
              <a:rPr lang="en-US" sz="1800" dirty="0">
                <a:solidFill>
                  <a:srgbClr val="000000"/>
                </a:solidFill>
                <a:effectLst/>
                <a:latin typeface="Times New Roman" panose="02020603050405020304" pitchFamily="18" charset="0"/>
                <a:ea typeface="Times New Roman" panose="02020603050405020304" pitchFamily="18" charset="0"/>
              </a:rPr>
              <a:t>This stands for Hyper Text Markup Language</a:t>
            </a:r>
            <a:r>
              <a:rPr lang="en-US" sz="1800" dirty="0">
                <a:solidFill>
                  <a:srgbClr val="000088"/>
                </a:solidFill>
                <a:effectLst/>
                <a:latin typeface="Times New Roman" panose="02020603050405020304" pitchFamily="18" charset="0"/>
                <a:ea typeface="Times New Roman" panose="02020603050405020304" pitchFamily="18" charset="0"/>
              </a:rPr>
              <a:t>&lt;/dd&gt;</a:t>
            </a:r>
            <a:endParaRPr lang="en-IN" sz="18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88"/>
                </a:solidFill>
                <a:effectLst/>
                <a:latin typeface="Times New Roman" panose="02020603050405020304" pitchFamily="18" charset="0"/>
                <a:ea typeface="Times New Roman" panose="02020603050405020304" pitchFamily="18" charset="0"/>
              </a:rPr>
              <a:t>&lt;dt&gt;&lt;b&gt;</a:t>
            </a:r>
            <a:r>
              <a:rPr lang="en-US" sz="1800" dirty="0">
                <a:solidFill>
                  <a:srgbClr val="000000"/>
                </a:solidFill>
                <a:effectLst/>
                <a:latin typeface="Times New Roman" panose="02020603050405020304" pitchFamily="18" charset="0"/>
                <a:ea typeface="Times New Roman" panose="02020603050405020304" pitchFamily="18" charset="0"/>
              </a:rPr>
              <a:t>HTTP</a:t>
            </a:r>
            <a:r>
              <a:rPr lang="en-US" sz="1800" dirty="0">
                <a:solidFill>
                  <a:srgbClr val="000088"/>
                </a:solidFill>
                <a:effectLst/>
                <a:latin typeface="Times New Roman" panose="02020603050405020304" pitchFamily="18" charset="0"/>
                <a:ea typeface="Times New Roman" panose="02020603050405020304" pitchFamily="18" charset="0"/>
              </a:rPr>
              <a:t>&lt;/b&gt;&lt;/dt&gt;</a:t>
            </a:r>
            <a:endParaRPr lang="en-IN" sz="18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88"/>
                </a:solidFill>
                <a:effectLst/>
                <a:latin typeface="Times New Roman" panose="02020603050405020304" pitchFamily="18" charset="0"/>
                <a:ea typeface="Times New Roman" panose="02020603050405020304" pitchFamily="18" charset="0"/>
              </a:rPr>
              <a:t>&lt;dd&gt;</a:t>
            </a:r>
            <a:r>
              <a:rPr lang="en-US" sz="1800" dirty="0">
                <a:solidFill>
                  <a:srgbClr val="000000"/>
                </a:solidFill>
                <a:effectLst/>
                <a:latin typeface="Times New Roman" panose="02020603050405020304" pitchFamily="18" charset="0"/>
                <a:ea typeface="Times New Roman" panose="02020603050405020304" pitchFamily="18" charset="0"/>
              </a:rPr>
              <a:t>This stands for Hyper Text Transfer Protocol</a:t>
            </a:r>
            <a:r>
              <a:rPr lang="en-US" sz="1800" dirty="0">
                <a:solidFill>
                  <a:srgbClr val="000088"/>
                </a:solidFill>
                <a:effectLst/>
                <a:latin typeface="Times New Roman" panose="02020603050405020304" pitchFamily="18" charset="0"/>
                <a:ea typeface="Times New Roman" panose="02020603050405020304" pitchFamily="18" charset="0"/>
              </a:rPr>
              <a:t>&lt;/dd&gt;</a:t>
            </a:r>
            <a:endParaRPr lang="en-IN" sz="18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88"/>
                </a:solidFill>
                <a:effectLst/>
                <a:latin typeface="Times New Roman" panose="02020603050405020304" pitchFamily="18" charset="0"/>
                <a:ea typeface="Times New Roman" panose="02020603050405020304" pitchFamily="18" charset="0"/>
              </a:rPr>
              <a:t>&lt;/dl&gt;</a:t>
            </a:r>
            <a:endParaRPr lang="en-IN" sz="18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88"/>
                </a:solidFill>
                <a:effectLst/>
                <a:latin typeface="Times New Roman" panose="02020603050405020304" pitchFamily="18" charset="0"/>
                <a:ea typeface="Times New Roman" panose="02020603050405020304" pitchFamily="18" charset="0"/>
              </a:rPr>
              <a:t>&lt;/body&gt;</a:t>
            </a:r>
            <a:endParaRPr lang="en-IN" sz="18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dirty="0">
                <a:solidFill>
                  <a:srgbClr val="000088"/>
                </a:solidFill>
                <a:effectLst/>
                <a:latin typeface="Times New Roman" panose="02020603050405020304" pitchFamily="18" charset="0"/>
                <a:ea typeface="Times New Roman" panose="02020603050405020304" pitchFamily="18" charset="0"/>
              </a:rPr>
              <a:t>&lt;/html&gt;</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AADAB791-0EDF-4B71-D151-9F56B835BAD1}"/>
              </a:ext>
            </a:extLst>
          </p:cNvPr>
          <p:cNvPicPr>
            <a:picLocks noChangeAspect="1"/>
          </p:cNvPicPr>
          <p:nvPr/>
        </p:nvPicPr>
        <p:blipFill>
          <a:blip r:embed="rId2"/>
          <a:stretch>
            <a:fillRect/>
          </a:stretch>
        </p:blipFill>
        <p:spPr>
          <a:xfrm>
            <a:off x="5780473" y="2205431"/>
            <a:ext cx="5105400" cy="2343150"/>
          </a:xfrm>
          <a:prstGeom prst="rect">
            <a:avLst/>
          </a:prstGeom>
        </p:spPr>
      </p:pic>
    </p:spTree>
    <p:extLst>
      <p:ext uri="{BB962C8B-B14F-4D97-AF65-F5344CB8AC3E}">
        <p14:creationId xmlns:p14="http://schemas.microsoft.com/office/powerpoint/2010/main" val="3757982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313E7-94A6-A73C-7F24-C5DBAFD67B67}"/>
              </a:ext>
            </a:extLst>
          </p:cNvPr>
          <p:cNvSpPr>
            <a:spLocks noGrp="1"/>
          </p:cNvSpPr>
          <p:nvPr>
            <p:ph type="title"/>
          </p:nvPr>
        </p:nvSpPr>
        <p:spPr/>
        <p:txBody>
          <a:bodyPr/>
          <a:lstStyle/>
          <a:p>
            <a:r>
              <a:rPr lang="en-US" sz="4400" spc="10" dirty="0">
                <a:solidFill>
                  <a:srgbClr val="273239"/>
                </a:solidFill>
                <a:effectLst/>
                <a:latin typeface="Arial" panose="020B0604020202020204" pitchFamily="34" charset="0"/>
                <a:ea typeface="Times New Roman" panose="02020603050405020304" pitchFamily="18" charset="0"/>
              </a:rPr>
              <a:t>Nested ordered list</a:t>
            </a:r>
            <a:endParaRPr lang="en-IN" dirty="0"/>
          </a:p>
        </p:txBody>
      </p:sp>
      <p:sp>
        <p:nvSpPr>
          <p:cNvPr id="3" name="Content Placeholder 2">
            <a:extLst>
              <a:ext uri="{FF2B5EF4-FFF2-40B4-BE49-F238E27FC236}">
                <a16:creationId xmlns:a16="http://schemas.microsoft.com/office/drawing/2014/main" id="{B0139755-C04C-675B-E5FD-3BAB551F7688}"/>
              </a:ext>
            </a:extLst>
          </p:cNvPr>
          <p:cNvSpPr>
            <a:spLocks noGrp="1"/>
          </p:cNvSpPr>
          <p:nvPr>
            <p:ph idx="1"/>
          </p:nvPr>
        </p:nvSpPr>
        <p:spPr/>
        <p:txBody>
          <a:bodyPr/>
          <a:lstStyle/>
          <a:p>
            <a:r>
              <a:rPr lang="en-US" sz="1800" spc="10" dirty="0">
                <a:solidFill>
                  <a:srgbClr val="273239"/>
                </a:solidFill>
                <a:effectLst/>
                <a:latin typeface="Arial" panose="020B0604020202020204" pitchFamily="34" charset="0"/>
                <a:ea typeface="Times New Roman" panose="02020603050405020304" pitchFamily="18" charset="0"/>
              </a:rPr>
              <a:t>Nested ordered list, a nested ordered list is a list that has a list inside another list.</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5AC27B7C-B266-F0CC-EC44-47EC8E6455AE}"/>
              </a:ext>
            </a:extLst>
          </p:cNvPr>
          <p:cNvPicPr>
            <a:picLocks noChangeAspect="1"/>
          </p:cNvPicPr>
          <p:nvPr/>
        </p:nvPicPr>
        <p:blipFill>
          <a:blip r:embed="rId2"/>
          <a:stretch>
            <a:fillRect/>
          </a:stretch>
        </p:blipFill>
        <p:spPr>
          <a:xfrm>
            <a:off x="1444944" y="2670841"/>
            <a:ext cx="4973611" cy="3506121"/>
          </a:xfrm>
          <a:prstGeom prst="rect">
            <a:avLst/>
          </a:prstGeom>
        </p:spPr>
      </p:pic>
      <p:pic>
        <p:nvPicPr>
          <p:cNvPr id="7" name="Picture 6">
            <a:extLst>
              <a:ext uri="{FF2B5EF4-FFF2-40B4-BE49-F238E27FC236}">
                <a16:creationId xmlns:a16="http://schemas.microsoft.com/office/drawing/2014/main" id="{17E11828-0797-1779-20C5-5AE75BF37ADF}"/>
              </a:ext>
            </a:extLst>
          </p:cNvPr>
          <p:cNvPicPr>
            <a:picLocks noChangeAspect="1"/>
          </p:cNvPicPr>
          <p:nvPr/>
        </p:nvPicPr>
        <p:blipFill>
          <a:blip r:embed="rId3"/>
          <a:stretch>
            <a:fillRect/>
          </a:stretch>
        </p:blipFill>
        <p:spPr>
          <a:xfrm>
            <a:off x="6916028" y="3429000"/>
            <a:ext cx="2124075" cy="1543050"/>
          </a:xfrm>
          <a:prstGeom prst="rect">
            <a:avLst/>
          </a:prstGeom>
        </p:spPr>
      </p:pic>
    </p:spTree>
    <p:extLst>
      <p:ext uri="{BB962C8B-B14F-4D97-AF65-F5344CB8AC3E}">
        <p14:creationId xmlns:p14="http://schemas.microsoft.com/office/powerpoint/2010/main" val="3218729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D19B8-7B89-659F-2670-0458A96F792C}"/>
              </a:ext>
            </a:extLst>
          </p:cNvPr>
          <p:cNvSpPr>
            <a:spLocks noGrp="1"/>
          </p:cNvSpPr>
          <p:nvPr>
            <p:ph type="title"/>
          </p:nvPr>
        </p:nvSpPr>
        <p:spPr/>
        <p:txBody>
          <a:bodyPr/>
          <a:lstStyle/>
          <a:p>
            <a:r>
              <a:rPr lang="en-US" sz="4400" b="1" dirty="0">
                <a:solidFill>
                  <a:srgbClr val="000000"/>
                </a:solidFill>
                <a:effectLst/>
                <a:latin typeface="Times New Roman" panose="02020603050405020304" pitchFamily="18" charset="0"/>
                <a:ea typeface="Times New Roman" panose="02020603050405020304" pitchFamily="18" charset="0"/>
              </a:rPr>
              <a:t>WORKING WITH LISTS</a:t>
            </a:r>
            <a:br>
              <a:rPr lang="en-IN" sz="44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DD6E5ED-68C2-8BF1-C341-5C0898BAFEE3}"/>
              </a:ext>
            </a:extLst>
          </p:cNvPr>
          <p:cNvSpPr>
            <a:spLocks noGrp="1"/>
          </p:cNvSpPr>
          <p:nvPr>
            <p:ph idx="1"/>
          </p:nvPr>
        </p:nvSpPr>
        <p:spPr/>
        <p:txBody>
          <a:bodyPr/>
          <a:lstStyle/>
          <a:p>
            <a:pPr marL="30480" marR="30480" algn="just">
              <a:spcBef>
                <a:spcPts val="600"/>
              </a:spcBef>
              <a:spcAft>
                <a:spcPts val="720"/>
              </a:spcAft>
            </a:pPr>
            <a:r>
              <a:rPr lang="en-US" sz="1800" dirty="0">
                <a:solidFill>
                  <a:srgbClr val="000000"/>
                </a:solidFill>
                <a:effectLst/>
                <a:latin typeface="Arial" panose="020B0604020202020204" pitchFamily="34" charset="0"/>
                <a:ea typeface="Times New Roman" panose="02020603050405020304" pitchFamily="18" charset="0"/>
              </a:rPr>
              <a:t>HTML offers web authors three ways for specifying lists of information. All lists must contain one or more list elements. Lists may contain −</a:t>
            </a:r>
            <a:endParaRPr lang="en-IN" sz="1800" dirty="0">
              <a:effectLst/>
              <a:latin typeface="Times New Roman" panose="02020603050405020304" pitchFamily="18" charset="0"/>
              <a:ea typeface="Times New Roman" panose="02020603050405020304" pitchFamily="18" charset="0"/>
            </a:endParaRPr>
          </a:p>
          <a:p>
            <a:pPr marL="342900" marR="30480" lvl="0" indent="-342900" algn="just">
              <a:lnSpc>
                <a:spcPct val="106000"/>
              </a:lnSpc>
              <a:spcBef>
                <a:spcPts val="600"/>
              </a:spcBef>
              <a:spcAft>
                <a:spcPts val="720"/>
              </a:spcAft>
              <a:buSzPts val="1000"/>
              <a:buFont typeface="Symbol" panose="05050102010706020507" pitchFamily="18" charset="2"/>
              <a:buChar char=""/>
              <a:tabLst>
                <a:tab pos="457200" algn="l"/>
              </a:tabLst>
            </a:pPr>
            <a:r>
              <a:rPr lang="en-US" sz="1800" b="1" dirty="0">
                <a:solidFill>
                  <a:srgbClr val="000000"/>
                </a:solidFill>
                <a:effectLst/>
                <a:latin typeface="Arial" panose="020B0604020202020204" pitchFamily="34" charset="0"/>
                <a:ea typeface="Times New Roman" panose="02020603050405020304" pitchFamily="18" charset="0"/>
              </a:rPr>
              <a:t>&lt;</a:t>
            </a:r>
            <a:r>
              <a:rPr lang="en-US" sz="1800" b="1" dirty="0" err="1">
                <a:solidFill>
                  <a:srgbClr val="000000"/>
                </a:solidFill>
                <a:effectLst/>
                <a:latin typeface="Arial" panose="020B0604020202020204" pitchFamily="34" charset="0"/>
                <a:ea typeface="Times New Roman" panose="02020603050405020304" pitchFamily="18" charset="0"/>
              </a:rPr>
              <a:t>ul</a:t>
            </a:r>
            <a:r>
              <a:rPr lang="en-US" sz="1800" b="1" dirty="0">
                <a:solidFill>
                  <a:srgbClr val="000000"/>
                </a:solidFill>
                <a:effectLst/>
                <a:latin typeface="Arial" panose="020B0604020202020204" pitchFamily="34" charset="0"/>
                <a:ea typeface="Times New Roman" panose="02020603050405020304" pitchFamily="18" charset="0"/>
              </a:rPr>
              <a:t>&gt;</a:t>
            </a:r>
            <a:r>
              <a:rPr lang="en-US" sz="1800" dirty="0">
                <a:solidFill>
                  <a:srgbClr val="000000"/>
                </a:solidFill>
                <a:effectLst/>
                <a:latin typeface="Arial" panose="020B0604020202020204" pitchFamily="34" charset="0"/>
                <a:ea typeface="Times New Roman" panose="02020603050405020304" pitchFamily="18" charset="0"/>
              </a:rPr>
              <a:t> − An unordered list. This will list items using plain bullets.</a:t>
            </a:r>
            <a:endParaRPr lang="en-IN" sz="1800" dirty="0">
              <a:effectLst/>
              <a:latin typeface="Times New Roman" panose="02020603050405020304" pitchFamily="18" charset="0"/>
              <a:ea typeface="Times New Roman" panose="02020603050405020304" pitchFamily="18" charset="0"/>
            </a:endParaRPr>
          </a:p>
          <a:p>
            <a:pPr marL="342900" marR="30480" lvl="0" indent="-342900" algn="just">
              <a:lnSpc>
                <a:spcPct val="106000"/>
              </a:lnSpc>
              <a:spcBef>
                <a:spcPts val="600"/>
              </a:spcBef>
              <a:spcAft>
                <a:spcPts val="720"/>
              </a:spcAft>
              <a:buSzPts val="1000"/>
              <a:buFont typeface="Symbol" panose="05050102010706020507" pitchFamily="18" charset="2"/>
              <a:buChar char=""/>
              <a:tabLst>
                <a:tab pos="457200" algn="l"/>
              </a:tabLst>
            </a:pPr>
            <a:r>
              <a:rPr lang="en-US" sz="1800" b="1" dirty="0">
                <a:solidFill>
                  <a:srgbClr val="000000"/>
                </a:solidFill>
                <a:effectLst/>
                <a:latin typeface="Arial" panose="020B0604020202020204" pitchFamily="34" charset="0"/>
                <a:ea typeface="Times New Roman" panose="02020603050405020304" pitchFamily="18" charset="0"/>
              </a:rPr>
              <a:t>&lt;</a:t>
            </a:r>
            <a:r>
              <a:rPr lang="en-US" sz="1800" b="1" dirty="0" err="1">
                <a:solidFill>
                  <a:srgbClr val="000000"/>
                </a:solidFill>
                <a:effectLst/>
                <a:latin typeface="Arial" panose="020B0604020202020204" pitchFamily="34" charset="0"/>
                <a:ea typeface="Times New Roman" panose="02020603050405020304" pitchFamily="18" charset="0"/>
              </a:rPr>
              <a:t>ol</a:t>
            </a:r>
            <a:r>
              <a:rPr lang="en-US" sz="1800" b="1" dirty="0">
                <a:solidFill>
                  <a:srgbClr val="000000"/>
                </a:solidFill>
                <a:effectLst/>
                <a:latin typeface="Arial" panose="020B0604020202020204" pitchFamily="34" charset="0"/>
                <a:ea typeface="Times New Roman" panose="02020603050405020304" pitchFamily="18" charset="0"/>
              </a:rPr>
              <a:t>&gt;</a:t>
            </a:r>
            <a:r>
              <a:rPr lang="en-US" sz="1800" dirty="0">
                <a:solidFill>
                  <a:srgbClr val="000000"/>
                </a:solidFill>
                <a:effectLst/>
                <a:latin typeface="Arial" panose="020B0604020202020204" pitchFamily="34" charset="0"/>
                <a:ea typeface="Times New Roman" panose="02020603050405020304" pitchFamily="18" charset="0"/>
              </a:rPr>
              <a:t> − An ordered list. This will use different schemes of numbers to list your items.</a:t>
            </a:r>
            <a:endParaRPr lang="en-IN" sz="1800" dirty="0">
              <a:effectLst/>
              <a:latin typeface="Times New Roman" panose="02020603050405020304" pitchFamily="18" charset="0"/>
              <a:ea typeface="Times New Roman" panose="02020603050405020304" pitchFamily="18" charset="0"/>
            </a:endParaRPr>
          </a:p>
          <a:p>
            <a:pPr marL="342900" marR="30480" lvl="0" indent="-342900" algn="just">
              <a:lnSpc>
                <a:spcPct val="106000"/>
              </a:lnSpc>
              <a:spcBef>
                <a:spcPts val="600"/>
              </a:spcBef>
              <a:spcAft>
                <a:spcPts val="720"/>
              </a:spcAft>
              <a:buSzPts val="1000"/>
              <a:buFont typeface="Symbol" panose="05050102010706020507" pitchFamily="18" charset="2"/>
              <a:buChar char=""/>
              <a:tabLst>
                <a:tab pos="457200" algn="l"/>
              </a:tabLst>
            </a:pPr>
            <a:r>
              <a:rPr lang="en-US" sz="1800" b="1" dirty="0">
                <a:solidFill>
                  <a:srgbClr val="000000"/>
                </a:solidFill>
                <a:effectLst/>
                <a:latin typeface="Arial" panose="020B0604020202020204" pitchFamily="34" charset="0"/>
                <a:ea typeface="Times New Roman" panose="02020603050405020304" pitchFamily="18" charset="0"/>
              </a:rPr>
              <a:t>&lt;dl&gt;</a:t>
            </a:r>
            <a:r>
              <a:rPr lang="en-US" sz="1800" dirty="0">
                <a:solidFill>
                  <a:srgbClr val="000000"/>
                </a:solidFill>
                <a:effectLst/>
                <a:latin typeface="Arial" panose="020B0604020202020204" pitchFamily="34" charset="0"/>
                <a:ea typeface="Times New Roman" panose="02020603050405020304" pitchFamily="18" charset="0"/>
              </a:rPr>
              <a:t> − A definition list. This arranges your items in the same way as they are arranged in a dictionary.</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015454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FE247-BE2A-F17F-0F66-74600499BF16}"/>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395EBFDE-F265-6A37-A788-33E6BF43DB3F}"/>
              </a:ext>
            </a:extLst>
          </p:cNvPr>
          <p:cNvPicPr>
            <a:picLocks noGrp="1" noChangeAspect="1"/>
          </p:cNvPicPr>
          <p:nvPr>
            <p:ph idx="1"/>
          </p:nvPr>
        </p:nvPicPr>
        <p:blipFill>
          <a:blip r:embed="rId2"/>
          <a:stretch>
            <a:fillRect/>
          </a:stretch>
        </p:blipFill>
        <p:spPr>
          <a:xfrm>
            <a:off x="1828799" y="1953087"/>
            <a:ext cx="9064101" cy="4376692"/>
          </a:xfrm>
          <a:prstGeom prst="rect">
            <a:avLst/>
          </a:prstGeom>
        </p:spPr>
      </p:pic>
    </p:spTree>
    <p:extLst>
      <p:ext uri="{BB962C8B-B14F-4D97-AF65-F5344CB8AC3E}">
        <p14:creationId xmlns:p14="http://schemas.microsoft.com/office/powerpoint/2010/main" val="2374806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88DA0-E8EA-C83E-11B9-E9762B415F2B}"/>
              </a:ext>
            </a:extLst>
          </p:cNvPr>
          <p:cNvSpPr>
            <a:spLocks noGrp="1"/>
          </p:cNvSpPr>
          <p:nvPr>
            <p:ph type="title"/>
          </p:nvPr>
        </p:nvSpPr>
        <p:spPr/>
        <p:txBody>
          <a:bodyPr/>
          <a:lstStyle/>
          <a:p>
            <a:r>
              <a:rPr lang="en-US" sz="4400" dirty="0">
                <a:effectLst/>
                <a:latin typeface="Times New Roman" panose="02020603050405020304" pitchFamily="18" charset="0"/>
                <a:ea typeface="Times New Roman" panose="02020603050405020304" pitchFamily="18" charset="0"/>
              </a:rPr>
              <a:t>Frames</a:t>
            </a:r>
            <a:endParaRPr lang="en-IN" dirty="0"/>
          </a:p>
        </p:txBody>
      </p:sp>
      <p:sp>
        <p:nvSpPr>
          <p:cNvPr id="3" name="Content Placeholder 2">
            <a:extLst>
              <a:ext uri="{FF2B5EF4-FFF2-40B4-BE49-F238E27FC236}">
                <a16:creationId xmlns:a16="http://schemas.microsoft.com/office/drawing/2014/main" id="{394FD47D-09AC-8407-88C0-5A046047C3A2}"/>
              </a:ext>
            </a:extLst>
          </p:cNvPr>
          <p:cNvSpPr>
            <a:spLocks noGrp="1"/>
          </p:cNvSpPr>
          <p:nvPr>
            <p:ph idx="1"/>
          </p:nvPr>
        </p:nvSpPr>
        <p:spPr/>
        <p:txBody>
          <a:bodyPr>
            <a:normAutofit lnSpcReduction="10000"/>
          </a:bodyPr>
          <a:lstStyle/>
          <a:p>
            <a:r>
              <a:rPr lang="en-US" sz="1800" dirty="0">
                <a:effectLst/>
                <a:latin typeface="Times New Roman" panose="02020603050405020304" pitchFamily="18" charset="0"/>
                <a:ea typeface="Times New Roman" panose="02020603050405020304" pitchFamily="18" charset="0"/>
              </a:rPr>
              <a:t>Frames for designing a good website:</a:t>
            </a:r>
          </a:p>
          <a:p>
            <a:pPr marL="75565"/>
            <a:r>
              <a:rPr lang="en-US" b="0" i="0" dirty="0">
                <a:solidFill>
                  <a:srgbClr val="273239"/>
                </a:solidFill>
                <a:effectLst/>
                <a:latin typeface="urw-din"/>
              </a:rPr>
              <a:t>HTML Frames are used to divide the web browser window into multiple sections where each section can be loaded separately. A frameset tag is the collection of frames in the browser window.</a:t>
            </a:r>
            <a:endParaRPr lang="en-US" b="1" i="0" dirty="0">
              <a:solidFill>
                <a:srgbClr val="273239"/>
              </a:solidFill>
              <a:effectLst/>
              <a:latin typeface="urw-din"/>
            </a:endParaRPr>
          </a:p>
          <a:p>
            <a:pPr marL="75565"/>
            <a:r>
              <a:rPr lang="en-US" b="1" i="0" dirty="0">
                <a:solidFill>
                  <a:srgbClr val="273239"/>
                </a:solidFill>
                <a:effectLst/>
                <a:latin typeface="urw-din"/>
              </a:rPr>
              <a:t>Creating Frames:</a:t>
            </a:r>
            <a:r>
              <a:rPr lang="en-US" b="0" i="0" dirty="0">
                <a:solidFill>
                  <a:srgbClr val="273239"/>
                </a:solidFill>
                <a:effectLst/>
                <a:latin typeface="urw-din"/>
              </a:rPr>
              <a:t> Instead of using body tag, use frameset tag in HTML to use frames in web browser. But this Tag is deprecated in HTML 5. The frameset tag is used to define how to divide the browser. Each frame is indicated by frame tag and it basically defines which HTML document shall open into the frame. To define the horizontal frames use row attribute of frame tag in HTML document and to define the vertical frames use col attribute of frame tag in HTML document.</a:t>
            </a:r>
            <a:endParaRPr lang="en-IN" dirty="0"/>
          </a:p>
        </p:txBody>
      </p:sp>
    </p:spTree>
    <p:extLst>
      <p:ext uri="{BB962C8B-B14F-4D97-AF65-F5344CB8AC3E}">
        <p14:creationId xmlns:p14="http://schemas.microsoft.com/office/powerpoint/2010/main" val="2060345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A557-CE42-56F4-BC27-7744E91AE74A}"/>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rPr>
              <a:t>The &lt;frameset&gt; Tag</a:t>
            </a:r>
            <a:br>
              <a:rPr lang="en-IN" sz="44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2FCC995-A254-263B-C563-641EC95DEFFF}"/>
              </a:ext>
            </a:extLst>
          </p:cNvPr>
          <p:cNvSpPr>
            <a:spLocks noGrp="1"/>
          </p:cNvSpPr>
          <p:nvPr>
            <p:ph idx="1"/>
          </p:nvPr>
        </p:nvSpPr>
        <p:spPr/>
        <p:txBody>
          <a:bodyPr/>
          <a:lstStyle/>
          <a:p>
            <a:pPr marL="75565" marR="274320" algn="just"/>
            <a:r>
              <a:rPr lang="en-US" sz="1800" dirty="0">
                <a:effectLst/>
                <a:latin typeface="Times New Roman" panose="02020603050405020304" pitchFamily="18" charset="0"/>
                <a:ea typeface="Times New Roman" panose="02020603050405020304" pitchFamily="18" charset="0"/>
              </a:rPr>
              <a:t>To create a frameset document, you begin with the &lt;frameset&gt; tag. When used in an HTML document, the &lt;frameset&gt; tag replaces the &lt;body&gt; tag, as shown in the following code:</a:t>
            </a:r>
            <a:endParaRPr lang="en-IN" sz="1800" dirty="0">
              <a:effectLst/>
              <a:latin typeface="Times New Roman" panose="02020603050405020304" pitchFamily="18" charset="0"/>
              <a:ea typeface="Times New Roman" panose="02020603050405020304" pitchFamily="18" charset="0"/>
            </a:endParaRPr>
          </a:p>
          <a:p>
            <a:pPr marL="75565">
              <a:lnSpc>
                <a:spcPts val="1435"/>
              </a:lnSpc>
            </a:pPr>
            <a:r>
              <a:rPr lang="en-US" sz="1800" dirty="0">
                <a:effectLst/>
                <a:latin typeface="Times New Roman" panose="02020603050405020304" pitchFamily="18" charset="0"/>
                <a:ea typeface="Times New Roman" panose="02020603050405020304" pitchFamily="18" charset="0"/>
              </a:rPr>
              <a:t>&lt;html&gt;</a:t>
            </a:r>
            <a:endParaRPr lang="en-IN" sz="1800" dirty="0">
              <a:effectLst/>
              <a:latin typeface="Times New Roman" panose="02020603050405020304" pitchFamily="18" charset="0"/>
              <a:ea typeface="Times New Roman" panose="02020603050405020304" pitchFamily="18" charset="0"/>
            </a:endParaRPr>
          </a:p>
          <a:p>
            <a:pPr marL="75565"/>
            <a:r>
              <a:rPr lang="en-US" sz="1800" dirty="0">
                <a:effectLst/>
                <a:latin typeface="Times New Roman" panose="02020603050405020304" pitchFamily="18" charset="0"/>
                <a:ea typeface="Times New Roman" panose="02020603050405020304" pitchFamily="18" charset="0"/>
              </a:rPr>
              <a:t>&lt;head&gt;</a:t>
            </a:r>
            <a:endParaRPr lang="en-IN" sz="1800" dirty="0">
              <a:effectLst/>
              <a:latin typeface="Times New Roman" panose="02020603050405020304" pitchFamily="18" charset="0"/>
              <a:ea typeface="Times New Roman" panose="02020603050405020304" pitchFamily="18" charset="0"/>
            </a:endParaRPr>
          </a:p>
          <a:p>
            <a:pPr marL="75565"/>
            <a:r>
              <a:rPr lang="en-US" sz="1800" dirty="0">
                <a:effectLst/>
                <a:latin typeface="Times New Roman" panose="02020603050405020304" pitchFamily="18" charset="0"/>
                <a:ea typeface="Times New Roman" panose="02020603050405020304" pitchFamily="18" charset="0"/>
              </a:rPr>
              <a:t>&lt;title&gt;Page Title&lt;/title&gt;</a:t>
            </a:r>
            <a:endParaRPr lang="en-IN" sz="1800" dirty="0">
              <a:effectLst/>
              <a:latin typeface="Times New Roman" panose="02020603050405020304" pitchFamily="18" charset="0"/>
              <a:ea typeface="Times New Roman" panose="02020603050405020304" pitchFamily="18" charset="0"/>
            </a:endParaRPr>
          </a:p>
          <a:p>
            <a:pPr marL="75565">
              <a:lnSpc>
                <a:spcPts val="1435"/>
              </a:lnSpc>
            </a:pPr>
            <a:r>
              <a:rPr lang="en-US" sz="1800" dirty="0">
                <a:effectLst/>
                <a:latin typeface="Times New Roman" panose="02020603050405020304" pitchFamily="18" charset="0"/>
                <a:ea typeface="Times New Roman" panose="02020603050405020304" pitchFamily="18" charset="0"/>
              </a:rPr>
              <a:t>&lt;/head&gt;</a:t>
            </a:r>
            <a:endParaRPr lang="en-IN" sz="1800" dirty="0">
              <a:effectLst/>
              <a:latin typeface="Times New Roman" panose="02020603050405020304" pitchFamily="18" charset="0"/>
              <a:ea typeface="Times New Roman" panose="02020603050405020304" pitchFamily="18" charset="0"/>
            </a:endParaRPr>
          </a:p>
          <a:p>
            <a:pPr marL="75565">
              <a:lnSpc>
                <a:spcPts val="1435"/>
              </a:lnSpc>
            </a:pPr>
            <a:r>
              <a:rPr lang="en-US" sz="1800" dirty="0">
                <a:effectLst/>
                <a:latin typeface="Times New Roman" panose="02020603050405020304" pitchFamily="18" charset="0"/>
                <a:ea typeface="Times New Roman" panose="02020603050405020304" pitchFamily="18" charset="0"/>
              </a:rPr>
              <a:t>&lt;frameset&gt;</a:t>
            </a:r>
            <a:endParaRPr lang="en-IN" sz="1800" dirty="0">
              <a:effectLst/>
              <a:latin typeface="Times New Roman" panose="02020603050405020304" pitchFamily="18" charset="0"/>
              <a:ea typeface="Times New Roman" panose="02020603050405020304" pitchFamily="18" charset="0"/>
            </a:endParaRPr>
          </a:p>
          <a:p>
            <a:pPr marL="75565"/>
            <a:r>
              <a:rPr lang="en-US" sz="1800" dirty="0">
                <a:effectLst/>
                <a:latin typeface="Times New Roman" panose="02020603050405020304" pitchFamily="18" charset="0"/>
                <a:ea typeface="Times New Roman" panose="02020603050405020304" pitchFamily="18" charset="0"/>
              </a:rPr>
              <a:t>.. your frameset goes here ...</a:t>
            </a:r>
            <a:endParaRPr lang="en-IN" sz="1800" dirty="0">
              <a:effectLst/>
              <a:latin typeface="Times New Roman" panose="02020603050405020304" pitchFamily="18" charset="0"/>
              <a:ea typeface="Times New Roman" panose="02020603050405020304" pitchFamily="18" charset="0"/>
            </a:endParaRPr>
          </a:p>
          <a:p>
            <a:pPr marL="75565"/>
            <a:r>
              <a:rPr lang="en-US" sz="1800" dirty="0">
                <a:effectLst/>
                <a:latin typeface="Times New Roman" panose="02020603050405020304" pitchFamily="18" charset="0"/>
                <a:ea typeface="Times New Roman" panose="02020603050405020304" pitchFamily="18" charset="0"/>
              </a:rPr>
              <a:t>&lt;/frameset&gt;</a:t>
            </a:r>
            <a:endParaRPr lang="en-IN" sz="1800" dirty="0">
              <a:effectLst/>
              <a:latin typeface="Times New Roman" panose="02020603050405020304" pitchFamily="18" charset="0"/>
              <a:ea typeface="Times New Roman" panose="02020603050405020304" pitchFamily="18" charset="0"/>
            </a:endParaRPr>
          </a:p>
          <a:p>
            <a:pPr marL="75565"/>
            <a:r>
              <a:rPr lang="en-US" sz="1800" dirty="0">
                <a:effectLst/>
                <a:latin typeface="Times New Roman" panose="02020603050405020304" pitchFamily="18" charset="0"/>
                <a:ea typeface="Times New Roman" panose="02020603050405020304" pitchFamily="18" charset="0"/>
              </a:rPr>
              <a:t>&lt;/html&gt;</a:t>
            </a:r>
            <a:endParaRPr lang="en-IN" sz="1800" dirty="0">
              <a:effectLst/>
              <a:latin typeface="Times New Roman" panose="02020603050405020304" pitchFamily="18" charset="0"/>
              <a:ea typeface="Times New Roman" panose="02020603050405020304" pitchFamily="18" charset="0"/>
            </a:endParaRPr>
          </a:p>
          <a:p>
            <a:pPr marL="75565" marR="273685" algn="just"/>
            <a:r>
              <a:rPr lang="en-US" sz="1800" dirty="0">
                <a:effectLst/>
                <a:latin typeface="Times New Roman" panose="02020603050405020304" pitchFamily="18" charset="0"/>
                <a:ea typeface="Times New Roman" panose="02020603050405020304" pitchFamily="18" charset="0"/>
              </a:rPr>
              <a:t>It's important that you understand up front how a frameset document differs from a normal HTML document. If you include a &lt;frameset&gt; tag in an HTML document, you cannot include a &lt;body&gt; tag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also.</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928849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A3DD2-1019-005F-7662-A3D46A699908}"/>
              </a:ext>
            </a:extLst>
          </p:cNvPr>
          <p:cNvSpPr>
            <a:spLocks noGrp="1"/>
          </p:cNvSpPr>
          <p:nvPr>
            <p:ph type="title"/>
          </p:nvPr>
        </p:nvSpPr>
        <p:spPr/>
        <p:txBody>
          <a:bodyPr/>
          <a:lstStyle/>
          <a:p>
            <a:r>
              <a:rPr lang="en-IN" dirty="0"/>
              <a:t>The cols Attribute</a:t>
            </a:r>
          </a:p>
        </p:txBody>
      </p:sp>
      <p:sp>
        <p:nvSpPr>
          <p:cNvPr id="3" name="Content Placeholder 2">
            <a:extLst>
              <a:ext uri="{FF2B5EF4-FFF2-40B4-BE49-F238E27FC236}">
                <a16:creationId xmlns:a16="http://schemas.microsoft.com/office/drawing/2014/main" id="{3D8C4430-ECAE-7DC1-4F83-38BBD690B0B5}"/>
              </a:ext>
            </a:extLst>
          </p:cNvPr>
          <p:cNvSpPr>
            <a:spLocks noGrp="1"/>
          </p:cNvSpPr>
          <p:nvPr>
            <p:ph idx="1"/>
          </p:nvPr>
        </p:nvSpPr>
        <p:spPr/>
        <p:txBody>
          <a:bodyPr>
            <a:normAutofit/>
          </a:bodyPr>
          <a:lstStyle/>
          <a:p>
            <a:pPr marL="75565" marR="273685" algn="just"/>
            <a:r>
              <a:rPr lang="en-US" sz="1800" dirty="0">
                <a:effectLst/>
                <a:latin typeface="Times New Roman" panose="02020603050405020304" pitchFamily="18" charset="0"/>
                <a:ea typeface="Times New Roman" panose="02020603050405020304" pitchFamily="18" charset="0"/>
              </a:rPr>
              <a:t>When you define a &lt;frameset&gt; tag, you must include one of two attributes as part of the tag definition. The first of these attributes is the cols attribute, which takes the following form:</a:t>
            </a:r>
            <a:endParaRPr lang="en-IN" sz="1800" dirty="0">
              <a:effectLst/>
              <a:latin typeface="Times New Roman" panose="02020603050405020304" pitchFamily="18" charset="0"/>
              <a:ea typeface="Times New Roman" panose="02020603050405020304" pitchFamily="18" charset="0"/>
            </a:endParaRPr>
          </a:p>
          <a:p>
            <a:pPr marL="75565">
              <a:lnSpc>
                <a:spcPts val="1435"/>
              </a:lnSpc>
            </a:pPr>
            <a:r>
              <a:rPr lang="en-US" sz="1800" dirty="0">
                <a:effectLst/>
                <a:latin typeface="Times New Roman" panose="02020603050405020304" pitchFamily="18" charset="0"/>
                <a:ea typeface="Times New Roman" panose="02020603050405020304" pitchFamily="18" charset="0"/>
              </a:rPr>
              <a:t>&lt;frameset cols="column width, column width, ..."&gt;</a:t>
            </a:r>
            <a:endParaRPr lang="en-IN" sz="1800" dirty="0">
              <a:effectLst/>
              <a:latin typeface="Times New Roman" panose="02020603050405020304" pitchFamily="18" charset="0"/>
              <a:ea typeface="Times New Roman" panose="02020603050405020304" pitchFamily="18" charset="0"/>
            </a:endParaRPr>
          </a:p>
          <a:p>
            <a:pPr marL="75565">
              <a:lnSpc>
                <a:spcPts val="1420"/>
              </a:lnSpc>
              <a:spcBef>
                <a:spcPts val="20"/>
              </a:spcBef>
            </a:pPr>
            <a:r>
              <a:rPr lang="en-US" sz="1800" b="1" dirty="0">
                <a:effectLst/>
                <a:latin typeface="Times New Roman" panose="02020603050405020304" pitchFamily="18" charset="0"/>
                <a:ea typeface="Times New Roman" panose="02020603050405020304" pitchFamily="18" charset="0"/>
              </a:rPr>
              <a:t>Input</a:t>
            </a:r>
            <a:endParaRPr lang="en-IN" sz="1800" b="1" dirty="0">
              <a:effectLst/>
              <a:latin typeface="Times New Roman" panose="02020603050405020304" pitchFamily="18" charset="0"/>
              <a:ea typeface="Times New Roman" panose="02020603050405020304" pitchFamily="18" charset="0"/>
            </a:endParaRPr>
          </a:p>
          <a:p>
            <a:pPr marL="75565">
              <a:lnSpc>
                <a:spcPts val="1415"/>
              </a:lnSpc>
            </a:pPr>
            <a:r>
              <a:rPr lang="en-US" sz="1800" dirty="0">
                <a:effectLst/>
                <a:latin typeface="Times New Roman" panose="02020603050405020304" pitchFamily="18" charset="0"/>
                <a:ea typeface="Times New Roman" panose="02020603050405020304" pitchFamily="18" charset="0"/>
              </a:rPr>
              <a:t>&lt;html&gt;</a:t>
            </a:r>
            <a:endParaRPr lang="en-IN" sz="1800" dirty="0">
              <a:effectLst/>
              <a:latin typeface="Times New Roman" panose="02020603050405020304" pitchFamily="18" charset="0"/>
              <a:ea typeface="Times New Roman" panose="02020603050405020304" pitchFamily="18" charset="0"/>
            </a:endParaRPr>
          </a:p>
          <a:p>
            <a:pPr marL="75565">
              <a:lnSpc>
                <a:spcPts val="1435"/>
              </a:lnSpc>
            </a:pPr>
            <a:r>
              <a:rPr lang="en-US" sz="1800" dirty="0">
                <a:effectLst/>
                <a:latin typeface="Times New Roman" panose="02020603050405020304" pitchFamily="18" charset="0"/>
                <a:ea typeface="Times New Roman" panose="02020603050405020304" pitchFamily="18" charset="0"/>
              </a:rPr>
              <a:t>&lt;head&gt;</a:t>
            </a:r>
            <a:endParaRPr lang="en-IN" sz="1800" dirty="0">
              <a:effectLst/>
              <a:latin typeface="Times New Roman" panose="02020603050405020304" pitchFamily="18" charset="0"/>
              <a:ea typeface="Times New Roman" panose="02020603050405020304" pitchFamily="18" charset="0"/>
            </a:endParaRPr>
          </a:p>
          <a:p>
            <a:pPr marL="75565"/>
            <a:r>
              <a:rPr lang="en-US" sz="1800" dirty="0">
                <a:effectLst/>
                <a:latin typeface="Times New Roman" panose="02020603050405020304" pitchFamily="18" charset="0"/>
                <a:ea typeface="Times New Roman" panose="02020603050405020304" pitchFamily="18" charset="0"/>
              </a:rPr>
              <a:t>&lt;title&gt;Three Columns&lt;/title&gt;</a:t>
            </a:r>
            <a:endParaRPr lang="en-IN" sz="1800" dirty="0">
              <a:effectLst/>
              <a:latin typeface="Times New Roman" panose="02020603050405020304" pitchFamily="18" charset="0"/>
              <a:ea typeface="Times New Roman" panose="02020603050405020304" pitchFamily="18" charset="0"/>
            </a:endParaRPr>
          </a:p>
          <a:p>
            <a:pPr marL="75565">
              <a:spcBef>
                <a:spcPts val="5"/>
              </a:spcBef>
            </a:pPr>
            <a:r>
              <a:rPr lang="en-US" sz="1800" dirty="0">
                <a:effectLst/>
                <a:latin typeface="Times New Roman" panose="02020603050405020304" pitchFamily="18" charset="0"/>
                <a:ea typeface="Times New Roman" panose="02020603050405020304" pitchFamily="18" charset="0"/>
              </a:rPr>
              <a:t>&lt;/head&gt;</a:t>
            </a:r>
            <a:endParaRPr lang="en-IN" sz="1800" dirty="0">
              <a:effectLst/>
              <a:latin typeface="Times New Roman" panose="02020603050405020304" pitchFamily="18" charset="0"/>
              <a:ea typeface="Times New Roman" panose="02020603050405020304" pitchFamily="18" charset="0"/>
            </a:endParaRPr>
          </a:p>
          <a:p>
            <a:pPr marL="75565">
              <a:lnSpc>
                <a:spcPts val="1435"/>
              </a:lnSpc>
            </a:pPr>
            <a:r>
              <a:rPr lang="en-US" sz="1800" dirty="0">
                <a:effectLst/>
                <a:latin typeface="Times New Roman" panose="02020603050405020304" pitchFamily="18" charset="0"/>
                <a:ea typeface="Times New Roman" panose="02020603050405020304" pitchFamily="18" charset="0"/>
              </a:rPr>
              <a:t>&lt;frameset rows = "20%, 60%, 20%"&gt;</a:t>
            </a:r>
          </a:p>
          <a:p>
            <a:pPr marL="75565">
              <a:lnSpc>
                <a:spcPts val="1435"/>
              </a:lnSpc>
            </a:pPr>
            <a:r>
              <a:rPr lang="en-US" sz="1800" dirty="0">
                <a:effectLst/>
                <a:latin typeface="Times New Roman" panose="02020603050405020304" pitchFamily="18" charset="0"/>
                <a:ea typeface="Times New Roman" panose="02020603050405020304" pitchFamily="18" charset="0"/>
              </a:rPr>
              <a:t>        &lt;frame name = "top" </a:t>
            </a:r>
            <a:r>
              <a:rPr lang="en-US" sz="1800" dirty="0" err="1">
                <a:effectLst/>
                <a:latin typeface="Times New Roman" panose="02020603050405020304" pitchFamily="18" charset="0"/>
                <a:ea typeface="Times New Roman" panose="02020603050405020304" pitchFamily="18" charset="0"/>
              </a:rPr>
              <a:t>src</a:t>
            </a:r>
            <a:r>
              <a:rPr lang="en-US" sz="1800" dirty="0">
                <a:effectLst/>
                <a:latin typeface="Times New Roman" panose="02020603050405020304" pitchFamily="18" charset="0"/>
                <a:ea typeface="Times New Roman" panose="02020603050405020304" pitchFamily="18" charset="0"/>
              </a:rPr>
              <a:t> = "C:/Users/dharam/Desktop/attr1.png" /&gt;</a:t>
            </a:r>
          </a:p>
          <a:p>
            <a:pPr marL="75565">
              <a:lnSpc>
                <a:spcPts val="1435"/>
              </a:lnSpc>
            </a:pPr>
            <a:r>
              <a:rPr lang="en-US" sz="1800" dirty="0">
                <a:effectLst/>
                <a:latin typeface="Times New Roman" panose="02020603050405020304" pitchFamily="18" charset="0"/>
                <a:ea typeface="Times New Roman" panose="02020603050405020304" pitchFamily="18" charset="0"/>
              </a:rPr>
              <a:t>        &lt;frame name = "main" </a:t>
            </a:r>
            <a:r>
              <a:rPr lang="en-US" sz="1800" dirty="0" err="1">
                <a:effectLst/>
                <a:latin typeface="Times New Roman" panose="02020603050405020304" pitchFamily="18" charset="0"/>
                <a:ea typeface="Times New Roman" panose="02020603050405020304" pitchFamily="18" charset="0"/>
              </a:rPr>
              <a:t>src</a:t>
            </a:r>
            <a:r>
              <a:rPr lang="en-US" sz="1800" dirty="0">
                <a:effectLst/>
                <a:latin typeface="Times New Roman" panose="02020603050405020304" pitchFamily="18" charset="0"/>
                <a:ea typeface="Times New Roman" panose="02020603050405020304" pitchFamily="18" charset="0"/>
              </a:rPr>
              <a:t> = "C:/Users/dharam/Desktop/gradient3.png" /&gt;</a:t>
            </a:r>
          </a:p>
          <a:p>
            <a:pPr marL="75565">
              <a:lnSpc>
                <a:spcPts val="1435"/>
              </a:lnSpc>
            </a:pPr>
            <a:r>
              <a:rPr lang="en-US" sz="1800" dirty="0">
                <a:effectLst/>
                <a:latin typeface="Times New Roman" panose="02020603050405020304" pitchFamily="18" charset="0"/>
                <a:ea typeface="Times New Roman" panose="02020603050405020304" pitchFamily="18" charset="0"/>
              </a:rPr>
              <a:t>        &lt;frame name = "bottom" </a:t>
            </a:r>
            <a:r>
              <a:rPr lang="en-US" sz="1800" dirty="0" err="1">
                <a:effectLst/>
                <a:latin typeface="Times New Roman" panose="02020603050405020304" pitchFamily="18" charset="0"/>
                <a:ea typeface="Times New Roman" panose="02020603050405020304" pitchFamily="18" charset="0"/>
              </a:rPr>
              <a:t>src</a:t>
            </a:r>
            <a:r>
              <a:rPr lang="en-US" sz="1800" dirty="0">
                <a:effectLst/>
                <a:latin typeface="Times New Roman" panose="02020603050405020304" pitchFamily="18" charset="0"/>
                <a:ea typeface="Times New Roman" panose="02020603050405020304" pitchFamily="18" charset="0"/>
              </a:rPr>
              <a:t> = "C:/Users/dharam/Desktop/col_last.png" /&gt;</a:t>
            </a:r>
          </a:p>
          <a:p>
            <a:pPr marL="75565">
              <a:lnSpc>
                <a:spcPts val="1435"/>
              </a:lnSpc>
            </a:pPr>
            <a:r>
              <a:rPr lang="en-US" sz="1800" dirty="0">
                <a:effectLst/>
                <a:latin typeface="Times New Roman" panose="02020603050405020304" pitchFamily="18" charset="0"/>
                <a:ea typeface="Times New Roman" panose="02020603050405020304" pitchFamily="18" charset="0"/>
              </a:rPr>
              <a:t>&lt;/frameset&gt;</a:t>
            </a:r>
            <a:endParaRPr lang="en-IN" sz="1800" dirty="0">
              <a:effectLst/>
              <a:latin typeface="Times New Roman" panose="02020603050405020304" pitchFamily="18" charset="0"/>
              <a:ea typeface="Times New Roman" panose="02020603050405020304" pitchFamily="18" charset="0"/>
            </a:endParaRPr>
          </a:p>
          <a:p>
            <a:pPr marL="75565">
              <a:spcBef>
                <a:spcPts val="5"/>
              </a:spcBef>
            </a:pPr>
            <a:r>
              <a:rPr lang="en-US" sz="1800" dirty="0">
                <a:effectLst/>
                <a:latin typeface="Times New Roman" panose="02020603050405020304" pitchFamily="18" charset="0"/>
                <a:ea typeface="Times New Roman" panose="02020603050405020304" pitchFamily="18" charset="0"/>
              </a:rPr>
              <a:t>&lt;/html&gt;</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C8E719B5-2480-2881-C878-68C5FD1B409C}"/>
              </a:ext>
            </a:extLst>
          </p:cNvPr>
          <p:cNvPicPr>
            <a:picLocks noChangeAspect="1"/>
          </p:cNvPicPr>
          <p:nvPr/>
        </p:nvPicPr>
        <p:blipFill>
          <a:blip r:embed="rId2"/>
          <a:stretch>
            <a:fillRect/>
          </a:stretch>
        </p:blipFill>
        <p:spPr>
          <a:xfrm>
            <a:off x="8475631" y="2800172"/>
            <a:ext cx="3356891" cy="2100301"/>
          </a:xfrm>
          <a:prstGeom prst="rect">
            <a:avLst/>
          </a:prstGeom>
        </p:spPr>
      </p:pic>
    </p:spTree>
    <p:extLst>
      <p:ext uri="{BB962C8B-B14F-4D97-AF65-F5344CB8AC3E}">
        <p14:creationId xmlns:p14="http://schemas.microsoft.com/office/powerpoint/2010/main" val="2230438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CDF40-C311-99E6-5A67-87C44E53987B}"/>
              </a:ext>
            </a:extLst>
          </p:cNvPr>
          <p:cNvSpPr>
            <a:spLocks noGrp="1"/>
          </p:cNvSpPr>
          <p:nvPr>
            <p:ph type="title"/>
          </p:nvPr>
        </p:nvSpPr>
        <p:spPr/>
        <p:txBody>
          <a:bodyPr/>
          <a:lstStyle/>
          <a:p>
            <a:r>
              <a:rPr lang="en-IN" dirty="0"/>
              <a:t>The rows Attribute</a:t>
            </a:r>
          </a:p>
        </p:txBody>
      </p:sp>
      <p:sp>
        <p:nvSpPr>
          <p:cNvPr id="3" name="Content Placeholder 2">
            <a:extLst>
              <a:ext uri="{FF2B5EF4-FFF2-40B4-BE49-F238E27FC236}">
                <a16:creationId xmlns:a16="http://schemas.microsoft.com/office/drawing/2014/main" id="{A5F65F20-422A-4EA8-B61A-F54ACD27889C}"/>
              </a:ext>
            </a:extLst>
          </p:cNvPr>
          <p:cNvSpPr>
            <a:spLocks noGrp="1"/>
          </p:cNvSpPr>
          <p:nvPr>
            <p:ph idx="1"/>
          </p:nvPr>
        </p:nvSpPr>
        <p:spPr/>
        <p:txBody>
          <a:bodyPr>
            <a:normAutofit/>
          </a:bodyPr>
          <a:lstStyle/>
          <a:p>
            <a:pPr marL="75565" marR="274320" algn="just"/>
            <a:r>
              <a:rPr lang="en-US" sz="1800" dirty="0">
                <a:effectLst/>
                <a:latin typeface="Times New Roman" panose="02020603050405020304" pitchFamily="18" charset="0"/>
                <a:ea typeface="Times New Roman" panose="02020603050405020304" pitchFamily="18" charset="0"/>
              </a:rPr>
              <a:t>The rows attribute works the same as the cols attribute, except that it splits the screen into horizontal frames rather than vertical ones. To split the screen into two frames of equal height, you would write the following:</a:t>
            </a:r>
            <a:endParaRPr lang="en-IN" sz="1800" dirty="0">
              <a:effectLst/>
              <a:latin typeface="Times New Roman" panose="02020603050405020304" pitchFamily="18" charset="0"/>
              <a:ea typeface="Times New Roman" panose="02020603050405020304" pitchFamily="18" charset="0"/>
            </a:endParaRPr>
          </a:p>
          <a:p>
            <a:pPr marL="75565">
              <a:lnSpc>
                <a:spcPts val="1420"/>
              </a:lnSpc>
              <a:spcBef>
                <a:spcPts val="15"/>
              </a:spcBef>
            </a:pPr>
            <a:r>
              <a:rPr lang="en-US" sz="1800" b="1" dirty="0">
                <a:effectLst/>
                <a:latin typeface="Times New Roman" panose="02020603050405020304" pitchFamily="18" charset="0"/>
                <a:ea typeface="Times New Roman" panose="02020603050405020304" pitchFamily="18" charset="0"/>
              </a:rPr>
              <a:t>Input</a:t>
            </a:r>
            <a:endParaRPr lang="en-IN" sz="1800" b="1" dirty="0">
              <a:effectLst/>
              <a:latin typeface="Times New Roman" panose="02020603050405020304" pitchFamily="18" charset="0"/>
              <a:ea typeface="Times New Roman" panose="02020603050405020304" pitchFamily="18" charset="0"/>
            </a:endParaRPr>
          </a:p>
          <a:p>
            <a:pPr marL="75565">
              <a:lnSpc>
                <a:spcPts val="1420"/>
              </a:lnSpc>
            </a:pPr>
            <a:r>
              <a:rPr lang="en-US" sz="1800" dirty="0">
                <a:effectLst/>
                <a:latin typeface="Times New Roman" panose="02020603050405020304" pitchFamily="18" charset="0"/>
                <a:ea typeface="Times New Roman" panose="02020603050405020304" pitchFamily="18" charset="0"/>
              </a:rPr>
              <a:t>&lt;html&gt;</a:t>
            </a:r>
            <a:endParaRPr lang="en-IN" sz="1800" dirty="0">
              <a:effectLst/>
              <a:latin typeface="Times New Roman" panose="02020603050405020304" pitchFamily="18" charset="0"/>
              <a:ea typeface="Times New Roman" panose="02020603050405020304" pitchFamily="18" charset="0"/>
            </a:endParaRPr>
          </a:p>
          <a:p>
            <a:pPr marL="75565"/>
            <a:r>
              <a:rPr lang="en-US" sz="1800" dirty="0">
                <a:effectLst/>
                <a:latin typeface="Times New Roman" panose="02020603050405020304" pitchFamily="18" charset="0"/>
                <a:ea typeface="Times New Roman" panose="02020603050405020304" pitchFamily="18" charset="0"/>
              </a:rPr>
              <a:t>&lt;head&gt;</a:t>
            </a:r>
            <a:endParaRPr lang="en-IN" sz="1800" dirty="0">
              <a:effectLst/>
              <a:latin typeface="Times New Roman" panose="02020603050405020304" pitchFamily="18" charset="0"/>
              <a:ea typeface="Times New Roman" panose="02020603050405020304" pitchFamily="18" charset="0"/>
            </a:endParaRPr>
          </a:p>
          <a:p>
            <a:pPr marL="75565">
              <a:spcBef>
                <a:spcPts val="5"/>
              </a:spcBef>
            </a:pPr>
            <a:r>
              <a:rPr lang="en-US" sz="1800" dirty="0">
                <a:effectLst/>
                <a:latin typeface="Times New Roman" panose="02020603050405020304" pitchFamily="18" charset="0"/>
                <a:ea typeface="Times New Roman" panose="02020603050405020304" pitchFamily="18" charset="0"/>
              </a:rPr>
              <a:t>&lt;title&gt;Two Rows&lt;/title&gt;</a:t>
            </a:r>
            <a:endParaRPr lang="en-IN" sz="1800" dirty="0">
              <a:effectLst/>
              <a:latin typeface="Times New Roman" panose="02020603050405020304" pitchFamily="18" charset="0"/>
              <a:ea typeface="Times New Roman" panose="02020603050405020304" pitchFamily="18" charset="0"/>
            </a:endParaRPr>
          </a:p>
          <a:p>
            <a:pPr marL="75565">
              <a:lnSpc>
                <a:spcPts val="1435"/>
              </a:lnSpc>
              <a:spcBef>
                <a:spcPts val="5"/>
              </a:spcBef>
            </a:pPr>
            <a:r>
              <a:rPr lang="en-US" sz="1800" dirty="0">
                <a:effectLst/>
                <a:latin typeface="Times New Roman" panose="02020603050405020304" pitchFamily="18" charset="0"/>
                <a:ea typeface="Times New Roman" panose="02020603050405020304" pitchFamily="18" charset="0"/>
              </a:rPr>
              <a:t>&lt;/head&gt;</a:t>
            </a:r>
            <a:endParaRPr lang="en-IN" sz="1800" dirty="0">
              <a:effectLst/>
              <a:latin typeface="Times New Roman" panose="02020603050405020304" pitchFamily="18" charset="0"/>
              <a:ea typeface="Times New Roman" panose="02020603050405020304" pitchFamily="18" charset="0"/>
            </a:endParaRPr>
          </a:p>
          <a:p>
            <a:pPr marL="75565">
              <a:lnSpc>
                <a:spcPts val="1435"/>
              </a:lnSpc>
            </a:pPr>
            <a:r>
              <a:rPr lang="en-US" sz="1800" dirty="0">
                <a:effectLst/>
                <a:latin typeface="Times New Roman" panose="02020603050405020304" pitchFamily="18" charset="0"/>
                <a:ea typeface="Times New Roman" panose="02020603050405020304" pitchFamily="18" charset="0"/>
              </a:rPr>
              <a:t>&lt;frameset cols = "30%, 40%, 30%"&gt;</a:t>
            </a:r>
          </a:p>
          <a:p>
            <a:pPr marL="75565">
              <a:lnSpc>
                <a:spcPts val="1435"/>
              </a:lnSpc>
            </a:pPr>
            <a:r>
              <a:rPr lang="en-US" sz="1800" dirty="0">
                <a:effectLst/>
                <a:latin typeface="Times New Roman" panose="02020603050405020304" pitchFamily="18" charset="0"/>
                <a:ea typeface="Times New Roman" panose="02020603050405020304" pitchFamily="18" charset="0"/>
              </a:rPr>
              <a:t>        &lt;frame name = "top" </a:t>
            </a:r>
            <a:r>
              <a:rPr lang="en-US" sz="1800" dirty="0" err="1">
                <a:effectLst/>
                <a:latin typeface="Times New Roman" panose="02020603050405020304" pitchFamily="18" charset="0"/>
                <a:ea typeface="Times New Roman" panose="02020603050405020304" pitchFamily="18" charset="0"/>
              </a:rPr>
              <a:t>src</a:t>
            </a:r>
            <a:r>
              <a:rPr lang="en-US" sz="1800" dirty="0">
                <a:effectLst/>
                <a:latin typeface="Times New Roman" panose="02020603050405020304" pitchFamily="18" charset="0"/>
                <a:ea typeface="Times New Roman" panose="02020603050405020304" pitchFamily="18" charset="0"/>
              </a:rPr>
              <a:t> = "C:/Users/dharam/Desktop/attr1.png" /&gt;</a:t>
            </a:r>
          </a:p>
          <a:p>
            <a:pPr marL="75565">
              <a:lnSpc>
                <a:spcPts val="1435"/>
              </a:lnSpc>
            </a:pPr>
            <a:r>
              <a:rPr lang="en-US" sz="1800" dirty="0">
                <a:effectLst/>
                <a:latin typeface="Times New Roman" panose="02020603050405020304" pitchFamily="18" charset="0"/>
                <a:ea typeface="Times New Roman" panose="02020603050405020304" pitchFamily="18" charset="0"/>
              </a:rPr>
              <a:t>        &lt;frame name = "main" </a:t>
            </a:r>
            <a:r>
              <a:rPr lang="en-US" sz="1800" dirty="0" err="1">
                <a:effectLst/>
                <a:latin typeface="Times New Roman" panose="02020603050405020304" pitchFamily="18" charset="0"/>
                <a:ea typeface="Times New Roman" panose="02020603050405020304" pitchFamily="18" charset="0"/>
              </a:rPr>
              <a:t>src</a:t>
            </a:r>
            <a:r>
              <a:rPr lang="en-US" sz="1800" dirty="0">
                <a:effectLst/>
                <a:latin typeface="Times New Roman" panose="02020603050405020304" pitchFamily="18" charset="0"/>
                <a:ea typeface="Times New Roman" panose="02020603050405020304" pitchFamily="18" charset="0"/>
              </a:rPr>
              <a:t> = "C:/Users/dharam/Desktop/gradient3.png" /&gt;</a:t>
            </a:r>
          </a:p>
          <a:p>
            <a:pPr marL="75565">
              <a:lnSpc>
                <a:spcPts val="1435"/>
              </a:lnSpc>
            </a:pPr>
            <a:r>
              <a:rPr lang="en-US" sz="1800" dirty="0">
                <a:effectLst/>
                <a:latin typeface="Times New Roman" panose="02020603050405020304" pitchFamily="18" charset="0"/>
                <a:ea typeface="Times New Roman" panose="02020603050405020304" pitchFamily="18" charset="0"/>
              </a:rPr>
              <a:t>        &lt;frame name = "bottom" </a:t>
            </a:r>
            <a:r>
              <a:rPr lang="en-US" sz="1800" dirty="0" err="1">
                <a:effectLst/>
                <a:latin typeface="Times New Roman" panose="02020603050405020304" pitchFamily="18" charset="0"/>
                <a:ea typeface="Times New Roman" panose="02020603050405020304" pitchFamily="18" charset="0"/>
              </a:rPr>
              <a:t>src</a:t>
            </a:r>
            <a:r>
              <a:rPr lang="en-US" sz="1800" dirty="0">
                <a:effectLst/>
                <a:latin typeface="Times New Roman" panose="02020603050405020304" pitchFamily="18" charset="0"/>
                <a:ea typeface="Times New Roman" panose="02020603050405020304" pitchFamily="18" charset="0"/>
              </a:rPr>
              <a:t> = "C:/Users/dharam/Desktop/col_last.png" /&gt;</a:t>
            </a:r>
          </a:p>
          <a:p>
            <a:pPr marL="75565">
              <a:lnSpc>
                <a:spcPts val="1435"/>
              </a:lnSpc>
            </a:pPr>
            <a:r>
              <a:rPr lang="en-US" sz="1800" dirty="0">
                <a:effectLst/>
                <a:latin typeface="Times New Roman" panose="02020603050405020304" pitchFamily="18" charset="0"/>
                <a:ea typeface="Times New Roman" panose="02020603050405020304" pitchFamily="18" charset="0"/>
              </a:rPr>
              <a:t>&lt;/frameset&gt;</a:t>
            </a:r>
            <a:endParaRPr lang="en-IN" sz="1800" dirty="0">
              <a:effectLst/>
              <a:latin typeface="Times New Roman" panose="02020603050405020304" pitchFamily="18" charset="0"/>
              <a:ea typeface="Times New Roman" panose="02020603050405020304" pitchFamily="18" charset="0"/>
            </a:endParaRPr>
          </a:p>
          <a:p>
            <a:pPr marL="75565">
              <a:spcBef>
                <a:spcPts val="360"/>
              </a:spcBef>
            </a:pP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&lt;/html&gt;</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269E71D5-E9C3-84C5-75B9-D207907F6A9D}"/>
              </a:ext>
            </a:extLst>
          </p:cNvPr>
          <p:cNvPicPr>
            <a:picLocks noChangeAspect="1"/>
          </p:cNvPicPr>
          <p:nvPr/>
        </p:nvPicPr>
        <p:blipFill>
          <a:blip r:embed="rId2"/>
          <a:stretch>
            <a:fillRect/>
          </a:stretch>
        </p:blipFill>
        <p:spPr>
          <a:xfrm>
            <a:off x="6201561" y="2590684"/>
            <a:ext cx="5456253" cy="1676631"/>
          </a:xfrm>
          <a:prstGeom prst="rect">
            <a:avLst/>
          </a:prstGeom>
        </p:spPr>
      </p:pic>
    </p:spTree>
    <p:extLst>
      <p:ext uri="{BB962C8B-B14F-4D97-AF65-F5344CB8AC3E}">
        <p14:creationId xmlns:p14="http://schemas.microsoft.com/office/powerpoint/2010/main" val="2092678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E403F31-1C49-A505-5605-43873987D50D}"/>
              </a:ext>
            </a:extLst>
          </p:cNvPr>
          <p:cNvPicPr>
            <a:picLocks noGrp="1" noChangeAspect="1"/>
          </p:cNvPicPr>
          <p:nvPr>
            <p:ph idx="1"/>
          </p:nvPr>
        </p:nvPicPr>
        <p:blipFill>
          <a:blip r:embed="rId2"/>
          <a:stretch>
            <a:fillRect/>
          </a:stretch>
        </p:blipFill>
        <p:spPr>
          <a:xfrm>
            <a:off x="772357" y="238618"/>
            <a:ext cx="10102789" cy="5956100"/>
          </a:xfrm>
        </p:spPr>
      </p:pic>
    </p:spTree>
    <p:extLst>
      <p:ext uri="{BB962C8B-B14F-4D97-AF65-F5344CB8AC3E}">
        <p14:creationId xmlns:p14="http://schemas.microsoft.com/office/powerpoint/2010/main" val="2638799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41B60-FA21-8BEF-F98E-9BB2BA197EF9}"/>
              </a:ext>
            </a:extLst>
          </p:cNvPr>
          <p:cNvSpPr>
            <a:spLocks noGrp="1"/>
          </p:cNvSpPr>
          <p:nvPr>
            <p:ph type="title"/>
          </p:nvPr>
        </p:nvSpPr>
        <p:spPr/>
        <p:txBody>
          <a:bodyPr/>
          <a:lstStyle/>
          <a:p>
            <a:r>
              <a:rPr lang="en-US" sz="4400" b="1" dirty="0">
                <a:solidFill>
                  <a:srgbClr val="000000"/>
                </a:solidFill>
                <a:effectLst/>
                <a:latin typeface="Times New Roman" panose="02020603050405020304" pitchFamily="18" charset="0"/>
                <a:ea typeface="Times New Roman" panose="02020603050405020304" pitchFamily="18" charset="0"/>
              </a:rPr>
              <a:t>drawbacks</a:t>
            </a:r>
            <a:endParaRPr lang="en-IN" dirty="0"/>
          </a:p>
        </p:txBody>
      </p:sp>
      <p:sp>
        <p:nvSpPr>
          <p:cNvPr id="3" name="Content Placeholder 2">
            <a:extLst>
              <a:ext uri="{FF2B5EF4-FFF2-40B4-BE49-F238E27FC236}">
                <a16:creationId xmlns:a16="http://schemas.microsoft.com/office/drawing/2014/main" id="{9933E1E8-0593-6B8C-6D55-BA9D5CCF242A}"/>
              </a:ext>
            </a:extLst>
          </p:cNvPr>
          <p:cNvSpPr>
            <a:spLocks noGrp="1"/>
          </p:cNvSpPr>
          <p:nvPr>
            <p:ph idx="1"/>
          </p:nvPr>
        </p:nvSpPr>
        <p:spPr/>
        <p:txBody>
          <a:bodyPr/>
          <a:lstStyle/>
          <a:p>
            <a:pPr fontAlgn="base"/>
            <a:r>
              <a:rPr lang="en-US" sz="1800" b="1" dirty="0">
                <a:solidFill>
                  <a:srgbClr val="000000"/>
                </a:solidFill>
                <a:effectLst/>
                <a:latin typeface="Times New Roman" panose="02020603050405020304" pitchFamily="18" charset="0"/>
                <a:ea typeface="Times New Roman" panose="02020603050405020304" pitchFamily="18" charset="0"/>
              </a:rPr>
              <a:t>There are few drawbacks also you should be aware of with frames are as follows:</a:t>
            </a:r>
            <a:endParaRPr lang="en-IN" sz="1800" dirty="0">
              <a:effectLst/>
              <a:latin typeface="Times New Roman" panose="02020603050405020304" pitchFamily="18" charset="0"/>
              <a:ea typeface="Times New Roman" panose="02020603050405020304" pitchFamily="18" charset="0"/>
            </a:endParaRPr>
          </a:p>
          <a:p>
            <a:pPr marL="342900" lvl="0" indent="-342900" algn="just" fontAlgn="base">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Some browsers do not print well from framesets.</a:t>
            </a:r>
            <a:endParaRPr lang="en-IN" sz="1800" dirty="0">
              <a:effectLst/>
              <a:latin typeface="Times New Roman" panose="02020603050405020304" pitchFamily="18" charset="0"/>
              <a:ea typeface="Times New Roman" panose="02020603050405020304" pitchFamily="18" charset="0"/>
            </a:endParaRPr>
          </a:p>
          <a:p>
            <a:pPr marL="342900" lvl="0" indent="-342900" algn="just" fontAlgn="base">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Some smaller devices cannot cope with frames, often because their screen is not big enough to be divided up.</a:t>
            </a:r>
            <a:endParaRPr lang="en-IN" sz="1800" dirty="0">
              <a:effectLst/>
              <a:latin typeface="Times New Roman" panose="02020603050405020304" pitchFamily="18" charset="0"/>
              <a:ea typeface="Times New Roman" panose="02020603050405020304" pitchFamily="18" charset="0"/>
            </a:endParaRPr>
          </a:p>
          <a:p>
            <a:pPr marL="342900" lvl="0" indent="-342900" algn="just" fontAlgn="base">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Some time your page will be displayed differently on different computers due to different screen resolution.</a:t>
            </a:r>
            <a:endParaRPr lang="en-IN" sz="1800" dirty="0">
              <a:effectLst/>
              <a:latin typeface="Times New Roman" panose="02020603050405020304" pitchFamily="18" charset="0"/>
              <a:ea typeface="Times New Roman" panose="02020603050405020304" pitchFamily="18" charset="0"/>
            </a:endParaRPr>
          </a:p>
          <a:p>
            <a:pPr marL="342900" lvl="0" indent="-342900" algn="just" fontAlgn="base">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The browser's </a:t>
            </a:r>
            <a:r>
              <a:rPr lang="en-US" sz="1800" i="1" dirty="0">
                <a:solidFill>
                  <a:srgbClr val="000000"/>
                </a:solidFill>
                <a:effectLst/>
                <a:latin typeface="Times New Roman" panose="02020603050405020304" pitchFamily="18" charset="0"/>
                <a:ea typeface="Times New Roman" panose="02020603050405020304" pitchFamily="18" charset="0"/>
              </a:rPr>
              <a:t>back button</a:t>
            </a:r>
            <a:r>
              <a:rPr lang="en-US" sz="1800" dirty="0">
                <a:solidFill>
                  <a:srgbClr val="000000"/>
                </a:solidFill>
                <a:effectLst/>
                <a:latin typeface="Times New Roman" panose="02020603050405020304" pitchFamily="18" charset="0"/>
                <a:ea typeface="Times New Roman" panose="02020603050405020304" pitchFamily="18" charset="0"/>
              </a:rPr>
              <a:t> might not work as the user hopes.</a:t>
            </a:r>
            <a:endParaRPr lang="en-IN" sz="1800" dirty="0">
              <a:effectLst/>
              <a:latin typeface="Times New Roman" panose="02020603050405020304" pitchFamily="18" charset="0"/>
              <a:ea typeface="Times New Roman" panose="02020603050405020304" pitchFamily="18" charset="0"/>
            </a:endParaRPr>
          </a:p>
          <a:p>
            <a:pPr marL="342900" lvl="0" indent="-342900" algn="just" fontAlgn="base">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There are still few browsers who do not support frame technology.</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982067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C339-B84A-49C1-A713-8FC067D5E45D}"/>
              </a:ext>
            </a:extLst>
          </p:cNvPr>
          <p:cNvSpPr>
            <a:spLocks noGrp="1"/>
          </p:cNvSpPr>
          <p:nvPr>
            <p:ph type="title"/>
          </p:nvPr>
        </p:nvSpPr>
        <p:spPr>
          <a:xfrm>
            <a:off x="278907" y="0"/>
            <a:ext cx="10515600" cy="1325563"/>
          </a:xfrm>
        </p:spPr>
        <p:txBody>
          <a:bodyPr/>
          <a:lstStyle/>
          <a:p>
            <a:r>
              <a:rPr lang="en-IN" dirty="0"/>
              <a:t>HTML &lt;</a:t>
            </a:r>
            <a:r>
              <a:rPr lang="en-IN" dirty="0" err="1"/>
              <a:t>iframe</a:t>
            </a:r>
            <a:r>
              <a:rPr lang="en-IN" dirty="0"/>
              <a:t>&gt; Tag</a:t>
            </a:r>
          </a:p>
        </p:txBody>
      </p:sp>
      <p:sp>
        <p:nvSpPr>
          <p:cNvPr id="4" name="Rectangle 1">
            <a:extLst>
              <a:ext uri="{FF2B5EF4-FFF2-40B4-BE49-F238E27FC236}">
                <a16:creationId xmlns:a16="http://schemas.microsoft.com/office/drawing/2014/main" id="{B1F8B420-008A-B853-BC26-1FAA605FF196}"/>
              </a:ext>
            </a:extLst>
          </p:cNvPr>
          <p:cNvSpPr>
            <a:spLocks noGrp="1" noChangeArrowheads="1"/>
          </p:cNvSpPr>
          <p:nvPr>
            <p:ph idx="1"/>
          </p:nvPr>
        </p:nvSpPr>
        <p:spPr bwMode="auto">
          <a:xfrm>
            <a:off x="186431" y="1186757"/>
            <a:ext cx="11549849" cy="566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The </a:t>
            </a:r>
            <a:r>
              <a:rPr kumimoji="0" lang="en-US" altLang="en-US" sz="1600" b="0" i="0" u="none" strike="noStrike" cap="none" normalizeH="0" baseline="0" dirty="0">
                <a:ln>
                  <a:noFill/>
                </a:ln>
                <a:solidFill>
                  <a:srgbClr val="DC143C"/>
                </a:solidFill>
                <a:effectLst/>
                <a:latin typeface="Consolas" panose="020B0609020204030204" pitchFamily="49" charset="0"/>
                <a:ea typeface="Times New Roman" panose="02020603050405020304" pitchFamily="18" charset="0"/>
                <a:cs typeface="Courier New" panose="02070309020205020404" pitchFamily="49" charset="0"/>
              </a:rPr>
              <a:t>&lt;</a:t>
            </a:r>
            <a:r>
              <a:rPr kumimoji="0" lang="en-US" altLang="en-US" sz="1600" b="0" i="0" u="none" strike="noStrike" cap="none" normalizeH="0" baseline="0" dirty="0" err="1">
                <a:ln>
                  <a:noFill/>
                </a:ln>
                <a:solidFill>
                  <a:srgbClr val="DC143C"/>
                </a:solidFill>
                <a:effectLst/>
                <a:latin typeface="Consolas" panose="020B0609020204030204" pitchFamily="49" charset="0"/>
                <a:ea typeface="Times New Roman" panose="02020603050405020304" pitchFamily="18" charset="0"/>
                <a:cs typeface="Courier New" panose="02070309020205020404" pitchFamily="49" charset="0"/>
              </a:rPr>
              <a:t>iframe</a:t>
            </a:r>
            <a:r>
              <a:rPr kumimoji="0" lang="en-US" altLang="en-US" sz="1600" b="0" i="0" u="none" strike="noStrike" cap="none" normalizeH="0" baseline="0" dirty="0">
                <a:ln>
                  <a:noFill/>
                </a:ln>
                <a:solidFill>
                  <a:srgbClr val="DC143C"/>
                </a:solidFill>
                <a:effectLst/>
                <a:latin typeface="Consolas" panose="020B0609020204030204" pitchFamily="49" charset="0"/>
                <a:ea typeface="Times New Roman" panose="02020603050405020304" pitchFamily="18" charset="0"/>
                <a:cs typeface="Courier New" panose="02070309020205020404" pitchFamily="49" charset="0"/>
              </a:rPr>
              <a:t>&gt;</a:t>
            </a:r>
            <a:r>
              <a:rPr kumimoji="0" lang="en-US" altLang="en-US" sz="1600"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 tag specifies an inline frame.</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An inline frame is used to embed another document within the current HTML document.</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rPr>
              <a:t>&lt;!DOCTYPE html&gt;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rPr>
              <a:t>&lt;html&gt;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rPr>
              <a:t>&lt;body&gt;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accent6">
                    <a:lumMod val="75000"/>
                  </a:schemeClr>
                </a:solidFill>
                <a:effectLst/>
                <a:latin typeface="Consolas" panose="020B0609020204030204" pitchFamily="49" charset="0"/>
                <a:ea typeface="Times New Roman" panose="02020603050405020304" pitchFamily="18" charset="0"/>
              </a:rPr>
              <a:t>&lt;h1&gt;The </a:t>
            </a:r>
            <a:r>
              <a:rPr kumimoji="0" lang="en-US" altLang="en-US" sz="1800" b="0" i="0" u="none" strike="noStrike" cap="none" normalizeH="0" baseline="0" dirty="0" err="1">
                <a:ln>
                  <a:noFill/>
                </a:ln>
                <a:solidFill>
                  <a:schemeClr val="accent6">
                    <a:lumMod val="75000"/>
                  </a:schemeClr>
                </a:solidFill>
                <a:effectLst/>
                <a:latin typeface="Consolas" panose="020B0609020204030204" pitchFamily="49" charset="0"/>
                <a:ea typeface="Times New Roman" panose="02020603050405020304" pitchFamily="18" charset="0"/>
              </a:rPr>
              <a:t>iframe</a:t>
            </a:r>
            <a:r>
              <a:rPr kumimoji="0" lang="en-US" altLang="en-US" sz="1800" b="0" i="0" u="none" strike="noStrike" cap="none" normalizeH="0" baseline="0" dirty="0">
                <a:ln>
                  <a:noFill/>
                </a:ln>
                <a:solidFill>
                  <a:schemeClr val="accent6">
                    <a:lumMod val="75000"/>
                  </a:schemeClr>
                </a:solidFill>
                <a:effectLst/>
                <a:latin typeface="Consolas" panose="020B0609020204030204" pitchFamily="49" charset="0"/>
                <a:ea typeface="Times New Roman" panose="02020603050405020304" pitchFamily="18" charset="0"/>
              </a:rPr>
              <a:t> element + CSS&lt;/h1&gt;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accent2">
                  <a:lumMod val="40000"/>
                  <a:lumOff val="60000"/>
                </a:schemeClr>
              </a:solidFill>
              <a:effectLst/>
              <a:latin typeface="Consolas" panose="020B0609020204030204" pitchFamily="49"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0000"/>
                </a:solidFill>
                <a:effectLst/>
                <a:latin typeface="Consolas" panose="020B0609020204030204" pitchFamily="49" charset="0"/>
                <a:ea typeface="Times New Roman" panose="02020603050405020304" pitchFamily="18" charset="0"/>
              </a:rPr>
              <a:t>&lt;p&gt;An </a:t>
            </a:r>
            <a:r>
              <a:rPr kumimoji="0" lang="en-US" altLang="en-US" sz="1800" b="0" i="0" u="none" strike="noStrike" cap="none" normalizeH="0" baseline="0" dirty="0" err="1">
                <a:ln>
                  <a:noFill/>
                </a:ln>
                <a:solidFill>
                  <a:srgbClr val="FF0000"/>
                </a:solidFill>
                <a:effectLst/>
                <a:latin typeface="Consolas" panose="020B0609020204030204" pitchFamily="49" charset="0"/>
                <a:ea typeface="Times New Roman" panose="02020603050405020304" pitchFamily="18" charset="0"/>
              </a:rPr>
              <a:t>iframe</a:t>
            </a:r>
            <a:r>
              <a:rPr kumimoji="0" lang="en-US" altLang="en-US" sz="1800" b="0" i="0" u="none" strike="noStrike" cap="none" normalizeH="0" baseline="0" dirty="0">
                <a:ln>
                  <a:noFill/>
                </a:ln>
                <a:solidFill>
                  <a:srgbClr val="FF0000"/>
                </a:solidFill>
                <a:effectLst/>
                <a:latin typeface="Consolas" panose="020B0609020204030204" pitchFamily="49" charset="0"/>
                <a:ea typeface="Times New Roman" panose="02020603050405020304" pitchFamily="18" charset="0"/>
              </a:rPr>
              <a:t> with default borders:&lt;/p&gt;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rPr>
              <a:t>&lt;</a:t>
            </a:r>
            <a:r>
              <a:rPr kumimoji="0" lang="en-US" altLang="en-US" sz="1800" b="0" i="0" u="none" strike="noStrike" cap="none" normalizeH="0" baseline="0" dirty="0" err="1">
                <a:ln>
                  <a:noFill/>
                </a:ln>
                <a:solidFill>
                  <a:srgbClr val="0000CD"/>
                </a:solidFill>
                <a:effectLst/>
                <a:latin typeface="Consolas" panose="020B0609020204030204" pitchFamily="49" charset="0"/>
                <a:ea typeface="Times New Roman" panose="02020603050405020304" pitchFamily="18" charset="0"/>
              </a:rPr>
              <a:t>iframe</a:t>
            </a:r>
            <a:r>
              <a:rPr kumimoji="0" lang="en-US" altLang="en-US" sz="18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rPr>
              <a:t> </a:t>
            </a:r>
            <a:r>
              <a:rPr kumimoji="0" lang="en-US" altLang="en-US" sz="1800" b="0" i="0" u="none" strike="noStrike" cap="none" normalizeH="0" baseline="0" dirty="0" err="1">
                <a:ln>
                  <a:noFill/>
                </a:ln>
                <a:solidFill>
                  <a:srgbClr val="0000CD"/>
                </a:solidFill>
                <a:effectLst/>
                <a:latin typeface="Consolas" panose="020B0609020204030204" pitchFamily="49" charset="0"/>
                <a:ea typeface="Times New Roman" panose="02020603050405020304" pitchFamily="18" charset="0"/>
              </a:rPr>
              <a:t>src</a:t>
            </a:r>
            <a:r>
              <a:rPr kumimoji="0" lang="en-US" altLang="en-US" sz="18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rPr>
              <a:t>="/default.asp" width="100%" height="300"&gt;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rPr>
              <a:t>&lt;/</a:t>
            </a:r>
            <a:r>
              <a:rPr kumimoji="0" lang="en-US" altLang="en-US" sz="1800" b="0" i="0" u="none" strike="noStrike" cap="none" normalizeH="0" baseline="0" dirty="0" err="1">
                <a:ln>
                  <a:noFill/>
                </a:ln>
                <a:solidFill>
                  <a:srgbClr val="0000CD"/>
                </a:solidFill>
                <a:effectLst/>
                <a:latin typeface="Consolas" panose="020B0609020204030204" pitchFamily="49" charset="0"/>
                <a:ea typeface="Times New Roman" panose="02020603050405020304" pitchFamily="18" charset="0"/>
              </a:rPr>
              <a:t>iframe</a:t>
            </a:r>
            <a:r>
              <a:rPr kumimoji="0" lang="en-US" altLang="en-US" sz="18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onsolas" panose="020B0609020204030204" pitchFamily="49" charset="0"/>
                <a:ea typeface="Times New Roman" panose="02020603050405020304" pitchFamily="18" charset="0"/>
              </a:rPr>
              <a:t>&lt;p&gt;An </a:t>
            </a:r>
            <a:r>
              <a:rPr kumimoji="0" lang="en-US" altLang="en-US" sz="1800" b="0" i="0" u="none" strike="noStrike" cap="none" normalizeH="0" baseline="0" dirty="0" err="1">
                <a:ln>
                  <a:noFill/>
                </a:ln>
                <a:effectLst/>
                <a:latin typeface="Consolas" panose="020B0609020204030204" pitchFamily="49" charset="0"/>
                <a:ea typeface="Times New Roman" panose="02020603050405020304" pitchFamily="18" charset="0"/>
              </a:rPr>
              <a:t>iframe</a:t>
            </a:r>
            <a:r>
              <a:rPr kumimoji="0" lang="en-US" altLang="en-US" sz="1800" b="0" i="0" u="none" strike="noStrike" cap="none" normalizeH="0" baseline="0" dirty="0">
                <a:ln>
                  <a:noFill/>
                </a:ln>
                <a:effectLst/>
                <a:latin typeface="Consolas" panose="020B0609020204030204" pitchFamily="49" charset="0"/>
                <a:ea typeface="Times New Roman" panose="02020603050405020304" pitchFamily="18" charset="0"/>
              </a:rPr>
              <a:t> with a thin black border:&lt;/p&gt;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rPr>
              <a:t>&lt;</a:t>
            </a:r>
            <a:r>
              <a:rPr kumimoji="0" lang="en-US" altLang="en-US" sz="1800" b="0" i="0" u="none" strike="noStrike" cap="none" normalizeH="0" baseline="0" dirty="0" err="1">
                <a:ln>
                  <a:noFill/>
                </a:ln>
                <a:solidFill>
                  <a:srgbClr val="0000CD"/>
                </a:solidFill>
                <a:effectLst/>
                <a:latin typeface="Consolas" panose="020B0609020204030204" pitchFamily="49" charset="0"/>
                <a:ea typeface="Times New Roman" panose="02020603050405020304" pitchFamily="18" charset="0"/>
              </a:rPr>
              <a:t>iframe</a:t>
            </a:r>
            <a:r>
              <a:rPr kumimoji="0" lang="en-US" altLang="en-US" sz="18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rPr>
              <a:t> </a:t>
            </a:r>
            <a:r>
              <a:rPr kumimoji="0" lang="en-US" altLang="en-US" sz="1800" b="0" i="0" u="none" strike="noStrike" cap="none" normalizeH="0" baseline="0" dirty="0" err="1">
                <a:ln>
                  <a:noFill/>
                </a:ln>
                <a:solidFill>
                  <a:srgbClr val="0000CD"/>
                </a:solidFill>
                <a:effectLst/>
                <a:latin typeface="Consolas" panose="020B0609020204030204" pitchFamily="49" charset="0"/>
                <a:ea typeface="Times New Roman" panose="02020603050405020304" pitchFamily="18" charset="0"/>
              </a:rPr>
              <a:t>src</a:t>
            </a:r>
            <a:r>
              <a:rPr kumimoji="0" lang="en-US" altLang="en-US" sz="18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rPr>
              <a:t>="/default.asp" width="100%" height="300" style="border:1px solid black;"&gt;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rPr>
              <a:t>&lt;/</a:t>
            </a:r>
            <a:r>
              <a:rPr kumimoji="0" lang="en-US" altLang="en-US" sz="1800" b="0" i="0" u="none" strike="noStrike" cap="none" normalizeH="0" baseline="0" dirty="0" err="1">
                <a:ln>
                  <a:noFill/>
                </a:ln>
                <a:solidFill>
                  <a:srgbClr val="0000CD"/>
                </a:solidFill>
                <a:effectLst/>
                <a:latin typeface="Consolas" panose="020B0609020204030204" pitchFamily="49" charset="0"/>
                <a:ea typeface="Times New Roman" panose="02020603050405020304" pitchFamily="18" charset="0"/>
              </a:rPr>
              <a:t>iframe</a:t>
            </a:r>
            <a:r>
              <a:rPr kumimoji="0" lang="en-US" altLang="en-US" sz="18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accent2"/>
                </a:solidFill>
                <a:effectLst/>
                <a:latin typeface="Consolas" panose="020B0609020204030204" pitchFamily="49" charset="0"/>
                <a:ea typeface="Times New Roman" panose="02020603050405020304" pitchFamily="18" charset="0"/>
              </a:rPr>
              <a:t>&lt;p&gt;An </a:t>
            </a:r>
            <a:r>
              <a:rPr kumimoji="0" lang="en-US" altLang="en-US" sz="1800" b="0" i="0" u="none" strike="noStrike" cap="none" normalizeH="0" baseline="0" dirty="0" err="1">
                <a:ln>
                  <a:noFill/>
                </a:ln>
                <a:solidFill>
                  <a:schemeClr val="accent2"/>
                </a:solidFill>
                <a:effectLst/>
                <a:latin typeface="Consolas" panose="020B0609020204030204" pitchFamily="49" charset="0"/>
                <a:ea typeface="Times New Roman" panose="02020603050405020304" pitchFamily="18" charset="0"/>
              </a:rPr>
              <a:t>iframe</a:t>
            </a:r>
            <a:r>
              <a:rPr kumimoji="0" lang="en-US" altLang="en-US" sz="1800" b="0" i="0" u="none" strike="noStrike" cap="none" normalizeH="0" baseline="0" dirty="0">
                <a:ln>
                  <a:noFill/>
                </a:ln>
                <a:solidFill>
                  <a:schemeClr val="accent2"/>
                </a:solidFill>
                <a:effectLst/>
                <a:latin typeface="Consolas" panose="020B0609020204030204" pitchFamily="49" charset="0"/>
                <a:ea typeface="Times New Roman" panose="02020603050405020304" pitchFamily="18" charset="0"/>
              </a:rPr>
              <a:t> with no borders:&lt;/p&gt;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rPr>
              <a:t>&lt;</a:t>
            </a:r>
            <a:r>
              <a:rPr kumimoji="0" lang="en-US" altLang="en-US" sz="1800" b="0" i="0" u="none" strike="noStrike" cap="none" normalizeH="0" baseline="0" dirty="0" err="1">
                <a:ln>
                  <a:noFill/>
                </a:ln>
                <a:solidFill>
                  <a:srgbClr val="0000CD"/>
                </a:solidFill>
                <a:effectLst/>
                <a:latin typeface="Consolas" panose="020B0609020204030204" pitchFamily="49" charset="0"/>
                <a:ea typeface="Times New Roman" panose="02020603050405020304" pitchFamily="18" charset="0"/>
              </a:rPr>
              <a:t>iframe</a:t>
            </a:r>
            <a:r>
              <a:rPr kumimoji="0" lang="en-US" altLang="en-US" sz="18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rPr>
              <a:t> </a:t>
            </a:r>
            <a:r>
              <a:rPr kumimoji="0" lang="en-US" altLang="en-US" sz="1800" b="0" i="0" u="none" strike="noStrike" cap="none" normalizeH="0" baseline="0" dirty="0" err="1">
                <a:ln>
                  <a:noFill/>
                </a:ln>
                <a:solidFill>
                  <a:srgbClr val="0000CD"/>
                </a:solidFill>
                <a:effectLst/>
                <a:latin typeface="Consolas" panose="020B0609020204030204" pitchFamily="49" charset="0"/>
                <a:ea typeface="Times New Roman" panose="02020603050405020304" pitchFamily="18" charset="0"/>
              </a:rPr>
              <a:t>src</a:t>
            </a:r>
            <a:r>
              <a:rPr kumimoji="0" lang="en-US" altLang="en-US" sz="18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rPr>
              <a:t>="/default.asp" width="100%" height="300" style="</a:t>
            </a:r>
            <a:r>
              <a:rPr kumimoji="0" lang="en-US" altLang="en-US" sz="1800" b="0" i="0" u="none" strike="noStrike" cap="none" normalizeH="0" baseline="0" dirty="0" err="1">
                <a:ln>
                  <a:noFill/>
                </a:ln>
                <a:solidFill>
                  <a:srgbClr val="0000CD"/>
                </a:solidFill>
                <a:effectLst/>
                <a:latin typeface="Consolas" panose="020B0609020204030204" pitchFamily="49" charset="0"/>
                <a:ea typeface="Times New Roman" panose="02020603050405020304" pitchFamily="18" charset="0"/>
              </a:rPr>
              <a:t>border:none</a:t>
            </a:r>
            <a:r>
              <a:rPr kumimoji="0" lang="en-US" altLang="en-US" sz="18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rPr>
              <a:t>&lt;/</a:t>
            </a:r>
            <a:r>
              <a:rPr kumimoji="0" lang="en-US" altLang="en-US" sz="1800" b="0" i="0" u="none" strike="noStrike" cap="none" normalizeH="0" baseline="0" dirty="0" err="1">
                <a:ln>
                  <a:noFill/>
                </a:ln>
                <a:solidFill>
                  <a:srgbClr val="0000CD"/>
                </a:solidFill>
                <a:effectLst/>
                <a:latin typeface="Consolas" panose="020B0609020204030204" pitchFamily="49" charset="0"/>
                <a:ea typeface="Times New Roman" panose="02020603050405020304" pitchFamily="18" charset="0"/>
              </a:rPr>
              <a:t>iframe</a:t>
            </a:r>
            <a:r>
              <a:rPr kumimoji="0" lang="en-US" altLang="en-US" sz="18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rPr>
              <a:t>&lt;/body&gt;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CD"/>
                </a:solidFill>
                <a:effectLst/>
                <a:latin typeface="Consolas" panose="020B0609020204030204" pitchFamily="49" charset="0"/>
                <a:ea typeface="Times New Roman" panose="02020603050405020304" pitchFamily="18" charset="0"/>
              </a:rPr>
              <a:t>&lt;/html&gt;</a:t>
            </a:r>
          </a:p>
        </p:txBody>
      </p:sp>
    </p:spTree>
    <p:extLst>
      <p:ext uri="{BB962C8B-B14F-4D97-AF65-F5344CB8AC3E}">
        <p14:creationId xmlns:p14="http://schemas.microsoft.com/office/powerpoint/2010/main" val="2354440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F8D31-7583-2AC1-3081-32AFD1D8BC2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53D325-FFE8-2D8E-E0B6-3737D2BD008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FBD86F5-8C01-0CA4-5EDA-8D1E7AA99614}"/>
              </a:ext>
            </a:extLst>
          </p:cNvPr>
          <p:cNvPicPr>
            <a:picLocks noChangeAspect="1"/>
          </p:cNvPicPr>
          <p:nvPr/>
        </p:nvPicPr>
        <p:blipFill>
          <a:blip r:embed="rId2"/>
          <a:stretch>
            <a:fillRect/>
          </a:stretch>
        </p:blipFill>
        <p:spPr>
          <a:xfrm>
            <a:off x="1604962" y="66675"/>
            <a:ext cx="8982075" cy="6724650"/>
          </a:xfrm>
          <a:prstGeom prst="rect">
            <a:avLst/>
          </a:prstGeom>
        </p:spPr>
      </p:pic>
    </p:spTree>
    <p:extLst>
      <p:ext uri="{BB962C8B-B14F-4D97-AF65-F5344CB8AC3E}">
        <p14:creationId xmlns:p14="http://schemas.microsoft.com/office/powerpoint/2010/main" val="38142384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BA4C0-374A-03D2-9455-42E434282E6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A363FB-8192-ED4F-A3F5-E74660B9D77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C6C1CC0-5080-D193-810F-32D6DD516CAC}"/>
              </a:ext>
            </a:extLst>
          </p:cNvPr>
          <p:cNvPicPr>
            <a:picLocks noChangeAspect="1"/>
          </p:cNvPicPr>
          <p:nvPr/>
        </p:nvPicPr>
        <p:blipFill>
          <a:blip r:embed="rId2"/>
          <a:stretch>
            <a:fillRect/>
          </a:stretch>
        </p:blipFill>
        <p:spPr>
          <a:xfrm>
            <a:off x="1624012" y="61912"/>
            <a:ext cx="8943975" cy="6734175"/>
          </a:xfrm>
          <a:prstGeom prst="rect">
            <a:avLst/>
          </a:prstGeom>
        </p:spPr>
      </p:pic>
    </p:spTree>
    <p:extLst>
      <p:ext uri="{BB962C8B-B14F-4D97-AF65-F5344CB8AC3E}">
        <p14:creationId xmlns:p14="http://schemas.microsoft.com/office/powerpoint/2010/main" val="1462941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11B1-5C4A-C2DE-C085-62630703BB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2E2E1E7-600F-3E10-5C66-C5D2A8970CD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2446929-C7A7-D213-E154-A50425B5198D}"/>
              </a:ext>
            </a:extLst>
          </p:cNvPr>
          <p:cNvPicPr>
            <a:picLocks noChangeAspect="1"/>
          </p:cNvPicPr>
          <p:nvPr/>
        </p:nvPicPr>
        <p:blipFill>
          <a:blip r:embed="rId2"/>
          <a:stretch>
            <a:fillRect/>
          </a:stretch>
        </p:blipFill>
        <p:spPr>
          <a:xfrm>
            <a:off x="838200" y="109537"/>
            <a:ext cx="10880324" cy="6638925"/>
          </a:xfrm>
          <a:prstGeom prst="rect">
            <a:avLst/>
          </a:prstGeom>
        </p:spPr>
      </p:pic>
    </p:spTree>
    <p:extLst>
      <p:ext uri="{BB962C8B-B14F-4D97-AF65-F5344CB8AC3E}">
        <p14:creationId xmlns:p14="http://schemas.microsoft.com/office/powerpoint/2010/main" val="2723393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D1E51-0216-89F9-7401-9373418D8BE7}"/>
              </a:ext>
            </a:extLst>
          </p:cNvPr>
          <p:cNvSpPr>
            <a:spLocks noGrp="1"/>
          </p:cNvSpPr>
          <p:nvPr>
            <p:ph type="title"/>
          </p:nvPr>
        </p:nvSpPr>
        <p:spPr/>
        <p:txBody>
          <a:bodyPr/>
          <a:lstStyle/>
          <a:p>
            <a:r>
              <a:rPr lang="en-IN" sz="4400" b="1" dirty="0">
                <a:solidFill>
                  <a:srgbClr val="2F5496"/>
                </a:solidFill>
                <a:effectLst/>
                <a:latin typeface="Arial" panose="020B0604020202020204" pitchFamily="34" charset="0"/>
                <a:ea typeface="Times New Roman" panose="02020603050405020304" pitchFamily="18" charset="0"/>
                <a:cs typeface="Times New Roman" panose="02020603050405020304" pitchFamily="18" charset="0"/>
              </a:rPr>
              <a:t>The type Attribute</a:t>
            </a:r>
            <a:br>
              <a:rPr lang="en-IN" sz="4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8752E31-63E1-4535-038E-9FB8CA72329C}"/>
              </a:ext>
            </a:extLst>
          </p:cNvPr>
          <p:cNvSpPr>
            <a:spLocks noGrp="1"/>
          </p:cNvSpPr>
          <p:nvPr>
            <p:ph idx="1"/>
          </p:nvPr>
        </p:nvSpPr>
        <p:spPr/>
        <p:txBody>
          <a:bodyPr/>
          <a:lstStyle/>
          <a:p>
            <a:pPr marL="30480" marR="30480" algn="just">
              <a:spcBef>
                <a:spcPts val="600"/>
              </a:spcBef>
              <a:spcAft>
                <a:spcPts val="720"/>
              </a:spcAft>
            </a:pPr>
            <a:r>
              <a:rPr lang="en-US" sz="1800" dirty="0">
                <a:solidFill>
                  <a:srgbClr val="000000"/>
                </a:solidFill>
                <a:effectLst/>
                <a:latin typeface="Arial" panose="020B0604020202020204" pitchFamily="34" charset="0"/>
                <a:ea typeface="Times New Roman" panose="02020603050405020304" pitchFamily="18" charset="0"/>
              </a:rPr>
              <a:t>You can use </a:t>
            </a:r>
            <a:r>
              <a:rPr lang="en-US" sz="1800" b="1" dirty="0">
                <a:solidFill>
                  <a:srgbClr val="000000"/>
                </a:solidFill>
                <a:effectLst/>
                <a:latin typeface="Arial" panose="020B0604020202020204" pitchFamily="34" charset="0"/>
                <a:ea typeface="Times New Roman" panose="02020603050405020304" pitchFamily="18" charset="0"/>
              </a:rPr>
              <a:t>type</a:t>
            </a:r>
            <a:r>
              <a:rPr lang="en-US" sz="1800" dirty="0">
                <a:solidFill>
                  <a:srgbClr val="000000"/>
                </a:solidFill>
                <a:effectLst/>
                <a:latin typeface="Arial" panose="020B0604020202020204" pitchFamily="34" charset="0"/>
                <a:ea typeface="Times New Roman" panose="02020603050405020304" pitchFamily="18" charset="0"/>
              </a:rPr>
              <a:t> attribute for &lt;</a:t>
            </a:r>
            <a:r>
              <a:rPr lang="en-US" sz="1800" dirty="0" err="1">
                <a:solidFill>
                  <a:srgbClr val="000000"/>
                </a:solidFill>
                <a:effectLst/>
                <a:latin typeface="Arial" panose="020B0604020202020204" pitchFamily="34" charset="0"/>
                <a:ea typeface="Times New Roman" panose="02020603050405020304" pitchFamily="18" charset="0"/>
              </a:rPr>
              <a:t>ul</a:t>
            </a:r>
            <a:r>
              <a:rPr lang="en-US" sz="1800" dirty="0">
                <a:solidFill>
                  <a:srgbClr val="000000"/>
                </a:solidFill>
                <a:effectLst/>
                <a:latin typeface="Arial" panose="020B0604020202020204" pitchFamily="34" charset="0"/>
                <a:ea typeface="Times New Roman" panose="02020603050405020304" pitchFamily="18" charset="0"/>
              </a:rPr>
              <a:t>&gt; tag to specify the type of bullet you like. By default, it is a disc. Following are the possible options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&lt;</a:t>
            </a:r>
            <a:r>
              <a:rPr lang="en-US" sz="1800" dirty="0" err="1">
                <a:effectLst/>
                <a:latin typeface="Times New Roman" panose="02020603050405020304" pitchFamily="18" charset="0"/>
                <a:ea typeface="Times New Roman" panose="02020603050405020304" pitchFamily="18" charset="0"/>
              </a:rPr>
              <a:t>ul</a:t>
            </a:r>
            <a:r>
              <a:rPr lang="en-US" sz="1800" dirty="0">
                <a:effectLst/>
                <a:latin typeface="Times New Roman" panose="02020603050405020304" pitchFamily="18" charset="0"/>
                <a:ea typeface="Times New Roman" panose="02020603050405020304" pitchFamily="18" charset="0"/>
              </a:rPr>
              <a:t> type = "square"&gt;</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&lt;</a:t>
            </a:r>
            <a:r>
              <a:rPr lang="en-US" sz="1800" dirty="0" err="1">
                <a:effectLst/>
                <a:latin typeface="Times New Roman" panose="02020603050405020304" pitchFamily="18" charset="0"/>
                <a:ea typeface="Times New Roman" panose="02020603050405020304" pitchFamily="18" charset="0"/>
              </a:rPr>
              <a:t>ul</a:t>
            </a:r>
            <a:r>
              <a:rPr lang="en-US" sz="1800" dirty="0">
                <a:effectLst/>
                <a:latin typeface="Times New Roman" panose="02020603050405020304" pitchFamily="18" charset="0"/>
                <a:ea typeface="Times New Roman" panose="02020603050405020304" pitchFamily="18" charset="0"/>
              </a:rPr>
              <a:t> type = "disc"&gt;</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&lt;</a:t>
            </a:r>
            <a:r>
              <a:rPr lang="en-US" sz="1800" dirty="0" err="1">
                <a:effectLst/>
                <a:latin typeface="Times New Roman" panose="02020603050405020304" pitchFamily="18" charset="0"/>
                <a:ea typeface="Times New Roman" panose="02020603050405020304" pitchFamily="18" charset="0"/>
              </a:rPr>
              <a:t>ul</a:t>
            </a:r>
            <a:r>
              <a:rPr lang="en-US" sz="1800" dirty="0">
                <a:effectLst/>
                <a:latin typeface="Times New Roman" panose="02020603050405020304" pitchFamily="18" charset="0"/>
                <a:ea typeface="Times New Roman" panose="02020603050405020304" pitchFamily="18" charset="0"/>
              </a:rPr>
              <a:t> type = "circle"&gt;</a:t>
            </a:r>
            <a:endParaRPr lang="en-IN" sz="1800" dirty="0">
              <a:effectLst/>
              <a:latin typeface="Times New Roman" panose="02020603050405020304" pitchFamily="18" charset="0"/>
              <a:ea typeface="Times New Roman" panose="02020603050405020304" pitchFamily="18" charset="0"/>
            </a:endParaRPr>
          </a:p>
          <a:p>
            <a:pPr>
              <a:lnSpc>
                <a:spcPct val="106000"/>
              </a:lnSpc>
              <a:spcBef>
                <a:spcPts val="200"/>
              </a:spcBef>
            </a:pPr>
            <a:r>
              <a:rPr lang="en-IN" sz="1800" b="1" dirty="0">
                <a:solidFill>
                  <a:srgbClr val="1F3763"/>
                </a:solidFill>
                <a:effectLst/>
                <a:latin typeface="Arial" panose="020B0604020202020204" pitchFamily="34" charset="0"/>
                <a:ea typeface="Times New Roman" panose="02020603050405020304" pitchFamily="18" charset="0"/>
                <a:cs typeface="Times New Roman" panose="02020603050405020304" pitchFamily="18" charset="0"/>
              </a:rPr>
              <a:t>Example</a:t>
            </a: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8836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6BFEC-D620-4673-8A1E-A8985A4A38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DA3920-9649-C39A-B3C1-23A925B5F30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8F46E9B-5EC3-458F-C3E5-55BD9C61B074}"/>
              </a:ext>
            </a:extLst>
          </p:cNvPr>
          <p:cNvPicPr>
            <a:picLocks noChangeAspect="1"/>
          </p:cNvPicPr>
          <p:nvPr/>
        </p:nvPicPr>
        <p:blipFill>
          <a:blip r:embed="rId2"/>
          <a:stretch>
            <a:fillRect/>
          </a:stretch>
        </p:blipFill>
        <p:spPr>
          <a:xfrm>
            <a:off x="2038350" y="666750"/>
            <a:ext cx="8115300" cy="5524500"/>
          </a:xfrm>
          <a:prstGeom prst="rect">
            <a:avLst/>
          </a:prstGeom>
        </p:spPr>
      </p:pic>
    </p:spTree>
    <p:extLst>
      <p:ext uri="{BB962C8B-B14F-4D97-AF65-F5344CB8AC3E}">
        <p14:creationId xmlns:p14="http://schemas.microsoft.com/office/powerpoint/2010/main" val="2189574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5CD2-374F-8C25-04D6-7D745D6396C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C6C9A8-12CD-2157-DEFE-83CE97E4634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112D324-E637-ED5F-85A0-51159CC1BEB2}"/>
              </a:ext>
            </a:extLst>
          </p:cNvPr>
          <p:cNvPicPr>
            <a:picLocks noChangeAspect="1"/>
          </p:cNvPicPr>
          <p:nvPr/>
        </p:nvPicPr>
        <p:blipFill>
          <a:blip r:embed="rId2"/>
          <a:stretch>
            <a:fillRect/>
          </a:stretch>
        </p:blipFill>
        <p:spPr>
          <a:xfrm>
            <a:off x="2119312" y="319087"/>
            <a:ext cx="7953375" cy="6219825"/>
          </a:xfrm>
          <a:prstGeom prst="rect">
            <a:avLst/>
          </a:prstGeom>
        </p:spPr>
      </p:pic>
    </p:spTree>
    <p:extLst>
      <p:ext uri="{BB962C8B-B14F-4D97-AF65-F5344CB8AC3E}">
        <p14:creationId xmlns:p14="http://schemas.microsoft.com/office/powerpoint/2010/main" val="1141267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A033-917C-71EA-A06F-12E1BB194AD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2EA242A-F484-45F0-B6D4-93AF392D271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A42814D-8DB4-7596-31B1-4618CE46A11E}"/>
              </a:ext>
            </a:extLst>
          </p:cNvPr>
          <p:cNvPicPr>
            <a:picLocks noChangeAspect="1"/>
          </p:cNvPicPr>
          <p:nvPr/>
        </p:nvPicPr>
        <p:blipFill>
          <a:blip r:embed="rId2"/>
          <a:stretch>
            <a:fillRect/>
          </a:stretch>
        </p:blipFill>
        <p:spPr>
          <a:xfrm>
            <a:off x="2162175" y="366712"/>
            <a:ext cx="7867650" cy="6124575"/>
          </a:xfrm>
          <a:prstGeom prst="rect">
            <a:avLst/>
          </a:prstGeom>
        </p:spPr>
      </p:pic>
    </p:spTree>
    <p:extLst>
      <p:ext uri="{BB962C8B-B14F-4D97-AF65-F5344CB8AC3E}">
        <p14:creationId xmlns:p14="http://schemas.microsoft.com/office/powerpoint/2010/main" val="3754428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422C8-DB8D-C06B-D6D8-76467911381C}"/>
              </a:ext>
            </a:extLst>
          </p:cNvPr>
          <p:cNvSpPr>
            <a:spLocks noGrp="1"/>
          </p:cNvSpPr>
          <p:nvPr>
            <p:ph type="title"/>
          </p:nvPr>
        </p:nvSpPr>
        <p:spPr/>
        <p:txBody>
          <a:bodyPr/>
          <a:lstStyle/>
          <a:p>
            <a:r>
              <a:rPr lang="en-IN" sz="4400" b="1" dirty="0">
                <a:solidFill>
                  <a:srgbClr val="2F5496"/>
                </a:solidFill>
                <a:effectLst/>
                <a:latin typeface="Arial" panose="020B0604020202020204" pitchFamily="34" charset="0"/>
                <a:ea typeface="Times New Roman" panose="02020603050405020304" pitchFamily="18" charset="0"/>
                <a:cs typeface="Times New Roman" panose="02020603050405020304" pitchFamily="18" charset="0"/>
              </a:rPr>
              <a:t>HTML Ordered Lists</a:t>
            </a:r>
            <a:br>
              <a:rPr lang="en-IN" sz="4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0F17446-77B3-3208-7F01-4AFBB2783997}"/>
              </a:ext>
            </a:extLst>
          </p:cNvPr>
          <p:cNvSpPr>
            <a:spLocks noGrp="1"/>
          </p:cNvSpPr>
          <p:nvPr>
            <p:ph idx="1"/>
          </p:nvPr>
        </p:nvSpPr>
        <p:spPr>
          <a:xfrm>
            <a:off x="838200" y="1825625"/>
            <a:ext cx="3298794" cy="4157925"/>
          </a:xfrm>
        </p:spPr>
        <p:txBody>
          <a:bodyPr/>
          <a:lstStyle/>
          <a:p>
            <a:pPr marL="30480" marR="30480" algn="just">
              <a:spcBef>
                <a:spcPts val="600"/>
              </a:spcBef>
              <a:spcAft>
                <a:spcPts val="720"/>
              </a:spcAft>
            </a:pPr>
            <a:r>
              <a:rPr lang="en-US" sz="1800" dirty="0">
                <a:solidFill>
                  <a:srgbClr val="000000"/>
                </a:solidFill>
                <a:effectLst/>
                <a:latin typeface="Arial" panose="020B0604020202020204" pitchFamily="34" charset="0"/>
                <a:ea typeface="Times New Roman" panose="02020603050405020304" pitchFamily="18" charset="0"/>
              </a:rPr>
              <a:t>If you are required to put your items in a numbered list instead of bulleted, then HTML ordered list will be used. This list is created by using </a:t>
            </a:r>
            <a:r>
              <a:rPr lang="en-US" sz="1800" b="1" dirty="0">
                <a:solidFill>
                  <a:srgbClr val="000000"/>
                </a:solidFill>
                <a:effectLst/>
                <a:latin typeface="Arial" panose="020B0604020202020204" pitchFamily="34" charset="0"/>
                <a:ea typeface="Times New Roman" panose="02020603050405020304" pitchFamily="18" charset="0"/>
              </a:rPr>
              <a:t>&lt;</a:t>
            </a:r>
            <a:r>
              <a:rPr lang="en-US" sz="1800" b="1" dirty="0" err="1">
                <a:solidFill>
                  <a:srgbClr val="000000"/>
                </a:solidFill>
                <a:effectLst/>
                <a:latin typeface="Arial" panose="020B0604020202020204" pitchFamily="34" charset="0"/>
                <a:ea typeface="Times New Roman" panose="02020603050405020304" pitchFamily="18" charset="0"/>
              </a:rPr>
              <a:t>ol</a:t>
            </a:r>
            <a:r>
              <a:rPr lang="en-US" sz="1800" b="1" dirty="0">
                <a:solidFill>
                  <a:srgbClr val="000000"/>
                </a:solidFill>
                <a:effectLst/>
                <a:latin typeface="Arial" panose="020B0604020202020204" pitchFamily="34" charset="0"/>
                <a:ea typeface="Times New Roman" panose="02020603050405020304" pitchFamily="18" charset="0"/>
              </a:rPr>
              <a:t>&gt;</a:t>
            </a:r>
            <a:r>
              <a:rPr lang="en-US" sz="1800" dirty="0">
                <a:solidFill>
                  <a:srgbClr val="000000"/>
                </a:solidFill>
                <a:effectLst/>
                <a:latin typeface="Arial" panose="020B0604020202020204" pitchFamily="34" charset="0"/>
                <a:ea typeface="Times New Roman" panose="02020603050405020304" pitchFamily="18" charset="0"/>
              </a:rPr>
              <a:t> tag. The numbering starts at one and is incremented by one for each successive ordered list element tagged with &lt;li&gt;.</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C1170D31-2E07-7D93-8360-35A286D36ACF}"/>
              </a:ext>
            </a:extLst>
          </p:cNvPr>
          <p:cNvSpPr txBox="1"/>
          <p:nvPr/>
        </p:nvSpPr>
        <p:spPr>
          <a:xfrm>
            <a:off x="5506374" y="1308171"/>
            <a:ext cx="5404282" cy="5192832"/>
          </a:xfrm>
          <a:prstGeom prst="rect">
            <a:avLst/>
          </a:prstGeom>
          <a:noFill/>
        </p:spPr>
        <p:txBody>
          <a:bodyPr wrap="square">
            <a:spAutoFit/>
          </a:bodyPr>
          <a:lstStyle/>
          <a:p>
            <a:pPr>
              <a:lnSpc>
                <a:spcPct val="106000"/>
              </a:lnSpc>
              <a:spcBef>
                <a:spcPts val="200"/>
              </a:spcBef>
            </a:pPr>
            <a:r>
              <a:rPr lang="en-IN" sz="2400" b="1" dirty="0">
                <a:solidFill>
                  <a:srgbClr val="1F3763"/>
                </a:solidFill>
                <a:effectLst/>
                <a:latin typeface="Arial" panose="020B0604020202020204" pitchFamily="34" charset="0"/>
                <a:ea typeface="Times New Roman" panose="02020603050405020304" pitchFamily="18" charset="0"/>
                <a:cs typeface="Times New Roman" panose="02020603050405020304" pitchFamily="18" charset="0"/>
              </a:rPr>
              <a:t>Example</a:t>
            </a: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US" sz="1800" dirty="0">
                <a:solidFill>
                  <a:srgbClr val="660066"/>
                </a:solidFill>
                <a:effectLst/>
                <a:latin typeface="Courier New" panose="02070309020205020404" pitchFamily="49" charset="0"/>
                <a:ea typeface="Times New Roman" panose="02020603050405020304" pitchFamily="18" charset="0"/>
                <a:cs typeface="Courier New" panose="02070309020205020404" pitchFamily="49" charset="0"/>
              </a:rPr>
              <a:t>&lt;!DOCTYPE html&gt;</a:t>
            </a:r>
            <a:endParaRPr lang="en-IN" sz="1600" dirty="0">
              <a:effectLst/>
              <a:latin typeface="Times New Roman" panose="02020603050405020304" pitchFamily="18" charset="0"/>
              <a:ea typeface="Times New Roman" panose="02020603050405020304" pitchFamily="18" charset="0"/>
            </a:endParaRPr>
          </a:p>
          <a:p>
            <a:r>
              <a:rPr lang="en-US" sz="1800" dirty="0">
                <a:solidFill>
                  <a:srgbClr val="000088"/>
                </a:solidFill>
                <a:effectLst/>
                <a:latin typeface="Times New Roman" panose="02020603050405020304" pitchFamily="18" charset="0"/>
                <a:ea typeface="Times New Roman" panose="02020603050405020304" pitchFamily="18" charset="0"/>
              </a:rPr>
              <a:t>&lt;html&gt;</a:t>
            </a:r>
            <a:endParaRPr lang="en-IN" sz="16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88"/>
                </a:solidFill>
                <a:effectLst/>
                <a:latin typeface="Times New Roman" panose="02020603050405020304" pitchFamily="18" charset="0"/>
                <a:ea typeface="Times New Roman" panose="02020603050405020304" pitchFamily="18" charset="0"/>
              </a:rPr>
              <a:t>&lt;head&gt;</a:t>
            </a:r>
            <a:endParaRPr lang="en-IN" sz="16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88"/>
                </a:solidFill>
                <a:effectLst/>
                <a:latin typeface="Times New Roman" panose="02020603050405020304" pitchFamily="18" charset="0"/>
                <a:ea typeface="Times New Roman" panose="02020603050405020304" pitchFamily="18" charset="0"/>
              </a:rPr>
              <a:t>&lt;title&gt;</a:t>
            </a:r>
            <a:r>
              <a:rPr lang="en-US" sz="1800" dirty="0">
                <a:solidFill>
                  <a:srgbClr val="000000"/>
                </a:solidFill>
                <a:effectLst/>
                <a:latin typeface="Times New Roman" panose="02020603050405020304" pitchFamily="18" charset="0"/>
                <a:ea typeface="Times New Roman" panose="02020603050405020304" pitchFamily="18" charset="0"/>
              </a:rPr>
              <a:t>HTML Ordered List</a:t>
            </a:r>
            <a:r>
              <a:rPr lang="en-US" sz="1800" dirty="0">
                <a:solidFill>
                  <a:srgbClr val="000088"/>
                </a:solidFill>
                <a:effectLst/>
                <a:latin typeface="Times New Roman" panose="02020603050405020304" pitchFamily="18" charset="0"/>
                <a:ea typeface="Times New Roman" panose="02020603050405020304" pitchFamily="18" charset="0"/>
              </a:rPr>
              <a:t>&lt;/title&gt;</a:t>
            </a:r>
            <a:endParaRPr lang="en-IN" sz="16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88"/>
                </a:solidFill>
                <a:effectLst/>
                <a:latin typeface="Times New Roman" panose="02020603050405020304" pitchFamily="18" charset="0"/>
                <a:ea typeface="Times New Roman" panose="02020603050405020304" pitchFamily="18" charset="0"/>
              </a:rPr>
              <a:t>&lt;/head&gt;</a:t>
            </a:r>
            <a:endParaRPr lang="en-IN" sz="16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88"/>
                </a:solidFill>
                <a:effectLst/>
                <a:latin typeface="Times New Roman" panose="02020603050405020304" pitchFamily="18" charset="0"/>
                <a:ea typeface="Times New Roman" panose="02020603050405020304" pitchFamily="18" charset="0"/>
              </a:rPr>
              <a:t>&lt;body&gt;</a:t>
            </a:r>
            <a:endParaRPr lang="en-IN" sz="16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88"/>
                </a:solidFill>
                <a:effectLst/>
                <a:latin typeface="Times New Roman" panose="02020603050405020304" pitchFamily="18" charset="0"/>
                <a:ea typeface="Times New Roman" panose="02020603050405020304" pitchFamily="18" charset="0"/>
              </a:rPr>
              <a:t>&lt;</a:t>
            </a:r>
            <a:r>
              <a:rPr lang="en-US" sz="1800" dirty="0" err="1">
                <a:solidFill>
                  <a:srgbClr val="000088"/>
                </a:solidFill>
                <a:effectLst/>
                <a:latin typeface="Times New Roman" panose="02020603050405020304" pitchFamily="18" charset="0"/>
                <a:ea typeface="Times New Roman" panose="02020603050405020304" pitchFamily="18" charset="0"/>
              </a:rPr>
              <a:t>ol</a:t>
            </a:r>
            <a:r>
              <a:rPr lang="en-US" sz="1800" dirty="0">
                <a:solidFill>
                  <a:srgbClr val="000088"/>
                </a:solidFill>
                <a:effectLst/>
                <a:latin typeface="Times New Roman" panose="02020603050405020304" pitchFamily="18" charset="0"/>
                <a:ea typeface="Times New Roman" panose="02020603050405020304" pitchFamily="18" charset="0"/>
              </a:rPr>
              <a:t>&gt;</a:t>
            </a:r>
            <a:endParaRPr lang="en-IN" sz="16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88"/>
                </a:solidFill>
                <a:effectLst/>
                <a:latin typeface="Times New Roman" panose="02020603050405020304" pitchFamily="18" charset="0"/>
                <a:ea typeface="Times New Roman" panose="02020603050405020304" pitchFamily="18" charset="0"/>
              </a:rPr>
              <a:t>&lt;li&gt;</a:t>
            </a:r>
            <a:r>
              <a:rPr lang="en-US" sz="1800" dirty="0">
                <a:solidFill>
                  <a:srgbClr val="000000"/>
                </a:solidFill>
                <a:effectLst/>
                <a:latin typeface="Times New Roman" panose="02020603050405020304" pitchFamily="18" charset="0"/>
                <a:ea typeface="Times New Roman" panose="02020603050405020304" pitchFamily="18" charset="0"/>
              </a:rPr>
              <a:t>Beetroot</a:t>
            </a:r>
            <a:r>
              <a:rPr lang="en-US" sz="1800" dirty="0">
                <a:solidFill>
                  <a:srgbClr val="000088"/>
                </a:solidFill>
                <a:effectLst/>
                <a:latin typeface="Times New Roman" panose="02020603050405020304" pitchFamily="18" charset="0"/>
                <a:ea typeface="Times New Roman" panose="02020603050405020304" pitchFamily="18" charset="0"/>
              </a:rPr>
              <a:t>&lt;/li&gt;</a:t>
            </a:r>
            <a:endParaRPr lang="en-IN" sz="16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88"/>
                </a:solidFill>
                <a:effectLst/>
                <a:latin typeface="Times New Roman" panose="02020603050405020304" pitchFamily="18" charset="0"/>
                <a:ea typeface="Times New Roman" panose="02020603050405020304" pitchFamily="18" charset="0"/>
              </a:rPr>
              <a:t>&lt;li&gt;</a:t>
            </a:r>
            <a:r>
              <a:rPr lang="en-US" sz="1800" dirty="0">
                <a:solidFill>
                  <a:srgbClr val="000000"/>
                </a:solidFill>
                <a:effectLst/>
                <a:latin typeface="Times New Roman" panose="02020603050405020304" pitchFamily="18" charset="0"/>
                <a:ea typeface="Times New Roman" panose="02020603050405020304" pitchFamily="18" charset="0"/>
              </a:rPr>
              <a:t>Ginger</a:t>
            </a:r>
            <a:r>
              <a:rPr lang="en-US" sz="1800" dirty="0">
                <a:solidFill>
                  <a:srgbClr val="000088"/>
                </a:solidFill>
                <a:effectLst/>
                <a:latin typeface="Times New Roman" panose="02020603050405020304" pitchFamily="18" charset="0"/>
                <a:ea typeface="Times New Roman" panose="02020603050405020304" pitchFamily="18" charset="0"/>
              </a:rPr>
              <a:t>&lt;/li&gt;</a:t>
            </a:r>
            <a:endParaRPr lang="en-IN" sz="16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88"/>
                </a:solidFill>
                <a:effectLst/>
                <a:latin typeface="Times New Roman" panose="02020603050405020304" pitchFamily="18" charset="0"/>
                <a:ea typeface="Times New Roman" panose="02020603050405020304" pitchFamily="18" charset="0"/>
              </a:rPr>
              <a:t>&lt;li&gt;</a:t>
            </a:r>
            <a:r>
              <a:rPr lang="en-US" sz="1800" dirty="0">
                <a:solidFill>
                  <a:srgbClr val="000000"/>
                </a:solidFill>
                <a:effectLst/>
                <a:latin typeface="Times New Roman" panose="02020603050405020304" pitchFamily="18" charset="0"/>
                <a:ea typeface="Times New Roman" panose="02020603050405020304" pitchFamily="18" charset="0"/>
              </a:rPr>
              <a:t>Potato</a:t>
            </a:r>
            <a:r>
              <a:rPr lang="en-US" sz="1800" dirty="0">
                <a:solidFill>
                  <a:srgbClr val="000088"/>
                </a:solidFill>
                <a:effectLst/>
                <a:latin typeface="Times New Roman" panose="02020603050405020304" pitchFamily="18" charset="0"/>
                <a:ea typeface="Times New Roman" panose="02020603050405020304" pitchFamily="18" charset="0"/>
              </a:rPr>
              <a:t>&lt;/li&gt;</a:t>
            </a:r>
            <a:endParaRPr lang="en-IN" sz="16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88"/>
                </a:solidFill>
                <a:effectLst/>
                <a:latin typeface="Times New Roman" panose="02020603050405020304" pitchFamily="18" charset="0"/>
                <a:ea typeface="Times New Roman" panose="02020603050405020304" pitchFamily="18" charset="0"/>
              </a:rPr>
              <a:t>&lt;li&gt;</a:t>
            </a:r>
            <a:r>
              <a:rPr lang="en-US" sz="1800" dirty="0">
                <a:solidFill>
                  <a:srgbClr val="000000"/>
                </a:solidFill>
                <a:effectLst/>
                <a:latin typeface="Times New Roman" panose="02020603050405020304" pitchFamily="18" charset="0"/>
                <a:ea typeface="Times New Roman" panose="02020603050405020304" pitchFamily="18" charset="0"/>
              </a:rPr>
              <a:t>Radish</a:t>
            </a:r>
            <a:r>
              <a:rPr lang="en-US" sz="1800" dirty="0">
                <a:solidFill>
                  <a:srgbClr val="000088"/>
                </a:solidFill>
                <a:effectLst/>
                <a:latin typeface="Times New Roman" panose="02020603050405020304" pitchFamily="18" charset="0"/>
                <a:ea typeface="Times New Roman" panose="02020603050405020304" pitchFamily="18" charset="0"/>
              </a:rPr>
              <a:t>&lt;/li&gt;</a:t>
            </a:r>
            <a:endParaRPr lang="en-IN" sz="16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88"/>
                </a:solidFill>
                <a:effectLst/>
                <a:latin typeface="Times New Roman" panose="02020603050405020304" pitchFamily="18" charset="0"/>
                <a:ea typeface="Times New Roman" panose="02020603050405020304" pitchFamily="18" charset="0"/>
              </a:rPr>
              <a:t>&lt;/</a:t>
            </a:r>
            <a:r>
              <a:rPr lang="en-US" sz="1800" dirty="0" err="1">
                <a:solidFill>
                  <a:srgbClr val="000088"/>
                </a:solidFill>
                <a:effectLst/>
                <a:latin typeface="Times New Roman" panose="02020603050405020304" pitchFamily="18" charset="0"/>
                <a:ea typeface="Times New Roman" panose="02020603050405020304" pitchFamily="18" charset="0"/>
              </a:rPr>
              <a:t>ol</a:t>
            </a:r>
            <a:r>
              <a:rPr lang="en-US" sz="1800" dirty="0">
                <a:solidFill>
                  <a:srgbClr val="000088"/>
                </a:solidFill>
                <a:effectLst/>
                <a:latin typeface="Times New Roman" panose="02020603050405020304" pitchFamily="18" charset="0"/>
                <a:ea typeface="Times New Roman" panose="02020603050405020304" pitchFamily="18" charset="0"/>
              </a:rPr>
              <a:t>&gt;</a:t>
            </a:r>
            <a:endParaRPr lang="en-IN" sz="16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88"/>
                </a:solidFill>
                <a:effectLst/>
                <a:latin typeface="Times New Roman" panose="02020603050405020304" pitchFamily="18" charset="0"/>
                <a:ea typeface="Times New Roman" panose="02020603050405020304" pitchFamily="18" charset="0"/>
              </a:rPr>
              <a:t>&lt;/body&gt;</a:t>
            </a:r>
            <a:endParaRPr lang="en-IN" sz="16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r>
              <a:rPr lang="en-US" sz="1800" dirty="0">
                <a:solidFill>
                  <a:srgbClr val="000088"/>
                </a:solidFill>
                <a:effectLst/>
                <a:latin typeface="Times New Roman" panose="02020603050405020304" pitchFamily="18" charset="0"/>
                <a:ea typeface="Times New Roman" panose="02020603050405020304" pitchFamily="18" charset="0"/>
              </a:rPr>
              <a:t>&lt;/html&gt;</a:t>
            </a:r>
            <a:endParaRPr lang="en-IN" sz="1600"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78BD0A7E-AF8D-3C5B-60EC-FEC013D7675A}"/>
              </a:ext>
            </a:extLst>
          </p:cNvPr>
          <p:cNvPicPr>
            <a:picLocks noChangeAspect="1"/>
          </p:cNvPicPr>
          <p:nvPr/>
        </p:nvPicPr>
        <p:blipFill>
          <a:blip r:embed="rId2"/>
          <a:stretch>
            <a:fillRect/>
          </a:stretch>
        </p:blipFill>
        <p:spPr>
          <a:xfrm>
            <a:off x="694213" y="4790335"/>
            <a:ext cx="4371975" cy="1362075"/>
          </a:xfrm>
          <a:prstGeom prst="rect">
            <a:avLst/>
          </a:prstGeom>
        </p:spPr>
      </p:pic>
    </p:spTree>
    <p:extLst>
      <p:ext uri="{BB962C8B-B14F-4D97-AF65-F5344CB8AC3E}">
        <p14:creationId xmlns:p14="http://schemas.microsoft.com/office/powerpoint/2010/main" val="115237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4A2F-3545-CBD3-9878-0B81DF225CA5}"/>
              </a:ext>
            </a:extLst>
          </p:cNvPr>
          <p:cNvSpPr>
            <a:spLocks noGrp="1"/>
          </p:cNvSpPr>
          <p:nvPr>
            <p:ph type="title"/>
          </p:nvPr>
        </p:nvSpPr>
        <p:spPr/>
        <p:txBody>
          <a:bodyPr/>
          <a:lstStyle/>
          <a:p>
            <a:r>
              <a:rPr lang="en-IN" sz="4400" b="1" dirty="0">
                <a:solidFill>
                  <a:srgbClr val="2F5496"/>
                </a:solidFill>
                <a:effectLst/>
                <a:latin typeface="Arial" panose="020B0604020202020204" pitchFamily="34" charset="0"/>
                <a:ea typeface="Times New Roman" panose="02020603050405020304" pitchFamily="18" charset="0"/>
                <a:cs typeface="Times New Roman" panose="02020603050405020304" pitchFamily="18" charset="0"/>
              </a:rPr>
              <a:t>The type Attribute</a:t>
            </a:r>
            <a:br>
              <a:rPr lang="en-IN" sz="4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5B99876-372E-59C0-E5DC-1DC1EFD14310}"/>
              </a:ext>
            </a:extLst>
          </p:cNvPr>
          <p:cNvSpPr>
            <a:spLocks noGrp="1"/>
          </p:cNvSpPr>
          <p:nvPr>
            <p:ph idx="1"/>
          </p:nvPr>
        </p:nvSpPr>
        <p:spPr/>
        <p:txBody>
          <a:bodyPr/>
          <a:lstStyle/>
          <a:p>
            <a:pPr marL="30480" marR="30480" algn="just">
              <a:spcBef>
                <a:spcPts val="600"/>
              </a:spcBef>
              <a:spcAft>
                <a:spcPts val="720"/>
              </a:spcAft>
            </a:pPr>
            <a:r>
              <a:rPr lang="en-US" sz="1800" dirty="0">
                <a:solidFill>
                  <a:srgbClr val="000000"/>
                </a:solidFill>
                <a:effectLst/>
                <a:latin typeface="Arial" panose="020B0604020202020204" pitchFamily="34" charset="0"/>
                <a:ea typeface="Times New Roman" panose="02020603050405020304" pitchFamily="18" charset="0"/>
              </a:rPr>
              <a:t>You can use </a:t>
            </a:r>
            <a:r>
              <a:rPr lang="en-US" sz="1800" b="1" dirty="0">
                <a:solidFill>
                  <a:srgbClr val="000000"/>
                </a:solidFill>
                <a:effectLst/>
                <a:latin typeface="Arial" panose="020B0604020202020204" pitchFamily="34" charset="0"/>
                <a:ea typeface="Times New Roman" panose="02020603050405020304" pitchFamily="18" charset="0"/>
              </a:rPr>
              <a:t>type</a:t>
            </a:r>
            <a:r>
              <a:rPr lang="en-US" sz="1800" dirty="0">
                <a:solidFill>
                  <a:srgbClr val="000000"/>
                </a:solidFill>
                <a:effectLst/>
                <a:latin typeface="Arial" panose="020B0604020202020204" pitchFamily="34" charset="0"/>
                <a:ea typeface="Times New Roman" panose="02020603050405020304" pitchFamily="18" charset="0"/>
              </a:rPr>
              <a:t> attribute for &lt;</a:t>
            </a:r>
            <a:r>
              <a:rPr lang="en-US" sz="1800" dirty="0" err="1">
                <a:solidFill>
                  <a:srgbClr val="000000"/>
                </a:solidFill>
                <a:effectLst/>
                <a:latin typeface="Arial" panose="020B0604020202020204" pitchFamily="34" charset="0"/>
                <a:ea typeface="Times New Roman" panose="02020603050405020304" pitchFamily="18" charset="0"/>
              </a:rPr>
              <a:t>ol</a:t>
            </a:r>
            <a:r>
              <a:rPr lang="en-US" sz="1800" dirty="0">
                <a:solidFill>
                  <a:srgbClr val="000000"/>
                </a:solidFill>
                <a:effectLst/>
                <a:latin typeface="Arial" panose="020B0604020202020204" pitchFamily="34" charset="0"/>
                <a:ea typeface="Times New Roman" panose="02020603050405020304" pitchFamily="18" charset="0"/>
              </a:rPr>
              <a:t>&gt; tag to specify the type of numbering you like. By default, it is a number. Following are the possible options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&lt;</a:t>
            </a:r>
            <a:r>
              <a:rPr lang="en-US" sz="1800" dirty="0" err="1">
                <a:effectLst/>
                <a:latin typeface="Times New Roman" panose="02020603050405020304" pitchFamily="18" charset="0"/>
                <a:ea typeface="Times New Roman" panose="02020603050405020304" pitchFamily="18" charset="0"/>
              </a:rPr>
              <a:t>ol</a:t>
            </a:r>
            <a:r>
              <a:rPr lang="en-US" sz="1800" dirty="0">
                <a:effectLst/>
                <a:latin typeface="Times New Roman" panose="02020603050405020304" pitchFamily="18" charset="0"/>
                <a:ea typeface="Times New Roman" panose="02020603050405020304" pitchFamily="18" charset="0"/>
              </a:rPr>
              <a:t> type = "1"&gt; - Default-Case Numerals.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&lt;</a:t>
            </a:r>
            <a:r>
              <a:rPr lang="en-US" sz="1800" dirty="0" err="1">
                <a:effectLst/>
                <a:latin typeface="Times New Roman" panose="02020603050405020304" pitchFamily="18" charset="0"/>
                <a:ea typeface="Times New Roman" panose="02020603050405020304" pitchFamily="18" charset="0"/>
              </a:rPr>
              <a:t>ol</a:t>
            </a:r>
            <a:r>
              <a:rPr lang="en-US" sz="1800" dirty="0">
                <a:effectLst/>
                <a:latin typeface="Times New Roman" panose="02020603050405020304" pitchFamily="18" charset="0"/>
                <a:ea typeface="Times New Roman" panose="02020603050405020304" pitchFamily="18" charset="0"/>
              </a:rPr>
              <a:t> type = "I"&gt; - Upper-Case Numerals.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&lt;</a:t>
            </a:r>
            <a:r>
              <a:rPr lang="en-US" sz="1800" dirty="0" err="1">
                <a:effectLst/>
                <a:latin typeface="Times New Roman" panose="02020603050405020304" pitchFamily="18" charset="0"/>
                <a:ea typeface="Times New Roman" panose="02020603050405020304" pitchFamily="18" charset="0"/>
              </a:rPr>
              <a:t>ol</a:t>
            </a:r>
            <a:r>
              <a:rPr lang="en-US" sz="1800" dirty="0">
                <a:effectLst/>
                <a:latin typeface="Times New Roman" panose="02020603050405020304" pitchFamily="18" charset="0"/>
                <a:ea typeface="Times New Roman" panose="02020603050405020304" pitchFamily="18" charset="0"/>
              </a:rPr>
              <a:t> type = "</a:t>
            </a:r>
            <a:r>
              <a:rPr lang="en-US" sz="1800" dirty="0" err="1">
                <a:effectLst/>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"&gt; - Lower-Case Numerals.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&lt;</a:t>
            </a:r>
            <a:r>
              <a:rPr lang="en-US" sz="1800" dirty="0" err="1">
                <a:effectLst/>
                <a:latin typeface="Times New Roman" panose="02020603050405020304" pitchFamily="18" charset="0"/>
                <a:ea typeface="Times New Roman" panose="02020603050405020304" pitchFamily="18" charset="0"/>
              </a:rPr>
              <a:t>ol</a:t>
            </a:r>
            <a:r>
              <a:rPr lang="en-US" sz="1800" dirty="0">
                <a:effectLst/>
                <a:latin typeface="Times New Roman" panose="02020603050405020304" pitchFamily="18" charset="0"/>
                <a:ea typeface="Times New Roman" panose="02020603050405020304" pitchFamily="18" charset="0"/>
              </a:rPr>
              <a:t> type = "A"&gt; - Upper-Case Letters.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&lt;</a:t>
            </a:r>
            <a:r>
              <a:rPr lang="en-US" sz="1800" dirty="0" err="1">
                <a:effectLst/>
                <a:latin typeface="Times New Roman" panose="02020603050405020304" pitchFamily="18" charset="0"/>
                <a:ea typeface="Times New Roman" panose="02020603050405020304" pitchFamily="18" charset="0"/>
              </a:rPr>
              <a:t>ol</a:t>
            </a:r>
            <a:r>
              <a:rPr lang="en-US" sz="1800" dirty="0">
                <a:effectLst/>
                <a:latin typeface="Times New Roman" panose="02020603050405020304" pitchFamily="18" charset="0"/>
                <a:ea typeface="Times New Roman" panose="02020603050405020304" pitchFamily="18" charset="0"/>
              </a:rPr>
              <a:t> type = "a"&gt; - Lower-Case Letters</a:t>
            </a:r>
            <a:endParaRPr lang="en-IN" dirty="0"/>
          </a:p>
        </p:txBody>
      </p:sp>
    </p:spTree>
    <p:extLst>
      <p:ext uri="{BB962C8B-B14F-4D97-AF65-F5344CB8AC3E}">
        <p14:creationId xmlns:p14="http://schemas.microsoft.com/office/powerpoint/2010/main" val="2820320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1536</Words>
  <Application>Microsoft Office PowerPoint</Application>
  <PresentationFormat>Widescreen</PresentationFormat>
  <Paragraphs>144</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Calibri</vt:lpstr>
      <vt:lpstr>Calibri Light</vt:lpstr>
      <vt:lpstr>Consolas</vt:lpstr>
      <vt:lpstr>Courier New</vt:lpstr>
      <vt:lpstr>Symbol</vt:lpstr>
      <vt:lpstr>Times New Roman</vt:lpstr>
      <vt:lpstr>urw-din</vt:lpstr>
      <vt:lpstr>Verdana</vt:lpstr>
      <vt:lpstr>Office Theme</vt:lpstr>
      <vt:lpstr>LISTS</vt:lpstr>
      <vt:lpstr>WORKING WITH LISTS </vt:lpstr>
      <vt:lpstr>PowerPoint Presentation</vt:lpstr>
      <vt:lpstr>The type Attribute </vt:lpstr>
      <vt:lpstr>PowerPoint Presentation</vt:lpstr>
      <vt:lpstr>PowerPoint Presentation</vt:lpstr>
      <vt:lpstr>PowerPoint Presentation</vt:lpstr>
      <vt:lpstr>HTML Ordered Lists </vt:lpstr>
      <vt:lpstr>The type Attribute </vt:lpstr>
      <vt:lpstr>PowerPoint Presentation</vt:lpstr>
      <vt:lpstr>PowerPoint Presentation</vt:lpstr>
      <vt:lpstr>PowerPoint Presentation</vt:lpstr>
      <vt:lpstr>PowerPoint Presentation</vt:lpstr>
      <vt:lpstr>PowerPoint Presentation</vt:lpstr>
      <vt:lpstr>The start Attribute </vt:lpstr>
      <vt:lpstr>PowerPoint Presentation</vt:lpstr>
      <vt:lpstr>HTML Definition Lists </vt:lpstr>
      <vt:lpstr>PowerPoint Presentation</vt:lpstr>
      <vt:lpstr>Nested ordered list</vt:lpstr>
      <vt:lpstr>PowerPoint Presentation</vt:lpstr>
      <vt:lpstr>Frames</vt:lpstr>
      <vt:lpstr>The &lt;frameset&gt; Tag </vt:lpstr>
      <vt:lpstr>The cols Attribute</vt:lpstr>
      <vt:lpstr>The rows Attribute</vt:lpstr>
      <vt:lpstr>PowerPoint Presentation</vt:lpstr>
      <vt:lpstr>drawbacks</vt:lpstr>
      <vt:lpstr>HTML &lt;iframe&gt; Tag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LISTS</dc:title>
  <dc:creator>sanchit kumar</dc:creator>
  <cp:lastModifiedBy>sanchit kumar</cp:lastModifiedBy>
  <cp:revision>2</cp:revision>
  <dcterms:created xsi:type="dcterms:W3CDTF">2022-09-27T04:04:10Z</dcterms:created>
  <dcterms:modified xsi:type="dcterms:W3CDTF">2022-09-27T14:38:19Z</dcterms:modified>
</cp:coreProperties>
</file>