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8D9C0-F8CC-3912-9BE9-91E9242581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4A73A05-8D76-21EE-8CEA-39B2193F5F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DF3FC42-540F-89CD-AABD-B00B4E0F6758}"/>
              </a:ext>
            </a:extLst>
          </p:cNvPr>
          <p:cNvSpPr>
            <a:spLocks noGrp="1"/>
          </p:cNvSpPr>
          <p:nvPr>
            <p:ph type="dt" sz="half" idx="10"/>
          </p:nvPr>
        </p:nvSpPr>
        <p:spPr/>
        <p:txBody>
          <a:bodyPr/>
          <a:lstStyle/>
          <a:p>
            <a:fld id="{E68C70DA-6BB8-4C78-A693-0F595940F8A9}" type="datetimeFigureOut">
              <a:rPr lang="en-IN" smtClean="0"/>
              <a:t>26-09-2022</a:t>
            </a:fld>
            <a:endParaRPr lang="en-IN"/>
          </a:p>
        </p:txBody>
      </p:sp>
      <p:sp>
        <p:nvSpPr>
          <p:cNvPr id="5" name="Footer Placeholder 4">
            <a:extLst>
              <a:ext uri="{FF2B5EF4-FFF2-40B4-BE49-F238E27FC236}">
                <a16:creationId xmlns:a16="http://schemas.microsoft.com/office/drawing/2014/main" id="{70A475E5-3A9F-AD77-BFF6-E4C7A0A0EF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82001A-DAF6-80DE-09EF-294FC759CFD3}"/>
              </a:ext>
            </a:extLst>
          </p:cNvPr>
          <p:cNvSpPr>
            <a:spLocks noGrp="1"/>
          </p:cNvSpPr>
          <p:nvPr>
            <p:ph type="sldNum" sz="quarter" idx="12"/>
          </p:nvPr>
        </p:nvSpPr>
        <p:spPr/>
        <p:txBody>
          <a:bodyPr/>
          <a:lstStyle/>
          <a:p>
            <a:fld id="{57E6EFD6-58A8-4446-8CED-37EF6E6C9853}" type="slidenum">
              <a:rPr lang="en-IN" smtClean="0"/>
              <a:t>‹#›</a:t>
            </a:fld>
            <a:endParaRPr lang="en-IN"/>
          </a:p>
        </p:txBody>
      </p:sp>
    </p:spTree>
    <p:extLst>
      <p:ext uri="{BB962C8B-B14F-4D97-AF65-F5344CB8AC3E}">
        <p14:creationId xmlns:p14="http://schemas.microsoft.com/office/powerpoint/2010/main" val="1232649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D3E7E-C77A-450E-D85F-39E8FCDD9C7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CD52C4-F78F-8A6C-E799-A921946F1D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E47FFA-63F5-69B2-9D9D-B5DA27A33E3A}"/>
              </a:ext>
            </a:extLst>
          </p:cNvPr>
          <p:cNvSpPr>
            <a:spLocks noGrp="1"/>
          </p:cNvSpPr>
          <p:nvPr>
            <p:ph type="dt" sz="half" idx="10"/>
          </p:nvPr>
        </p:nvSpPr>
        <p:spPr/>
        <p:txBody>
          <a:bodyPr/>
          <a:lstStyle/>
          <a:p>
            <a:fld id="{E68C70DA-6BB8-4C78-A693-0F595940F8A9}" type="datetimeFigureOut">
              <a:rPr lang="en-IN" smtClean="0"/>
              <a:t>26-09-2022</a:t>
            </a:fld>
            <a:endParaRPr lang="en-IN"/>
          </a:p>
        </p:txBody>
      </p:sp>
      <p:sp>
        <p:nvSpPr>
          <p:cNvPr id="5" name="Footer Placeholder 4">
            <a:extLst>
              <a:ext uri="{FF2B5EF4-FFF2-40B4-BE49-F238E27FC236}">
                <a16:creationId xmlns:a16="http://schemas.microsoft.com/office/drawing/2014/main" id="{AF1AB250-23A1-F97E-9974-4EC51EA788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733A46-434C-2732-DE5F-02A0EDC27ECF}"/>
              </a:ext>
            </a:extLst>
          </p:cNvPr>
          <p:cNvSpPr>
            <a:spLocks noGrp="1"/>
          </p:cNvSpPr>
          <p:nvPr>
            <p:ph type="sldNum" sz="quarter" idx="12"/>
          </p:nvPr>
        </p:nvSpPr>
        <p:spPr/>
        <p:txBody>
          <a:bodyPr/>
          <a:lstStyle/>
          <a:p>
            <a:fld id="{57E6EFD6-58A8-4446-8CED-37EF6E6C9853}" type="slidenum">
              <a:rPr lang="en-IN" smtClean="0"/>
              <a:t>‹#›</a:t>
            </a:fld>
            <a:endParaRPr lang="en-IN"/>
          </a:p>
        </p:txBody>
      </p:sp>
    </p:spTree>
    <p:extLst>
      <p:ext uri="{BB962C8B-B14F-4D97-AF65-F5344CB8AC3E}">
        <p14:creationId xmlns:p14="http://schemas.microsoft.com/office/powerpoint/2010/main" val="3091335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48C938-A280-D380-E8A4-1E45D257F0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8B8EB1-28F6-B934-6D05-099FF5597C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08DC87-B7B0-9B0C-7DE2-EFE3CB074C3B}"/>
              </a:ext>
            </a:extLst>
          </p:cNvPr>
          <p:cNvSpPr>
            <a:spLocks noGrp="1"/>
          </p:cNvSpPr>
          <p:nvPr>
            <p:ph type="dt" sz="half" idx="10"/>
          </p:nvPr>
        </p:nvSpPr>
        <p:spPr/>
        <p:txBody>
          <a:bodyPr/>
          <a:lstStyle/>
          <a:p>
            <a:fld id="{E68C70DA-6BB8-4C78-A693-0F595940F8A9}" type="datetimeFigureOut">
              <a:rPr lang="en-IN" smtClean="0"/>
              <a:t>26-09-2022</a:t>
            </a:fld>
            <a:endParaRPr lang="en-IN"/>
          </a:p>
        </p:txBody>
      </p:sp>
      <p:sp>
        <p:nvSpPr>
          <p:cNvPr id="5" name="Footer Placeholder 4">
            <a:extLst>
              <a:ext uri="{FF2B5EF4-FFF2-40B4-BE49-F238E27FC236}">
                <a16:creationId xmlns:a16="http://schemas.microsoft.com/office/drawing/2014/main" id="{37BA9EEC-20A8-B1AD-364B-64656F9EDA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82BD54-BFFF-CAAC-5609-FCF70E8B5C22}"/>
              </a:ext>
            </a:extLst>
          </p:cNvPr>
          <p:cNvSpPr>
            <a:spLocks noGrp="1"/>
          </p:cNvSpPr>
          <p:nvPr>
            <p:ph type="sldNum" sz="quarter" idx="12"/>
          </p:nvPr>
        </p:nvSpPr>
        <p:spPr/>
        <p:txBody>
          <a:bodyPr/>
          <a:lstStyle/>
          <a:p>
            <a:fld id="{57E6EFD6-58A8-4446-8CED-37EF6E6C9853}" type="slidenum">
              <a:rPr lang="en-IN" smtClean="0"/>
              <a:t>‹#›</a:t>
            </a:fld>
            <a:endParaRPr lang="en-IN"/>
          </a:p>
        </p:txBody>
      </p:sp>
    </p:spTree>
    <p:extLst>
      <p:ext uri="{BB962C8B-B14F-4D97-AF65-F5344CB8AC3E}">
        <p14:creationId xmlns:p14="http://schemas.microsoft.com/office/powerpoint/2010/main" val="3697896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17B65-00EE-D135-2EA6-7D5DB0068B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FCCC19-E3B4-1C5D-A736-408483A950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9B8E12-7E52-A41D-50CD-C1976DF03654}"/>
              </a:ext>
            </a:extLst>
          </p:cNvPr>
          <p:cNvSpPr>
            <a:spLocks noGrp="1"/>
          </p:cNvSpPr>
          <p:nvPr>
            <p:ph type="dt" sz="half" idx="10"/>
          </p:nvPr>
        </p:nvSpPr>
        <p:spPr/>
        <p:txBody>
          <a:bodyPr/>
          <a:lstStyle/>
          <a:p>
            <a:fld id="{E68C70DA-6BB8-4C78-A693-0F595940F8A9}" type="datetimeFigureOut">
              <a:rPr lang="en-IN" smtClean="0"/>
              <a:t>26-09-2022</a:t>
            </a:fld>
            <a:endParaRPr lang="en-IN"/>
          </a:p>
        </p:txBody>
      </p:sp>
      <p:sp>
        <p:nvSpPr>
          <p:cNvPr id="5" name="Footer Placeholder 4">
            <a:extLst>
              <a:ext uri="{FF2B5EF4-FFF2-40B4-BE49-F238E27FC236}">
                <a16:creationId xmlns:a16="http://schemas.microsoft.com/office/drawing/2014/main" id="{687F1608-4EF3-D473-FC47-F084E86C47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311B56-2A45-6392-D1C3-D5CB1517270D}"/>
              </a:ext>
            </a:extLst>
          </p:cNvPr>
          <p:cNvSpPr>
            <a:spLocks noGrp="1"/>
          </p:cNvSpPr>
          <p:nvPr>
            <p:ph type="sldNum" sz="quarter" idx="12"/>
          </p:nvPr>
        </p:nvSpPr>
        <p:spPr/>
        <p:txBody>
          <a:bodyPr/>
          <a:lstStyle/>
          <a:p>
            <a:fld id="{57E6EFD6-58A8-4446-8CED-37EF6E6C9853}" type="slidenum">
              <a:rPr lang="en-IN" smtClean="0"/>
              <a:t>‹#›</a:t>
            </a:fld>
            <a:endParaRPr lang="en-IN"/>
          </a:p>
        </p:txBody>
      </p:sp>
    </p:spTree>
    <p:extLst>
      <p:ext uri="{BB962C8B-B14F-4D97-AF65-F5344CB8AC3E}">
        <p14:creationId xmlns:p14="http://schemas.microsoft.com/office/powerpoint/2010/main" val="756922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19648-9EFA-5D93-8720-B97FB49D3A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E346B8C-4775-2592-652D-FCB4100B9A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8583C8-C57A-C46C-2528-D3FAC079835B}"/>
              </a:ext>
            </a:extLst>
          </p:cNvPr>
          <p:cNvSpPr>
            <a:spLocks noGrp="1"/>
          </p:cNvSpPr>
          <p:nvPr>
            <p:ph type="dt" sz="half" idx="10"/>
          </p:nvPr>
        </p:nvSpPr>
        <p:spPr/>
        <p:txBody>
          <a:bodyPr/>
          <a:lstStyle/>
          <a:p>
            <a:fld id="{E68C70DA-6BB8-4C78-A693-0F595940F8A9}" type="datetimeFigureOut">
              <a:rPr lang="en-IN" smtClean="0"/>
              <a:t>26-09-2022</a:t>
            </a:fld>
            <a:endParaRPr lang="en-IN"/>
          </a:p>
        </p:txBody>
      </p:sp>
      <p:sp>
        <p:nvSpPr>
          <p:cNvPr id="5" name="Footer Placeholder 4">
            <a:extLst>
              <a:ext uri="{FF2B5EF4-FFF2-40B4-BE49-F238E27FC236}">
                <a16:creationId xmlns:a16="http://schemas.microsoft.com/office/drawing/2014/main" id="{DE338687-C973-A2D1-57F0-CB1862250C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CEC3AF-A909-E7E1-7EE3-F2D7B4A2086A}"/>
              </a:ext>
            </a:extLst>
          </p:cNvPr>
          <p:cNvSpPr>
            <a:spLocks noGrp="1"/>
          </p:cNvSpPr>
          <p:nvPr>
            <p:ph type="sldNum" sz="quarter" idx="12"/>
          </p:nvPr>
        </p:nvSpPr>
        <p:spPr/>
        <p:txBody>
          <a:bodyPr/>
          <a:lstStyle/>
          <a:p>
            <a:fld id="{57E6EFD6-58A8-4446-8CED-37EF6E6C9853}" type="slidenum">
              <a:rPr lang="en-IN" smtClean="0"/>
              <a:t>‹#›</a:t>
            </a:fld>
            <a:endParaRPr lang="en-IN"/>
          </a:p>
        </p:txBody>
      </p:sp>
    </p:spTree>
    <p:extLst>
      <p:ext uri="{BB962C8B-B14F-4D97-AF65-F5344CB8AC3E}">
        <p14:creationId xmlns:p14="http://schemas.microsoft.com/office/powerpoint/2010/main" val="2097484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B691-476F-39E3-BC78-0063F4FD55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097AAD-83ED-1823-3760-51EEC02BE0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354D7E-F27B-AC4A-8613-2C198B956E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ACD984-3005-286E-E0F7-07BDAEB10A60}"/>
              </a:ext>
            </a:extLst>
          </p:cNvPr>
          <p:cNvSpPr>
            <a:spLocks noGrp="1"/>
          </p:cNvSpPr>
          <p:nvPr>
            <p:ph type="dt" sz="half" idx="10"/>
          </p:nvPr>
        </p:nvSpPr>
        <p:spPr/>
        <p:txBody>
          <a:bodyPr/>
          <a:lstStyle/>
          <a:p>
            <a:fld id="{E68C70DA-6BB8-4C78-A693-0F595940F8A9}" type="datetimeFigureOut">
              <a:rPr lang="en-IN" smtClean="0"/>
              <a:t>26-09-2022</a:t>
            </a:fld>
            <a:endParaRPr lang="en-IN"/>
          </a:p>
        </p:txBody>
      </p:sp>
      <p:sp>
        <p:nvSpPr>
          <p:cNvPr id="6" name="Footer Placeholder 5">
            <a:extLst>
              <a:ext uri="{FF2B5EF4-FFF2-40B4-BE49-F238E27FC236}">
                <a16:creationId xmlns:a16="http://schemas.microsoft.com/office/drawing/2014/main" id="{EFB96B67-EEAD-8672-CF7D-F7C5C01A5E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112A88-CD37-8BC6-227E-6452966DB585}"/>
              </a:ext>
            </a:extLst>
          </p:cNvPr>
          <p:cNvSpPr>
            <a:spLocks noGrp="1"/>
          </p:cNvSpPr>
          <p:nvPr>
            <p:ph type="sldNum" sz="quarter" idx="12"/>
          </p:nvPr>
        </p:nvSpPr>
        <p:spPr/>
        <p:txBody>
          <a:bodyPr/>
          <a:lstStyle/>
          <a:p>
            <a:fld id="{57E6EFD6-58A8-4446-8CED-37EF6E6C9853}" type="slidenum">
              <a:rPr lang="en-IN" smtClean="0"/>
              <a:t>‹#›</a:t>
            </a:fld>
            <a:endParaRPr lang="en-IN"/>
          </a:p>
        </p:txBody>
      </p:sp>
    </p:spTree>
    <p:extLst>
      <p:ext uri="{BB962C8B-B14F-4D97-AF65-F5344CB8AC3E}">
        <p14:creationId xmlns:p14="http://schemas.microsoft.com/office/powerpoint/2010/main" val="2094064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A92E6-D5A2-8820-4278-86833EFEDC5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3A67A6-2775-D401-B178-A16C76540F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576AE1-5588-92CB-64EA-BB59C75226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3A40A45-3038-4FC6-1FBF-E3AFEB6043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88CF7D-BA71-826C-0CE3-78C33D84C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5CCE13-F0D3-4C5E-2AB3-520932361B80}"/>
              </a:ext>
            </a:extLst>
          </p:cNvPr>
          <p:cNvSpPr>
            <a:spLocks noGrp="1"/>
          </p:cNvSpPr>
          <p:nvPr>
            <p:ph type="dt" sz="half" idx="10"/>
          </p:nvPr>
        </p:nvSpPr>
        <p:spPr/>
        <p:txBody>
          <a:bodyPr/>
          <a:lstStyle/>
          <a:p>
            <a:fld id="{E68C70DA-6BB8-4C78-A693-0F595940F8A9}" type="datetimeFigureOut">
              <a:rPr lang="en-IN" smtClean="0"/>
              <a:t>26-09-2022</a:t>
            </a:fld>
            <a:endParaRPr lang="en-IN"/>
          </a:p>
        </p:txBody>
      </p:sp>
      <p:sp>
        <p:nvSpPr>
          <p:cNvPr id="8" name="Footer Placeholder 7">
            <a:extLst>
              <a:ext uri="{FF2B5EF4-FFF2-40B4-BE49-F238E27FC236}">
                <a16:creationId xmlns:a16="http://schemas.microsoft.com/office/drawing/2014/main" id="{5602CB47-F687-D38A-1D9D-765FB7778A9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C39A739-D378-D644-7FAD-17AB0C996373}"/>
              </a:ext>
            </a:extLst>
          </p:cNvPr>
          <p:cNvSpPr>
            <a:spLocks noGrp="1"/>
          </p:cNvSpPr>
          <p:nvPr>
            <p:ph type="sldNum" sz="quarter" idx="12"/>
          </p:nvPr>
        </p:nvSpPr>
        <p:spPr/>
        <p:txBody>
          <a:bodyPr/>
          <a:lstStyle/>
          <a:p>
            <a:fld id="{57E6EFD6-58A8-4446-8CED-37EF6E6C9853}" type="slidenum">
              <a:rPr lang="en-IN" smtClean="0"/>
              <a:t>‹#›</a:t>
            </a:fld>
            <a:endParaRPr lang="en-IN"/>
          </a:p>
        </p:txBody>
      </p:sp>
    </p:spTree>
    <p:extLst>
      <p:ext uri="{BB962C8B-B14F-4D97-AF65-F5344CB8AC3E}">
        <p14:creationId xmlns:p14="http://schemas.microsoft.com/office/powerpoint/2010/main" val="3682754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D766D-5C02-F588-EFF6-006DFD92134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8053482-0D53-4999-AD68-19E728D6BA3B}"/>
              </a:ext>
            </a:extLst>
          </p:cNvPr>
          <p:cNvSpPr>
            <a:spLocks noGrp="1"/>
          </p:cNvSpPr>
          <p:nvPr>
            <p:ph type="dt" sz="half" idx="10"/>
          </p:nvPr>
        </p:nvSpPr>
        <p:spPr/>
        <p:txBody>
          <a:bodyPr/>
          <a:lstStyle/>
          <a:p>
            <a:fld id="{E68C70DA-6BB8-4C78-A693-0F595940F8A9}" type="datetimeFigureOut">
              <a:rPr lang="en-IN" smtClean="0"/>
              <a:t>26-09-2022</a:t>
            </a:fld>
            <a:endParaRPr lang="en-IN"/>
          </a:p>
        </p:txBody>
      </p:sp>
      <p:sp>
        <p:nvSpPr>
          <p:cNvPr id="4" name="Footer Placeholder 3">
            <a:extLst>
              <a:ext uri="{FF2B5EF4-FFF2-40B4-BE49-F238E27FC236}">
                <a16:creationId xmlns:a16="http://schemas.microsoft.com/office/drawing/2014/main" id="{4D4F5966-3DEE-3A61-60EF-19DD4BEAB9E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8487A2D-5895-A8FD-C040-8425179BA70F}"/>
              </a:ext>
            </a:extLst>
          </p:cNvPr>
          <p:cNvSpPr>
            <a:spLocks noGrp="1"/>
          </p:cNvSpPr>
          <p:nvPr>
            <p:ph type="sldNum" sz="quarter" idx="12"/>
          </p:nvPr>
        </p:nvSpPr>
        <p:spPr/>
        <p:txBody>
          <a:bodyPr/>
          <a:lstStyle/>
          <a:p>
            <a:fld id="{57E6EFD6-58A8-4446-8CED-37EF6E6C9853}" type="slidenum">
              <a:rPr lang="en-IN" smtClean="0"/>
              <a:t>‹#›</a:t>
            </a:fld>
            <a:endParaRPr lang="en-IN"/>
          </a:p>
        </p:txBody>
      </p:sp>
    </p:spTree>
    <p:extLst>
      <p:ext uri="{BB962C8B-B14F-4D97-AF65-F5344CB8AC3E}">
        <p14:creationId xmlns:p14="http://schemas.microsoft.com/office/powerpoint/2010/main" val="2979826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C6ADE8-139F-8666-73DA-3771F57B5DC1}"/>
              </a:ext>
            </a:extLst>
          </p:cNvPr>
          <p:cNvSpPr>
            <a:spLocks noGrp="1"/>
          </p:cNvSpPr>
          <p:nvPr>
            <p:ph type="dt" sz="half" idx="10"/>
          </p:nvPr>
        </p:nvSpPr>
        <p:spPr/>
        <p:txBody>
          <a:bodyPr/>
          <a:lstStyle/>
          <a:p>
            <a:fld id="{E68C70DA-6BB8-4C78-A693-0F595940F8A9}" type="datetimeFigureOut">
              <a:rPr lang="en-IN" smtClean="0"/>
              <a:t>26-09-2022</a:t>
            </a:fld>
            <a:endParaRPr lang="en-IN"/>
          </a:p>
        </p:txBody>
      </p:sp>
      <p:sp>
        <p:nvSpPr>
          <p:cNvPr id="3" name="Footer Placeholder 2">
            <a:extLst>
              <a:ext uri="{FF2B5EF4-FFF2-40B4-BE49-F238E27FC236}">
                <a16:creationId xmlns:a16="http://schemas.microsoft.com/office/drawing/2014/main" id="{0AF71168-1036-CE63-F917-304A41E17B6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10D188-7EFE-B74E-94B2-0A3058300D32}"/>
              </a:ext>
            </a:extLst>
          </p:cNvPr>
          <p:cNvSpPr>
            <a:spLocks noGrp="1"/>
          </p:cNvSpPr>
          <p:nvPr>
            <p:ph type="sldNum" sz="quarter" idx="12"/>
          </p:nvPr>
        </p:nvSpPr>
        <p:spPr/>
        <p:txBody>
          <a:bodyPr/>
          <a:lstStyle/>
          <a:p>
            <a:fld id="{57E6EFD6-58A8-4446-8CED-37EF6E6C9853}" type="slidenum">
              <a:rPr lang="en-IN" smtClean="0"/>
              <a:t>‹#›</a:t>
            </a:fld>
            <a:endParaRPr lang="en-IN"/>
          </a:p>
        </p:txBody>
      </p:sp>
    </p:spTree>
    <p:extLst>
      <p:ext uri="{BB962C8B-B14F-4D97-AF65-F5344CB8AC3E}">
        <p14:creationId xmlns:p14="http://schemas.microsoft.com/office/powerpoint/2010/main" val="3630690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5BA4E-CB3D-E1F0-B897-841680D539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76E6B7D-B89B-B56B-DEF5-EAE61C0189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2BC2115-C18E-0B7A-F1F9-216880F29E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CB8AB8-0274-5535-4227-D4A1394329B4}"/>
              </a:ext>
            </a:extLst>
          </p:cNvPr>
          <p:cNvSpPr>
            <a:spLocks noGrp="1"/>
          </p:cNvSpPr>
          <p:nvPr>
            <p:ph type="dt" sz="half" idx="10"/>
          </p:nvPr>
        </p:nvSpPr>
        <p:spPr/>
        <p:txBody>
          <a:bodyPr/>
          <a:lstStyle/>
          <a:p>
            <a:fld id="{E68C70DA-6BB8-4C78-A693-0F595940F8A9}" type="datetimeFigureOut">
              <a:rPr lang="en-IN" smtClean="0"/>
              <a:t>26-09-2022</a:t>
            </a:fld>
            <a:endParaRPr lang="en-IN"/>
          </a:p>
        </p:txBody>
      </p:sp>
      <p:sp>
        <p:nvSpPr>
          <p:cNvPr id="6" name="Footer Placeholder 5">
            <a:extLst>
              <a:ext uri="{FF2B5EF4-FFF2-40B4-BE49-F238E27FC236}">
                <a16:creationId xmlns:a16="http://schemas.microsoft.com/office/drawing/2014/main" id="{0EF4B498-A910-1EE8-722D-50D644C69C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4A68EE-9DAA-8499-8647-D5AF4B49E0F6}"/>
              </a:ext>
            </a:extLst>
          </p:cNvPr>
          <p:cNvSpPr>
            <a:spLocks noGrp="1"/>
          </p:cNvSpPr>
          <p:nvPr>
            <p:ph type="sldNum" sz="quarter" idx="12"/>
          </p:nvPr>
        </p:nvSpPr>
        <p:spPr/>
        <p:txBody>
          <a:bodyPr/>
          <a:lstStyle/>
          <a:p>
            <a:fld id="{57E6EFD6-58A8-4446-8CED-37EF6E6C9853}" type="slidenum">
              <a:rPr lang="en-IN" smtClean="0"/>
              <a:t>‹#›</a:t>
            </a:fld>
            <a:endParaRPr lang="en-IN"/>
          </a:p>
        </p:txBody>
      </p:sp>
    </p:spTree>
    <p:extLst>
      <p:ext uri="{BB962C8B-B14F-4D97-AF65-F5344CB8AC3E}">
        <p14:creationId xmlns:p14="http://schemas.microsoft.com/office/powerpoint/2010/main" val="3524374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0B9D-9AEF-AF5D-7DC5-9B100FC4CD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FFEA4F8-CE20-C25E-EAE4-84DF0A0936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8561CE8-69F3-0652-4606-AD73A68263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509A8B-73D8-46C1-3B2A-9E9D555336F4}"/>
              </a:ext>
            </a:extLst>
          </p:cNvPr>
          <p:cNvSpPr>
            <a:spLocks noGrp="1"/>
          </p:cNvSpPr>
          <p:nvPr>
            <p:ph type="dt" sz="half" idx="10"/>
          </p:nvPr>
        </p:nvSpPr>
        <p:spPr/>
        <p:txBody>
          <a:bodyPr/>
          <a:lstStyle/>
          <a:p>
            <a:fld id="{E68C70DA-6BB8-4C78-A693-0F595940F8A9}" type="datetimeFigureOut">
              <a:rPr lang="en-IN" smtClean="0"/>
              <a:t>26-09-2022</a:t>
            </a:fld>
            <a:endParaRPr lang="en-IN"/>
          </a:p>
        </p:txBody>
      </p:sp>
      <p:sp>
        <p:nvSpPr>
          <p:cNvPr id="6" name="Footer Placeholder 5">
            <a:extLst>
              <a:ext uri="{FF2B5EF4-FFF2-40B4-BE49-F238E27FC236}">
                <a16:creationId xmlns:a16="http://schemas.microsoft.com/office/drawing/2014/main" id="{1C968F4A-BDBC-0233-30C3-222F5E22AA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F18980-5C87-8830-BADD-5E8B60005C38}"/>
              </a:ext>
            </a:extLst>
          </p:cNvPr>
          <p:cNvSpPr>
            <a:spLocks noGrp="1"/>
          </p:cNvSpPr>
          <p:nvPr>
            <p:ph type="sldNum" sz="quarter" idx="12"/>
          </p:nvPr>
        </p:nvSpPr>
        <p:spPr/>
        <p:txBody>
          <a:bodyPr/>
          <a:lstStyle/>
          <a:p>
            <a:fld id="{57E6EFD6-58A8-4446-8CED-37EF6E6C9853}" type="slidenum">
              <a:rPr lang="en-IN" smtClean="0"/>
              <a:t>‹#›</a:t>
            </a:fld>
            <a:endParaRPr lang="en-IN"/>
          </a:p>
        </p:txBody>
      </p:sp>
    </p:spTree>
    <p:extLst>
      <p:ext uri="{BB962C8B-B14F-4D97-AF65-F5344CB8AC3E}">
        <p14:creationId xmlns:p14="http://schemas.microsoft.com/office/powerpoint/2010/main" val="2793699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A5FC31-A3AC-DA26-C28A-A9BEB9C206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9C8896-1D4E-FBF6-9AB7-1B793F5B65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C4603A-4F85-893E-1072-DE1E126F2A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8C70DA-6BB8-4C78-A693-0F595940F8A9}" type="datetimeFigureOut">
              <a:rPr lang="en-IN" smtClean="0"/>
              <a:t>26-09-2022</a:t>
            </a:fld>
            <a:endParaRPr lang="en-IN"/>
          </a:p>
        </p:txBody>
      </p:sp>
      <p:sp>
        <p:nvSpPr>
          <p:cNvPr id="5" name="Footer Placeholder 4">
            <a:extLst>
              <a:ext uri="{FF2B5EF4-FFF2-40B4-BE49-F238E27FC236}">
                <a16:creationId xmlns:a16="http://schemas.microsoft.com/office/drawing/2014/main" id="{64543C72-D9AA-1D27-4711-39D0C7A6AE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45EE7D-58BC-1950-2D76-625484859E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E6EFD6-58A8-4446-8CED-37EF6E6C9853}" type="slidenum">
              <a:rPr lang="en-IN" smtClean="0"/>
              <a:t>‹#›</a:t>
            </a:fld>
            <a:endParaRPr lang="en-IN"/>
          </a:p>
        </p:txBody>
      </p:sp>
    </p:spTree>
    <p:extLst>
      <p:ext uri="{BB962C8B-B14F-4D97-AF65-F5344CB8AC3E}">
        <p14:creationId xmlns:p14="http://schemas.microsoft.com/office/powerpoint/2010/main" val="1594976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E0DCE-1C9A-B0D1-9BD7-71BFD2C4C2A4}"/>
              </a:ext>
            </a:extLst>
          </p:cNvPr>
          <p:cNvSpPr>
            <a:spLocks noGrp="1"/>
          </p:cNvSpPr>
          <p:nvPr>
            <p:ph type="ctrTitle"/>
          </p:nvPr>
        </p:nvSpPr>
        <p:spPr/>
        <p:txBody>
          <a:bodyPr/>
          <a:lstStyle/>
          <a:p>
            <a:r>
              <a:rPr lang="en-IN" dirty="0"/>
              <a:t>Table tag</a:t>
            </a:r>
          </a:p>
        </p:txBody>
      </p:sp>
      <p:sp>
        <p:nvSpPr>
          <p:cNvPr id="3" name="Subtitle 2">
            <a:extLst>
              <a:ext uri="{FF2B5EF4-FFF2-40B4-BE49-F238E27FC236}">
                <a16:creationId xmlns:a16="http://schemas.microsoft.com/office/drawing/2014/main" id="{5CC7F8E4-592F-6D24-7C4E-5FC2C5F6B93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36942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E16FA-E71A-2C69-67A0-7BB0F30DF03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4B9C1F7-4353-8E6A-3505-3B3AEE9F438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46C3BC0-9378-6C18-836D-4A573FF1CB3B}"/>
              </a:ext>
            </a:extLst>
          </p:cNvPr>
          <p:cNvPicPr>
            <a:picLocks noChangeAspect="1"/>
          </p:cNvPicPr>
          <p:nvPr/>
        </p:nvPicPr>
        <p:blipFill>
          <a:blip r:embed="rId2"/>
          <a:stretch>
            <a:fillRect/>
          </a:stretch>
        </p:blipFill>
        <p:spPr>
          <a:xfrm>
            <a:off x="598457" y="365125"/>
            <a:ext cx="10445364" cy="5821380"/>
          </a:xfrm>
          <a:prstGeom prst="rect">
            <a:avLst/>
          </a:prstGeom>
        </p:spPr>
      </p:pic>
    </p:spTree>
    <p:extLst>
      <p:ext uri="{BB962C8B-B14F-4D97-AF65-F5344CB8AC3E}">
        <p14:creationId xmlns:p14="http://schemas.microsoft.com/office/powerpoint/2010/main" val="163850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540B1-5436-F443-D9F1-66E60A88838C}"/>
              </a:ext>
            </a:extLst>
          </p:cNvPr>
          <p:cNvSpPr>
            <a:spLocks noGrp="1"/>
          </p:cNvSpPr>
          <p:nvPr>
            <p:ph type="title"/>
          </p:nvPr>
        </p:nvSpPr>
        <p:spPr/>
        <p:txBody>
          <a:bodyPr/>
          <a:lstStyle/>
          <a:p>
            <a:r>
              <a:rPr lang="en-US" sz="1800" b="1" kern="0" dirty="0">
                <a:solidFill>
                  <a:srgbClr val="365F91"/>
                </a:solidFill>
                <a:effectLst/>
                <a:latin typeface="Times New Roman" panose="02020603050405020304" pitchFamily="18" charset="0"/>
                <a:ea typeface="Times New Roman" panose="02020603050405020304" pitchFamily="18" charset="0"/>
                <a:cs typeface="Times New Roman" panose="02020603050405020304" pitchFamily="18" charset="0"/>
              </a:rPr>
              <a:t>HTML Layout - Using Tables:</a:t>
            </a:r>
            <a:br>
              <a:rPr lang="en-IN" sz="1800" b="1" kern="0" dirty="0">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D427A34-C08C-2488-38B9-462B4F023C05}"/>
              </a:ext>
            </a:extLst>
          </p:cNvPr>
          <p:cNvSpPr>
            <a:spLocks noGrp="1"/>
          </p:cNvSpPr>
          <p:nvPr>
            <p:ph idx="1"/>
          </p:nvPr>
        </p:nvSpPr>
        <p:spPr>
          <a:xfrm>
            <a:off x="465338" y="1159800"/>
            <a:ext cx="4390748" cy="4351338"/>
          </a:xfrm>
        </p:spPr>
        <p:txBody>
          <a:bodyPr>
            <a:normAutofit fontScale="55000" lnSpcReduction="20000"/>
          </a:bodyPr>
          <a:lstStyle/>
          <a:p>
            <a:r>
              <a:rPr lang="en-IN" dirty="0"/>
              <a:t>&lt;table width="100%"  border="0"&gt;</a:t>
            </a:r>
          </a:p>
          <a:p>
            <a:r>
              <a:rPr lang="en-IN" dirty="0"/>
              <a:t>  &lt;tr&gt;</a:t>
            </a:r>
          </a:p>
          <a:p>
            <a:r>
              <a:rPr lang="en-IN" dirty="0"/>
              <a:t>    &lt;td </a:t>
            </a:r>
            <a:r>
              <a:rPr lang="en-IN" dirty="0" err="1"/>
              <a:t>colspan</a:t>
            </a:r>
            <a:r>
              <a:rPr lang="en-IN" dirty="0"/>
              <a:t>="2" style="background-</a:t>
            </a:r>
            <a:r>
              <a:rPr lang="en-IN" dirty="0" err="1"/>
              <a:t>color</a:t>
            </a:r>
            <a:r>
              <a:rPr lang="en-IN" dirty="0"/>
              <a:t>:#CC99FF;"&gt;</a:t>
            </a:r>
          </a:p>
          <a:p>
            <a:r>
              <a:rPr lang="en-IN" dirty="0"/>
              <a:t>      &lt;h1&gt;This is Web Page Main title&lt;/h1&gt;</a:t>
            </a:r>
          </a:p>
          <a:p>
            <a:r>
              <a:rPr lang="en-IN" dirty="0"/>
              <a:t>    &lt;/td&gt;</a:t>
            </a:r>
          </a:p>
          <a:p>
            <a:r>
              <a:rPr lang="en-IN" dirty="0"/>
              <a:t>  &lt;/tr&gt;</a:t>
            </a:r>
          </a:p>
          <a:p>
            <a:r>
              <a:rPr lang="en-IN" dirty="0"/>
              <a:t>  &lt;tr </a:t>
            </a:r>
            <a:r>
              <a:rPr lang="en-IN" dirty="0" err="1"/>
              <a:t>valign</a:t>
            </a:r>
            <a:r>
              <a:rPr lang="en-IN" dirty="0"/>
              <a:t>="top"&gt;</a:t>
            </a:r>
          </a:p>
          <a:p>
            <a:r>
              <a:rPr lang="en-IN" dirty="0"/>
              <a:t>    &lt;td style="background-</a:t>
            </a:r>
            <a:r>
              <a:rPr lang="en-IN" dirty="0" err="1"/>
              <a:t>color</a:t>
            </a:r>
            <a:r>
              <a:rPr lang="en-IN" dirty="0"/>
              <a:t>:#FFCCFF;</a:t>
            </a:r>
          </a:p>
          <a:p>
            <a:r>
              <a:rPr lang="en-IN" dirty="0"/>
              <a:t>                  width:100px;text-align:top;"&gt;</a:t>
            </a:r>
          </a:p>
          <a:p>
            <a:r>
              <a:rPr lang="en-IN" dirty="0"/>
              <a:t>      &lt;b&gt;Main Menu&lt;/b&gt;&lt;</a:t>
            </a:r>
            <a:r>
              <a:rPr lang="en-IN" dirty="0" err="1"/>
              <a:t>br</a:t>
            </a:r>
            <a:r>
              <a:rPr lang="en-IN" dirty="0"/>
              <a:t> /&gt;</a:t>
            </a:r>
          </a:p>
          <a:p>
            <a:r>
              <a:rPr lang="en-IN" dirty="0"/>
              <a:t>      HTML&lt;</a:t>
            </a:r>
            <a:r>
              <a:rPr lang="en-IN" dirty="0" err="1"/>
              <a:t>br</a:t>
            </a:r>
            <a:r>
              <a:rPr lang="en-IN" dirty="0"/>
              <a:t> /&gt;</a:t>
            </a:r>
          </a:p>
          <a:p>
            <a:r>
              <a:rPr lang="en-IN" dirty="0"/>
              <a:t>      PHP&lt;</a:t>
            </a:r>
            <a:r>
              <a:rPr lang="en-IN" dirty="0" err="1"/>
              <a:t>br</a:t>
            </a:r>
            <a:r>
              <a:rPr lang="en-IN" dirty="0"/>
              <a:t> /&gt;</a:t>
            </a:r>
          </a:p>
          <a:p>
            <a:r>
              <a:rPr lang="en-IN" dirty="0"/>
              <a:t>      PERL...</a:t>
            </a:r>
          </a:p>
          <a:p>
            <a:r>
              <a:rPr lang="en-IN" dirty="0"/>
              <a:t>    &lt;/td&gt;</a:t>
            </a:r>
          </a:p>
          <a:p>
            <a:endParaRPr lang="en-IN" dirty="0"/>
          </a:p>
        </p:txBody>
      </p:sp>
      <p:sp>
        <p:nvSpPr>
          <p:cNvPr id="7" name="TextBox 6">
            <a:extLst>
              <a:ext uri="{FF2B5EF4-FFF2-40B4-BE49-F238E27FC236}">
                <a16:creationId xmlns:a16="http://schemas.microsoft.com/office/drawing/2014/main" id="{2B172A23-EF24-4FF2-051C-164A06604CF2}"/>
              </a:ext>
            </a:extLst>
          </p:cNvPr>
          <p:cNvSpPr txBox="1"/>
          <p:nvPr/>
        </p:nvSpPr>
        <p:spPr>
          <a:xfrm>
            <a:off x="5259280" y="1690688"/>
            <a:ext cx="6094520" cy="3693319"/>
          </a:xfrm>
          <a:prstGeom prst="rect">
            <a:avLst/>
          </a:prstGeom>
          <a:noFill/>
        </p:spPr>
        <p:txBody>
          <a:bodyPr wrap="square">
            <a:spAutoFit/>
          </a:bodyPr>
          <a:lstStyle/>
          <a:p>
            <a:r>
              <a:rPr lang="en-IN" dirty="0"/>
              <a:t> &lt;td style="background-</a:t>
            </a:r>
            <a:r>
              <a:rPr lang="en-IN" dirty="0" err="1"/>
              <a:t>color</a:t>
            </a:r>
            <a:r>
              <a:rPr lang="en-IN" dirty="0"/>
              <a:t>:#eeeeee;height:200px;</a:t>
            </a:r>
          </a:p>
          <a:p>
            <a:r>
              <a:rPr lang="en-IN" dirty="0"/>
              <a:t>                  width:300px;text-align:top;"&gt;</a:t>
            </a:r>
          </a:p>
          <a:p>
            <a:r>
              <a:rPr lang="en-IN" dirty="0"/>
              <a:t>        Technical and Managerial Tutorials</a:t>
            </a:r>
          </a:p>
          <a:p>
            <a:r>
              <a:rPr lang="en-IN" dirty="0"/>
              <a:t>    &lt;/td&gt;</a:t>
            </a:r>
          </a:p>
          <a:p>
            <a:r>
              <a:rPr lang="en-IN" dirty="0"/>
              <a:t>  &lt;/tr&gt;</a:t>
            </a:r>
          </a:p>
          <a:p>
            <a:r>
              <a:rPr lang="en-IN" dirty="0"/>
              <a:t>  &lt;tr&gt;</a:t>
            </a:r>
          </a:p>
          <a:p>
            <a:r>
              <a:rPr lang="en-IN" dirty="0"/>
              <a:t>    &lt;td </a:t>
            </a:r>
            <a:r>
              <a:rPr lang="en-IN" dirty="0" err="1"/>
              <a:t>colspan</a:t>
            </a:r>
            <a:r>
              <a:rPr lang="en-IN" dirty="0"/>
              <a:t>="2" style="background-</a:t>
            </a:r>
            <a:r>
              <a:rPr lang="en-IN" dirty="0" err="1"/>
              <a:t>color</a:t>
            </a:r>
            <a:r>
              <a:rPr lang="en-IN" dirty="0"/>
              <a:t>:#CC99FF;"&gt;</a:t>
            </a:r>
          </a:p>
          <a:p>
            <a:r>
              <a:rPr lang="en-IN" dirty="0"/>
              <a:t>        &lt;</a:t>
            </a:r>
            <a:r>
              <a:rPr lang="en-IN" dirty="0" err="1"/>
              <a:t>center</a:t>
            </a:r>
            <a:r>
              <a:rPr lang="en-IN" dirty="0"/>
              <a:t>&gt;</a:t>
            </a:r>
          </a:p>
          <a:p>
            <a:r>
              <a:rPr lang="en-IN" dirty="0"/>
              <a:t>      Copyright © 2007 Tutorialspoint.com</a:t>
            </a:r>
          </a:p>
          <a:p>
            <a:r>
              <a:rPr lang="en-IN" dirty="0"/>
              <a:t>        &lt;/</a:t>
            </a:r>
            <a:r>
              <a:rPr lang="en-IN" dirty="0" err="1"/>
              <a:t>center</a:t>
            </a:r>
            <a:r>
              <a:rPr lang="en-IN" dirty="0"/>
              <a:t>&gt;</a:t>
            </a:r>
          </a:p>
          <a:p>
            <a:r>
              <a:rPr lang="en-IN" dirty="0"/>
              <a:t>    &lt;/td&gt;</a:t>
            </a:r>
          </a:p>
          <a:p>
            <a:r>
              <a:rPr lang="en-IN" dirty="0"/>
              <a:t>  &lt;/tr&gt;</a:t>
            </a:r>
          </a:p>
          <a:p>
            <a:r>
              <a:rPr lang="en-IN" dirty="0"/>
              <a:t>&lt;/table&gt;</a:t>
            </a:r>
          </a:p>
        </p:txBody>
      </p:sp>
    </p:spTree>
    <p:extLst>
      <p:ext uri="{BB962C8B-B14F-4D97-AF65-F5344CB8AC3E}">
        <p14:creationId xmlns:p14="http://schemas.microsoft.com/office/powerpoint/2010/main" val="2477304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DC053-3CC4-DF07-C5AF-3B5BF1DAF1E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1C42071-F795-6858-4BA7-4412FE2F72D2}"/>
              </a:ext>
            </a:extLst>
          </p:cNvPr>
          <p:cNvPicPr>
            <a:picLocks noGrp="1" noChangeAspect="1"/>
          </p:cNvPicPr>
          <p:nvPr>
            <p:ph idx="1"/>
          </p:nvPr>
        </p:nvPicPr>
        <p:blipFill>
          <a:blip r:embed="rId2"/>
          <a:stretch>
            <a:fillRect/>
          </a:stretch>
        </p:blipFill>
        <p:spPr>
          <a:xfrm>
            <a:off x="2157274" y="1830911"/>
            <a:ext cx="6805370" cy="3750009"/>
          </a:xfrm>
          <a:prstGeom prst="rect">
            <a:avLst/>
          </a:prstGeom>
        </p:spPr>
      </p:pic>
    </p:spTree>
    <p:extLst>
      <p:ext uri="{BB962C8B-B14F-4D97-AF65-F5344CB8AC3E}">
        <p14:creationId xmlns:p14="http://schemas.microsoft.com/office/powerpoint/2010/main" val="851425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1EF6E-E1BB-9552-D6D0-253131F2B9E2}"/>
              </a:ext>
            </a:extLst>
          </p:cNvPr>
          <p:cNvSpPr>
            <a:spLocks noGrp="1"/>
          </p:cNvSpPr>
          <p:nvPr>
            <p:ph type="title"/>
          </p:nvPr>
        </p:nvSpPr>
        <p:spPr/>
        <p:txBody>
          <a:bodyPr/>
          <a:lstStyle/>
          <a:p>
            <a:r>
              <a:rPr lang="en-US" sz="1800" b="1" kern="0" dirty="0" err="1">
                <a:solidFill>
                  <a:srgbClr val="365F91"/>
                </a:solidFill>
                <a:effectLst/>
                <a:latin typeface="Times New Roman" panose="02020603050405020304" pitchFamily="18" charset="0"/>
                <a:ea typeface="Times New Roman" panose="02020603050405020304" pitchFamily="18" charset="0"/>
                <a:cs typeface="Times New Roman" panose="02020603050405020304" pitchFamily="18" charset="0"/>
              </a:rPr>
              <a:t>Multiuple</a:t>
            </a:r>
            <a:r>
              <a:rPr lang="en-US" sz="1800" b="1" kern="0" dirty="0">
                <a:solidFill>
                  <a:srgbClr val="365F91"/>
                </a:solidFill>
                <a:effectLst/>
                <a:latin typeface="Times New Roman" panose="02020603050405020304" pitchFamily="18" charset="0"/>
                <a:ea typeface="Times New Roman" panose="02020603050405020304" pitchFamily="18" charset="0"/>
                <a:cs typeface="Times New Roman" panose="02020603050405020304" pitchFamily="18" charset="0"/>
              </a:rPr>
              <a:t> Columns Layouts - Using Tables</a:t>
            </a:r>
            <a:br>
              <a:rPr lang="en-IN" sz="1800" b="1" kern="0" dirty="0">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977A1CC-FFEB-905F-6852-D08232280BCE}"/>
              </a:ext>
            </a:extLst>
          </p:cNvPr>
          <p:cNvSpPr>
            <a:spLocks noGrp="1"/>
          </p:cNvSpPr>
          <p:nvPr>
            <p:ph idx="1"/>
          </p:nvPr>
        </p:nvSpPr>
        <p:spPr>
          <a:xfrm>
            <a:off x="838200" y="1825625"/>
            <a:ext cx="5257800" cy="4351338"/>
          </a:xfrm>
        </p:spPr>
        <p:txBody>
          <a:bodyPr>
            <a:normAutofit fontScale="62500" lnSpcReduction="20000"/>
          </a:bodyPr>
          <a:lstStyle/>
          <a:p>
            <a:r>
              <a:rPr lang="en-IN" dirty="0"/>
              <a:t>&lt;table width="100%"  border="0"&gt;</a:t>
            </a:r>
          </a:p>
          <a:p>
            <a:r>
              <a:rPr lang="en-IN" dirty="0"/>
              <a:t>  &lt;tr </a:t>
            </a:r>
            <a:r>
              <a:rPr lang="en-IN" dirty="0" err="1"/>
              <a:t>valign</a:t>
            </a:r>
            <a:r>
              <a:rPr lang="en-IN" dirty="0"/>
              <a:t>="top"&gt;</a:t>
            </a:r>
          </a:p>
          <a:p>
            <a:r>
              <a:rPr lang="en-IN" dirty="0"/>
              <a:t>    &lt;td style="background-</a:t>
            </a:r>
            <a:r>
              <a:rPr lang="en-IN" dirty="0" err="1"/>
              <a:t>color</a:t>
            </a:r>
            <a:r>
              <a:rPr lang="en-IN" dirty="0"/>
              <a:t>:#FFCCFF;width:20%;</a:t>
            </a:r>
          </a:p>
          <a:p>
            <a:r>
              <a:rPr lang="en-IN" dirty="0"/>
              <a:t>                  </a:t>
            </a:r>
            <a:r>
              <a:rPr lang="en-IN" dirty="0" err="1"/>
              <a:t>text-align:top</a:t>
            </a:r>
            <a:r>
              <a:rPr lang="en-IN" dirty="0"/>
              <a:t>;"&gt;</a:t>
            </a:r>
          </a:p>
          <a:p>
            <a:r>
              <a:rPr lang="en-IN" dirty="0"/>
              <a:t>      &lt;b&gt;Main Menu&lt;/b&gt;&lt;</a:t>
            </a:r>
            <a:r>
              <a:rPr lang="en-IN" dirty="0" err="1"/>
              <a:t>br</a:t>
            </a:r>
            <a:r>
              <a:rPr lang="en-IN" dirty="0"/>
              <a:t> /&gt;</a:t>
            </a:r>
          </a:p>
          <a:p>
            <a:r>
              <a:rPr lang="en-IN" dirty="0"/>
              <a:t>      HTML&lt;</a:t>
            </a:r>
            <a:r>
              <a:rPr lang="en-IN" dirty="0" err="1"/>
              <a:t>br</a:t>
            </a:r>
            <a:r>
              <a:rPr lang="en-IN" dirty="0"/>
              <a:t> /&gt;</a:t>
            </a:r>
          </a:p>
          <a:p>
            <a:r>
              <a:rPr lang="en-IN" dirty="0"/>
              <a:t>      PHP&lt;</a:t>
            </a:r>
            <a:r>
              <a:rPr lang="en-IN" dirty="0" err="1"/>
              <a:t>br</a:t>
            </a:r>
            <a:r>
              <a:rPr lang="en-IN" dirty="0"/>
              <a:t> /&gt;</a:t>
            </a:r>
          </a:p>
          <a:p>
            <a:r>
              <a:rPr lang="en-IN" dirty="0"/>
              <a:t>      PERL...</a:t>
            </a:r>
          </a:p>
          <a:p>
            <a:r>
              <a:rPr lang="en-IN" dirty="0"/>
              <a:t>    &lt;/td&gt;</a:t>
            </a:r>
          </a:p>
          <a:p>
            <a:r>
              <a:rPr lang="en-IN" dirty="0"/>
              <a:t>    &lt;td style="background-</a:t>
            </a:r>
            <a:r>
              <a:rPr lang="en-IN" dirty="0" err="1"/>
              <a:t>color</a:t>
            </a:r>
            <a:r>
              <a:rPr lang="en-IN" dirty="0"/>
              <a:t>:#eeeeee;height:200px;</a:t>
            </a:r>
          </a:p>
          <a:p>
            <a:r>
              <a:rPr lang="en-IN" dirty="0"/>
              <a:t>                  width:60%;</a:t>
            </a:r>
            <a:r>
              <a:rPr lang="en-IN" dirty="0" err="1"/>
              <a:t>text-align:top</a:t>
            </a:r>
            <a:r>
              <a:rPr lang="en-IN" dirty="0"/>
              <a:t>;"&gt;</a:t>
            </a:r>
          </a:p>
          <a:p>
            <a:r>
              <a:rPr lang="en-IN" dirty="0"/>
              <a:t>        Technical and Managerial Tutorials</a:t>
            </a:r>
          </a:p>
          <a:p>
            <a:endParaRPr lang="en-IN" dirty="0"/>
          </a:p>
        </p:txBody>
      </p:sp>
      <p:sp>
        <p:nvSpPr>
          <p:cNvPr id="6" name="TextBox 5">
            <a:extLst>
              <a:ext uri="{FF2B5EF4-FFF2-40B4-BE49-F238E27FC236}">
                <a16:creationId xmlns:a16="http://schemas.microsoft.com/office/drawing/2014/main" id="{AF441267-56BB-7D52-07D8-0D4B712940E9}"/>
              </a:ext>
            </a:extLst>
          </p:cNvPr>
          <p:cNvSpPr txBox="1"/>
          <p:nvPr/>
        </p:nvSpPr>
        <p:spPr>
          <a:xfrm>
            <a:off x="6798816" y="1690688"/>
            <a:ext cx="4369293" cy="2862322"/>
          </a:xfrm>
          <a:prstGeom prst="rect">
            <a:avLst/>
          </a:prstGeom>
          <a:noFill/>
        </p:spPr>
        <p:txBody>
          <a:bodyPr wrap="square">
            <a:spAutoFit/>
          </a:bodyPr>
          <a:lstStyle/>
          <a:p>
            <a:r>
              <a:rPr lang="en-IN" dirty="0"/>
              <a:t> &lt;/td&gt;</a:t>
            </a:r>
          </a:p>
          <a:p>
            <a:r>
              <a:rPr lang="en-IN" dirty="0"/>
              <a:t>        &lt;td style="background-</a:t>
            </a:r>
            <a:r>
              <a:rPr lang="en-IN" dirty="0" err="1"/>
              <a:t>color</a:t>
            </a:r>
            <a:r>
              <a:rPr lang="en-IN" dirty="0"/>
              <a:t>:#FFCCFF;</a:t>
            </a:r>
          </a:p>
          <a:p>
            <a:r>
              <a:rPr lang="en-IN" dirty="0"/>
              <a:t>                      width:20%;</a:t>
            </a:r>
            <a:r>
              <a:rPr lang="en-IN" dirty="0" err="1"/>
              <a:t>text-align:top</a:t>
            </a:r>
            <a:r>
              <a:rPr lang="en-IN" dirty="0"/>
              <a:t>;"&gt;</a:t>
            </a:r>
          </a:p>
          <a:p>
            <a:r>
              <a:rPr lang="en-IN" dirty="0"/>
              <a:t>      &lt;b&gt;Right Menu&lt;/b&gt;&lt;</a:t>
            </a:r>
            <a:r>
              <a:rPr lang="en-IN" dirty="0" err="1"/>
              <a:t>br</a:t>
            </a:r>
            <a:r>
              <a:rPr lang="en-IN" dirty="0"/>
              <a:t> /&gt;</a:t>
            </a:r>
          </a:p>
          <a:p>
            <a:r>
              <a:rPr lang="en-IN" dirty="0"/>
              <a:t>      HTML&lt;</a:t>
            </a:r>
            <a:r>
              <a:rPr lang="en-IN" dirty="0" err="1"/>
              <a:t>br</a:t>
            </a:r>
            <a:r>
              <a:rPr lang="en-IN" dirty="0"/>
              <a:t> /&gt;</a:t>
            </a:r>
          </a:p>
          <a:p>
            <a:r>
              <a:rPr lang="en-IN" dirty="0"/>
              <a:t>      PHP&lt;</a:t>
            </a:r>
            <a:r>
              <a:rPr lang="en-IN" dirty="0" err="1"/>
              <a:t>br</a:t>
            </a:r>
            <a:r>
              <a:rPr lang="en-IN" dirty="0"/>
              <a:t> /&gt;</a:t>
            </a:r>
          </a:p>
          <a:p>
            <a:r>
              <a:rPr lang="en-IN" dirty="0"/>
              <a:t>      PERL...</a:t>
            </a:r>
          </a:p>
          <a:p>
            <a:r>
              <a:rPr lang="en-IN" dirty="0"/>
              <a:t>    &lt;/td&gt;</a:t>
            </a:r>
          </a:p>
          <a:p>
            <a:r>
              <a:rPr lang="en-IN" dirty="0"/>
              <a:t>   &lt;/tr&gt;</a:t>
            </a:r>
          </a:p>
          <a:p>
            <a:r>
              <a:rPr lang="en-IN" dirty="0"/>
              <a:t>  &lt;table&gt;</a:t>
            </a:r>
          </a:p>
        </p:txBody>
      </p:sp>
    </p:spTree>
    <p:extLst>
      <p:ext uri="{BB962C8B-B14F-4D97-AF65-F5344CB8AC3E}">
        <p14:creationId xmlns:p14="http://schemas.microsoft.com/office/powerpoint/2010/main" val="3635698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91659-AA07-BEC2-06E4-E17BEFD2CCB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F7EC812-9706-B73D-24F8-BB184D69B381}"/>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73107386-62A5-F3D5-D14D-5D33B3ECEE74}"/>
              </a:ext>
            </a:extLst>
          </p:cNvPr>
          <p:cNvPicPr>
            <a:picLocks noChangeAspect="1"/>
          </p:cNvPicPr>
          <p:nvPr/>
        </p:nvPicPr>
        <p:blipFill>
          <a:blip r:embed="rId2"/>
          <a:stretch>
            <a:fillRect/>
          </a:stretch>
        </p:blipFill>
        <p:spPr>
          <a:xfrm>
            <a:off x="1798166" y="2050742"/>
            <a:ext cx="8595667" cy="3399881"/>
          </a:xfrm>
          <a:prstGeom prst="rect">
            <a:avLst/>
          </a:prstGeom>
        </p:spPr>
      </p:pic>
    </p:spTree>
    <p:extLst>
      <p:ext uri="{BB962C8B-B14F-4D97-AF65-F5344CB8AC3E}">
        <p14:creationId xmlns:p14="http://schemas.microsoft.com/office/powerpoint/2010/main" val="541066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D897B-1A08-8B0F-113B-9DE85E60C238}"/>
              </a:ext>
            </a:extLst>
          </p:cNvPr>
          <p:cNvSpPr>
            <a:spLocks noGrp="1"/>
          </p:cNvSpPr>
          <p:nvPr>
            <p:ph type="title"/>
          </p:nvPr>
        </p:nvSpPr>
        <p:spPr/>
        <p:txBody>
          <a:bodyPr/>
          <a:lstStyle/>
          <a:p>
            <a:r>
              <a:rPr lang="en-IN" dirty="0"/>
              <a:t>Time table using HTML</a:t>
            </a:r>
          </a:p>
        </p:txBody>
      </p:sp>
      <p:pic>
        <p:nvPicPr>
          <p:cNvPr id="5" name="Content Placeholder 4">
            <a:extLst>
              <a:ext uri="{FF2B5EF4-FFF2-40B4-BE49-F238E27FC236}">
                <a16:creationId xmlns:a16="http://schemas.microsoft.com/office/drawing/2014/main" id="{1AB09571-B2F3-91D3-C9DE-321ECD3F163A}"/>
              </a:ext>
            </a:extLst>
          </p:cNvPr>
          <p:cNvPicPr>
            <a:picLocks noGrp="1" noChangeAspect="1"/>
          </p:cNvPicPr>
          <p:nvPr>
            <p:ph idx="1"/>
          </p:nvPr>
        </p:nvPicPr>
        <p:blipFill>
          <a:blip r:embed="rId2"/>
          <a:stretch>
            <a:fillRect/>
          </a:stretch>
        </p:blipFill>
        <p:spPr>
          <a:xfrm>
            <a:off x="967667" y="1619026"/>
            <a:ext cx="9516861" cy="4706988"/>
          </a:xfrm>
        </p:spPr>
      </p:pic>
    </p:spTree>
    <p:extLst>
      <p:ext uri="{BB962C8B-B14F-4D97-AF65-F5344CB8AC3E}">
        <p14:creationId xmlns:p14="http://schemas.microsoft.com/office/powerpoint/2010/main" val="3033400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DD7E39-E88A-7C53-0A02-AFD609E1257F}"/>
              </a:ext>
            </a:extLst>
          </p:cNvPr>
          <p:cNvSpPr>
            <a:spLocks noGrp="1"/>
          </p:cNvSpPr>
          <p:nvPr>
            <p:ph idx="1"/>
          </p:nvPr>
        </p:nvSpPr>
        <p:spPr>
          <a:xfrm>
            <a:off x="390617" y="0"/>
            <a:ext cx="10963183" cy="6968971"/>
          </a:xfrm>
        </p:spPr>
        <p:txBody>
          <a:bodyPr>
            <a:normAutofit fontScale="55000" lnSpcReduction="20000"/>
          </a:bodyPr>
          <a:lstStyle/>
          <a:p>
            <a:pPr marL="0" indent="0">
              <a:buNone/>
            </a:pPr>
            <a:endParaRPr lang="en-IN" dirty="0"/>
          </a:p>
          <a:p>
            <a:r>
              <a:rPr lang="en-IN" dirty="0"/>
              <a:t>&lt;body&gt;</a:t>
            </a:r>
          </a:p>
          <a:p>
            <a:r>
              <a:rPr lang="en-IN" dirty="0"/>
              <a:t>	&lt;h1&gt;TIME TABLE&lt;/h1&gt;</a:t>
            </a:r>
          </a:p>
          <a:p>
            <a:r>
              <a:rPr lang="en-IN" dirty="0"/>
              <a:t>	&lt;table border="5" </a:t>
            </a:r>
            <a:r>
              <a:rPr lang="en-IN" dirty="0" err="1"/>
              <a:t>cellspacing</a:t>
            </a:r>
            <a:r>
              <a:rPr lang="en-IN" dirty="0"/>
              <a:t>="0" align="</a:t>
            </a:r>
            <a:r>
              <a:rPr lang="en-IN" dirty="0" err="1"/>
              <a:t>center</a:t>
            </a:r>
            <a:r>
              <a:rPr lang="en-IN" dirty="0"/>
              <a:t>"&gt;</a:t>
            </a:r>
          </a:p>
          <a:p>
            <a:r>
              <a:rPr lang="en-IN" dirty="0"/>
              <a:t>		&lt;!--&lt;caption&gt;Timetable&lt;/caption&gt;--&gt;</a:t>
            </a:r>
          </a:p>
          <a:p>
            <a:r>
              <a:rPr lang="en-IN" dirty="0"/>
              <a:t>		&lt;tr&gt;</a:t>
            </a:r>
          </a:p>
          <a:p>
            <a:r>
              <a:rPr lang="en-IN" dirty="0"/>
              <a:t>			&lt;td align="</a:t>
            </a:r>
            <a:r>
              <a:rPr lang="en-IN" dirty="0" err="1"/>
              <a:t>center</a:t>
            </a:r>
            <a:r>
              <a:rPr lang="en-IN" dirty="0"/>
              <a:t>" height="50"</a:t>
            </a:r>
          </a:p>
          <a:p>
            <a:r>
              <a:rPr lang="en-IN" dirty="0"/>
              <a:t>				width="100"&gt;&lt;</a:t>
            </a:r>
            <a:r>
              <a:rPr lang="en-IN" dirty="0" err="1"/>
              <a:t>br</a:t>
            </a:r>
            <a:r>
              <a:rPr lang="en-IN" dirty="0"/>
              <a:t>&gt;</a:t>
            </a:r>
          </a:p>
          <a:p>
            <a:r>
              <a:rPr lang="en-IN" dirty="0"/>
              <a:t>				&lt;b&gt;Day/Period&lt;/b&gt;&lt;/</a:t>
            </a:r>
            <a:r>
              <a:rPr lang="en-IN" dirty="0" err="1"/>
              <a:t>br</a:t>
            </a:r>
            <a:r>
              <a:rPr lang="en-IN" dirty="0"/>
              <a:t>&gt;</a:t>
            </a:r>
          </a:p>
          <a:p>
            <a:r>
              <a:rPr lang="en-IN" dirty="0"/>
              <a:t>			&lt;/td&gt;</a:t>
            </a:r>
          </a:p>
          <a:p>
            <a:r>
              <a:rPr lang="en-IN" dirty="0"/>
              <a:t>			&lt;td align="</a:t>
            </a:r>
            <a:r>
              <a:rPr lang="en-IN" dirty="0" err="1"/>
              <a:t>center</a:t>
            </a:r>
            <a:r>
              <a:rPr lang="en-IN" dirty="0"/>
              <a:t>" height="50"</a:t>
            </a:r>
          </a:p>
          <a:p>
            <a:r>
              <a:rPr lang="en-IN" dirty="0"/>
              <a:t>				width="100"&gt;</a:t>
            </a:r>
          </a:p>
          <a:p>
            <a:r>
              <a:rPr lang="en-IN" dirty="0"/>
              <a:t>				&lt;b&gt;I&lt;</a:t>
            </a:r>
            <a:r>
              <a:rPr lang="en-IN" dirty="0" err="1"/>
              <a:t>br</a:t>
            </a:r>
            <a:r>
              <a:rPr lang="en-IN" dirty="0"/>
              <a:t>&gt;9:30-10:20&lt;/b&gt;</a:t>
            </a:r>
          </a:p>
          <a:p>
            <a:r>
              <a:rPr lang="en-IN" dirty="0"/>
              <a:t>			&lt;/td&gt;</a:t>
            </a:r>
          </a:p>
          <a:p>
            <a:r>
              <a:rPr lang="en-IN" dirty="0"/>
              <a:t>			&lt;td align="</a:t>
            </a:r>
            <a:r>
              <a:rPr lang="en-IN" dirty="0" err="1"/>
              <a:t>center</a:t>
            </a:r>
            <a:r>
              <a:rPr lang="en-IN" dirty="0"/>
              <a:t>" height="50"</a:t>
            </a:r>
          </a:p>
          <a:p>
            <a:r>
              <a:rPr lang="en-IN" dirty="0"/>
              <a:t>				width="100"&gt;</a:t>
            </a:r>
          </a:p>
          <a:p>
            <a:r>
              <a:rPr lang="en-IN" dirty="0"/>
              <a:t>				&lt;b&gt;II&lt;</a:t>
            </a:r>
            <a:r>
              <a:rPr lang="en-IN" dirty="0" err="1"/>
              <a:t>br</a:t>
            </a:r>
            <a:r>
              <a:rPr lang="en-IN" dirty="0"/>
              <a:t>&gt;10:20-11:10&lt;/b&gt;</a:t>
            </a:r>
          </a:p>
          <a:p>
            <a:r>
              <a:rPr lang="en-IN" dirty="0"/>
              <a:t>			&lt;/td&gt;</a:t>
            </a:r>
          </a:p>
          <a:p>
            <a:r>
              <a:rPr lang="en-IN" dirty="0"/>
              <a:t>			&lt;td align="</a:t>
            </a:r>
            <a:r>
              <a:rPr lang="en-IN" dirty="0" err="1"/>
              <a:t>center</a:t>
            </a:r>
            <a:r>
              <a:rPr lang="en-IN" dirty="0"/>
              <a:t>" height="50"</a:t>
            </a:r>
          </a:p>
          <a:p>
            <a:r>
              <a:rPr lang="en-IN" dirty="0"/>
              <a:t>				width="100"&gt;</a:t>
            </a:r>
          </a:p>
          <a:p>
            <a:r>
              <a:rPr lang="en-IN" dirty="0"/>
              <a:t>				&lt;b&gt;III&lt;</a:t>
            </a:r>
            <a:r>
              <a:rPr lang="en-IN" dirty="0" err="1"/>
              <a:t>br</a:t>
            </a:r>
            <a:r>
              <a:rPr lang="en-IN" dirty="0"/>
              <a:t>&gt;11:10-12:00&lt;/b&gt;</a:t>
            </a:r>
          </a:p>
          <a:p>
            <a:r>
              <a:rPr lang="en-IN" dirty="0"/>
              <a:t>			</a:t>
            </a:r>
          </a:p>
        </p:txBody>
      </p:sp>
    </p:spTree>
    <p:extLst>
      <p:ext uri="{BB962C8B-B14F-4D97-AF65-F5344CB8AC3E}">
        <p14:creationId xmlns:p14="http://schemas.microsoft.com/office/powerpoint/2010/main" val="993412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5B7EA8-CD68-D949-2B87-3DAF8089E98C}"/>
              </a:ext>
            </a:extLst>
          </p:cNvPr>
          <p:cNvSpPr>
            <a:spLocks noGrp="1"/>
          </p:cNvSpPr>
          <p:nvPr>
            <p:ph idx="1"/>
          </p:nvPr>
        </p:nvSpPr>
        <p:spPr>
          <a:xfrm>
            <a:off x="470517" y="257452"/>
            <a:ext cx="10883283" cy="5919511"/>
          </a:xfrm>
        </p:spPr>
        <p:txBody>
          <a:bodyPr>
            <a:normAutofit fontScale="40000" lnSpcReduction="20000"/>
          </a:bodyPr>
          <a:lstStyle/>
          <a:p>
            <a:r>
              <a:rPr lang="en-IN" dirty="0"/>
              <a:t>&lt;/td&gt;</a:t>
            </a:r>
          </a:p>
          <a:p>
            <a:r>
              <a:rPr lang="en-IN" dirty="0"/>
              <a:t>			&lt;td align="</a:t>
            </a:r>
            <a:r>
              <a:rPr lang="en-IN" dirty="0" err="1"/>
              <a:t>center</a:t>
            </a:r>
            <a:r>
              <a:rPr lang="en-IN" dirty="0"/>
              <a:t>" height="50"</a:t>
            </a:r>
          </a:p>
          <a:p>
            <a:r>
              <a:rPr lang="en-IN" dirty="0"/>
              <a:t>				width="100"&gt;</a:t>
            </a:r>
          </a:p>
          <a:p>
            <a:r>
              <a:rPr lang="en-IN" dirty="0"/>
              <a:t>				&lt;b&gt;12:00-12:40&lt;/b&gt;</a:t>
            </a:r>
          </a:p>
          <a:p>
            <a:r>
              <a:rPr lang="en-IN" dirty="0"/>
              <a:t>			&lt;/td&gt;</a:t>
            </a:r>
          </a:p>
          <a:p>
            <a:r>
              <a:rPr lang="en-IN" dirty="0"/>
              <a:t>			&lt;td align="</a:t>
            </a:r>
            <a:r>
              <a:rPr lang="en-IN" dirty="0" err="1"/>
              <a:t>center</a:t>
            </a:r>
            <a:r>
              <a:rPr lang="en-IN" dirty="0"/>
              <a:t>" height="50"</a:t>
            </a:r>
          </a:p>
          <a:p>
            <a:r>
              <a:rPr lang="en-IN" dirty="0"/>
              <a:t>				width="100"&gt;</a:t>
            </a:r>
          </a:p>
          <a:p>
            <a:r>
              <a:rPr lang="en-IN" dirty="0"/>
              <a:t>				&lt;b&gt;IV&lt;</a:t>
            </a:r>
            <a:r>
              <a:rPr lang="en-IN" dirty="0" err="1"/>
              <a:t>br</a:t>
            </a:r>
            <a:r>
              <a:rPr lang="en-IN" dirty="0"/>
              <a:t>&gt;12:40-1:30&lt;/b&gt;</a:t>
            </a:r>
          </a:p>
          <a:p>
            <a:r>
              <a:rPr lang="en-IN" dirty="0"/>
              <a:t>			&lt;/td&gt;</a:t>
            </a:r>
          </a:p>
          <a:p>
            <a:r>
              <a:rPr lang="en-IN" dirty="0"/>
              <a:t>			&lt;td align="</a:t>
            </a:r>
            <a:r>
              <a:rPr lang="en-IN" dirty="0" err="1"/>
              <a:t>center</a:t>
            </a:r>
            <a:r>
              <a:rPr lang="en-IN" dirty="0"/>
              <a:t>" height="50"</a:t>
            </a:r>
          </a:p>
          <a:p>
            <a:r>
              <a:rPr lang="en-IN" dirty="0"/>
              <a:t>				width="100"&gt;</a:t>
            </a:r>
          </a:p>
          <a:p>
            <a:r>
              <a:rPr lang="en-IN" dirty="0"/>
              <a:t>				&lt;b&gt;V&lt;</a:t>
            </a:r>
            <a:r>
              <a:rPr lang="en-IN" dirty="0" err="1"/>
              <a:t>br</a:t>
            </a:r>
            <a:r>
              <a:rPr lang="en-IN" dirty="0"/>
              <a:t>&gt;1:30-2:20&lt;/b&gt;</a:t>
            </a:r>
          </a:p>
          <a:p>
            <a:r>
              <a:rPr lang="en-IN" dirty="0"/>
              <a:t>			&lt;/td&gt;</a:t>
            </a:r>
          </a:p>
          <a:p>
            <a:r>
              <a:rPr lang="en-IN" dirty="0"/>
              <a:t>			&lt;td align="</a:t>
            </a:r>
            <a:r>
              <a:rPr lang="en-IN" dirty="0" err="1"/>
              <a:t>center</a:t>
            </a:r>
            <a:r>
              <a:rPr lang="en-IN" dirty="0"/>
              <a:t>" height="50"</a:t>
            </a:r>
          </a:p>
          <a:p>
            <a:r>
              <a:rPr lang="en-IN" dirty="0"/>
              <a:t>				width="100"&gt;</a:t>
            </a:r>
          </a:p>
          <a:p>
            <a:r>
              <a:rPr lang="en-IN" dirty="0"/>
              <a:t>				&lt;b&gt;VI&lt;</a:t>
            </a:r>
            <a:r>
              <a:rPr lang="en-IN" dirty="0" err="1"/>
              <a:t>br</a:t>
            </a:r>
            <a:r>
              <a:rPr lang="en-IN" dirty="0"/>
              <a:t>&gt;2:20-3:10&lt;/b&gt;</a:t>
            </a:r>
          </a:p>
          <a:p>
            <a:r>
              <a:rPr lang="en-IN" dirty="0"/>
              <a:t>			&lt;/td&gt;</a:t>
            </a:r>
          </a:p>
          <a:p>
            <a:r>
              <a:rPr lang="en-IN" dirty="0"/>
              <a:t>			&lt;td align="</a:t>
            </a:r>
            <a:r>
              <a:rPr lang="en-IN" dirty="0" err="1"/>
              <a:t>center</a:t>
            </a:r>
            <a:r>
              <a:rPr lang="en-IN" dirty="0"/>
              <a:t>" height="50"</a:t>
            </a:r>
          </a:p>
          <a:p>
            <a:r>
              <a:rPr lang="en-IN" dirty="0"/>
              <a:t>				width="100"&gt;</a:t>
            </a:r>
          </a:p>
          <a:p>
            <a:r>
              <a:rPr lang="en-IN" dirty="0"/>
              <a:t>				&lt;b&gt;VII&lt;</a:t>
            </a:r>
            <a:r>
              <a:rPr lang="en-IN" dirty="0" err="1"/>
              <a:t>br</a:t>
            </a:r>
            <a:r>
              <a:rPr lang="en-IN" dirty="0"/>
              <a:t>&gt;3:10-4:00&lt;/b&gt;</a:t>
            </a:r>
          </a:p>
          <a:p>
            <a:r>
              <a:rPr lang="en-IN" dirty="0"/>
              <a:t>			&lt;/td&gt;</a:t>
            </a:r>
          </a:p>
          <a:p>
            <a:r>
              <a:rPr lang="en-IN" dirty="0"/>
              <a:t>		&lt;/tr&gt;</a:t>
            </a:r>
          </a:p>
          <a:p>
            <a:r>
              <a:rPr lang="en-IN" dirty="0"/>
              <a:t>		</a:t>
            </a:r>
          </a:p>
        </p:txBody>
      </p:sp>
    </p:spTree>
    <p:extLst>
      <p:ext uri="{BB962C8B-B14F-4D97-AF65-F5344CB8AC3E}">
        <p14:creationId xmlns:p14="http://schemas.microsoft.com/office/powerpoint/2010/main" val="2917898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9FA2EA-8DD2-E26A-A4F2-9D3BB8D22A1A}"/>
              </a:ext>
            </a:extLst>
          </p:cNvPr>
          <p:cNvSpPr>
            <a:spLocks noGrp="1"/>
          </p:cNvSpPr>
          <p:nvPr>
            <p:ph idx="1"/>
          </p:nvPr>
        </p:nvSpPr>
        <p:spPr>
          <a:xfrm>
            <a:off x="390617" y="124287"/>
            <a:ext cx="10963183" cy="6052676"/>
          </a:xfrm>
        </p:spPr>
        <p:txBody>
          <a:bodyPr>
            <a:normAutofit fontScale="25000" lnSpcReduction="20000"/>
          </a:bodyPr>
          <a:lstStyle/>
          <a:p>
            <a:r>
              <a:rPr lang="en-IN" sz="4800" dirty="0"/>
              <a:t>&lt;tr&gt;</a:t>
            </a:r>
          </a:p>
          <a:p>
            <a:r>
              <a:rPr lang="en-IN" sz="4800" dirty="0"/>
              <a:t>			&lt;td align="</a:t>
            </a:r>
            <a:r>
              <a:rPr lang="en-IN" sz="4800" dirty="0" err="1"/>
              <a:t>center</a:t>
            </a:r>
            <a:r>
              <a:rPr lang="en-IN" sz="4800" dirty="0"/>
              <a:t>" height="50"&gt;</a:t>
            </a:r>
          </a:p>
          <a:p>
            <a:r>
              <a:rPr lang="en-IN" sz="4800" dirty="0"/>
              <a:t>				&lt;b&gt;Monday&lt;/b&gt;&lt;/td&gt;</a:t>
            </a:r>
          </a:p>
          <a:p>
            <a:r>
              <a:rPr lang="en-IN" sz="4800" dirty="0"/>
              <a:t>			&lt;td align="</a:t>
            </a:r>
            <a:r>
              <a:rPr lang="en-IN" sz="4800" dirty="0" err="1"/>
              <a:t>center</a:t>
            </a:r>
            <a:r>
              <a:rPr lang="en-IN" sz="4800" dirty="0"/>
              <a:t>" height="50"&gt;</a:t>
            </a:r>
            <a:r>
              <a:rPr lang="en-IN" sz="4800" dirty="0" err="1"/>
              <a:t>Eng</a:t>
            </a:r>
            <a:r>
              <a:rPr lang="en-IN" sz="4800" dirty="0"/>
              <a:t>&lt;/td&gt;</a:t>
            </a:r>
          </a:p>
          <a:p>
            <a:r>
              <a:rPr lang="en-IN" sz="4800" dirty="0"/>
              <a:t>			&lt;td align="</a:t>
            </a:r>
            <a:r>
              <a:rPr lang="en-IN" sz="4800" dirty="0" err="1"/>
              <a:t>center</a:t>
            </a:r>
            <a:r>
              <a:rPr lang="en-IN" sz="4800" dirty="0"/>
              <a:t>" height="50"&gt;Mat&lt;/td&gt;</a:t>
            </a:r>
          </a:p>
          <a:p>
            <a:r>
              <a:rPr lang="en-IN" sz="4800" dirty="0"/>
              <a:t>			&lt;td align="</a:t>
            </a:r>
            <a:r>
              <a:rPr lang="en-IN" sz="4800" dirty="0" err="1"/>
              <a:t>center</a:t>
            </a:r>
            <a:r>
              <a:rPr lang="en-IN" sz="4800" dirty="0"/>
              <a:t>" height="50"&gt;Che&lt;/td&gt;</a:t>
            </a:r>
          </a:p>
          <a:p>
            <a:r>
              <a:rPr lang="en-IN" sz="4800" dirty="0"/>
              <a:t>			&lt;td </a:t>
            </a:r>
            <a:r>
              <a:rPr lang="en-IN" sz="4800" dirty="0" err="1"/>
              <a:t>rowspan</a:t>
            </a:r>
            <a:r>
              <a:rPr lang="en-IN" sz="4800" dirty="0"/>
              <a:t>="6" align="</a:t>
            </a:r>
            <a:r>
              <a:rPr lang="en-IN" sz="4800" dirty="0" err="1"/>
              <a:t>center</a:t>
            </a:r>
            <a:r>
              <a:rPr lang="en-IN" sz="4800" dirty="0"/>
              <a:t>" height="50"&gt;</a:t>
            </a:r>
          </a:p>
          <a:p>
            <a:r>
              <a:rPr lang="en-IN" sz="4800" dirty="0"/>
              <a:t>				&lt;h2&gt;L&lt;</a:t>
            </a:r>
            <a:r>
              <a:rPr lang="en-IN" sz="4800" dirty="0" err="1"/>
              <a:t>br</a:t>
            </a:r>
            <a:r>
              <a:rPr lang="en-IN" sz="4800" dirty="0"/>
              <a:t>&gt;U&lt;</a:t>
            </a:r>
            <a:r>
              <a:rPr lang="en-IN" sz="4800" dirty="0" err="1"/>
              <a:t>br</a:t>
            </a:r>
            <a:r>
              <a:rPr lang="en-IN" sz="4800" dirty="0"/>
              <a:t>&gt;N&lt;</a:t>
            </a:r>
            <a:r>
              <a:rPr lang="en-IN" sz="4800" dirty="0" err="1"/>
              <a:t>br</a:t>
            </a:r>
            <a:r>
              <a:rPr lang="en-IN" sz="4800" dirty="0"/>
              <a:t>&gt;C&lt;</a:t>
            </a:r>
            <a:r>
              <a:rPr lang="en-IN" sz="4800" dirty="0" err="1"/>
              <a:t>br</a:t>
            </a:r>
            <a:r>
              <a:rPr lang="en-IN" sz="4800" dirty="0"/>
              <a:t>&gt;H&lt;/h2&gt;</a:t>
            </a:r>
          </a:p>
          <a:p>
            <a:r>
              <a:rPr lang="en-IN" sz="4800" dirty="0"/>
              <a:t>			&lt;/td&gt;</a:t>
            </a:r>
          </a:p>
          <a:p>
            <a:r>
              <a:rPr lang="en-IN" sz="4800" dirty="0"/>
              <a:t>			&lt;td </a:t>
            </a:r>
            <a:r>
              <a:rPr lang="en-IN" sz="4800" dirty="0" err="1"/>
              <a:t>colspan</a:t>
            </a:r>
            <a:r>
              <a:rPr lang="en-IN" sz="4800" dirty="0"/>
              <a:t>="3" align="</a:t>
            </a:r>
            <a:r>
              <a:rPr lang="en-IN" sz="4800" dirty="0" err="1"/>
              <a:t>center</a:t>
            </a:r>
            <a:r>
              <a:rPr lang="en-IN" sz="4800" dirty="0"/>
              <a:t>"</a:t>
            </a:r>
          </a:p>
          <a:p>
            <a:r>
              <a:rPr lang="en-IN" sz="4800" dirty="0"/>
              <a:t>				height="50"&gt;LAB&lt;/td&gt;</a:t>
            </a:r>
          </a:p>
          <a:p>
            <a:r>
              <a:rPr lang="en-IN" sz="4800" dirty="0"/>
              <a:t>			&lt;td align="</a:t>
            </a:r>
            <a:r>
              <a:rPr lang="en-IN" sz="4800" dirty="0" err="1"/>
              <a:t>center</a:t>
            </a:r>
            <a:r>
              <a:rPr lang="en-IN" sz="4800" dirty="0"/>
              <a:t>" height="50"&gt;</a:t>
            </a:r>
            <a:r>
              <a:rPr lang="en-IN" sz="4800" dirty="0" err="1"/>
              <a:t>Phy</a:t>
            </a:r>
            <a:r>
              <a:rPr lang="en-IN" sz="4800" dirty="0"/>
              <a:t>&lt;/td&gt;</a:t>
            </a:r>
          </a:p>
          <a:p>
            <a:r>
              <a:rPr lang="en-IN" sz="4800" dirty="0"/>
              <a:t>		&lt;/tr&gt;</a:t>
            </a:r>
          </a:p>
          <a:p>
            <a:r>
              <a:rPr lang="en-IN" sz="4800" dirty="0"/>
              <a:t>		&lt;tr&gt;</a:t>
            </a:r>
          </a:p>
          <a:p>
            <a:r>
              <a:rPr lang="en-IN" sz="4800" dirty="0"/>
              <a:t>			&lt;td align="</a:t>
            </a:r>
            <a:r>
              <a:rPr lang="en-IN" sz="4800" dirty="0" err="1"/>
              <a:t>center</a:t>
            </a:r>
            <a:r>
              <a:rPr lang="en-IN" sz="4800" dirty="0"/>
              <a:t>" height="50"&gt;</a:t>
            </a:r>
          </a:p>
          <a:p>
            <a:r>
              <a:rPr lang="en-IN" sz="4800" dirty="0"/>
              <a:t>				&lt;b&gt;Tuesday&lt;/b&gt;</a:t>
            </a:r>
          </a:p>
          <a:p>
            <a:r>
              <a:rPr lang="en-IN" sz="4800" dirty="0"/>
              <a:t>			&lt;/td&gt;</a:t>
            </a:r>
          </a:p>
          <a:p>
            <a:r>
              <a:rPr lang="en-IN" sz="4800" dirty="0"/>
              <a:t>			&lt;td </a:t>
            </a:r>
            <a:r>
              <a:rPr lang="en-IN" sz="4800" dirty="0" err="1"/>
              <a:t>colspan</a:t>
            </a:r>
            <a:r>
              <a:rPr lang="en-IN" sz="4800" dirty="0"/>
              <a:t>="3" align="</a:t>
            </a:r>
            <a:r>
              <a:rPr lang="en-IN" sz="4800" dirty="0" err="1"/>
              <a:t>center</a:t>
            </a:r>
            <a:r>
              <a:rPr lang="en-IN" sz="4800" dirty="0"/>
              <a:t>"</a:t>
            </a:r>
          </a:p>
          <a:p>
            <a:r>
              <a:rPr lang="en-IN" sz="4800" dirty="0"/>
              <a:t>				height="50"&gt;LAB</a:t>
            </a:r>
          </a:p>
          <a:p>
            <a:r>
              <a:rPr lang="en-IN" sz="4800" dirty="0"/>
              <a:t>			&lt;/td&gt;</a:t>
            </a:r>
          </a:p>
          <a:p>
            <a:r>
              <a:rPr lang="en-IN" sz="4800" dirty="0"/>
              <a:t>			&lt;td align="</a:t>
            </a:r>
            <a:r>
              <a:rPr lang="en-IN" sz="4800" dirty="0" err="1"/>
              <a:t>center</a:t>
            </a:r>
            <a:r>
              <a:rPr lang="en-IN" sz="4800" dirty="0"/>
              <a:t>" height="50"&gt;</a:t>
            </a:r>
            <a:r>
              <a:rPr lang="en-IN" sz="4800" dirty="0" err="1"/>
              <a:t>Eng</a:t>
            </a:r>
            <a:r>
              <a:rPr lang="en-IN" sz="4800" dirty="0"/>
              <a:t>&lt;/td&gt;</a:t>
            </a:r>
          </a:p>
          <a:p>
            <a:r>
              <a:rPr lang="en-IN" sz="4800" dirty="0"/>
              <a:t>			&lt;td align="</a:t>
            </a:r>
            <a:r>
              <a:rPr lang="en-IN" sz="4800" dirty="0" err="1"/>
              <a:t>center</a:t>
            </a:r>
            <a:r>
              <a:rPr lang="en-IN" sz="4800" dirty="0"/>
              <a:t>" height="50"&gt;Che&lt;/td&gt;</a:t>
            </a:r>
          </a:p>
          <a:p>
            <a:r>
              <a:rPr lang="en-IN" sz="4800" dirty="0"/>
              <a:t>			&lt;td align="</a:t>
            </a:r>
            <a:r>
              <a:rPr lang="en-IN" sz="4800" dirty="0" err="1"/>
              <a:t>center</a:t>
            </a:r>
            <a:r>
              <a:rPr lang="en-IN" sz="4800" dirty="0"/>
              <a:t>" height="50"&gt;Mat&lt;/td&gt;</a:t>
            </a:r>
          </a:p>
          <a:p>
            <a:r>
              <a:rPr lang="en-IN" sz="4800" dirty="0"/>
              <a:t>			&lt;td align="</a:t>
            </a:r>
            <a:r>
              <a:rPr lang="en-IN" sz="4800" dirty="0" err="1"/>
              <a:t>center</a:t>
            </a:r>
            <a:r>
              <a:rPr lang="en-IN" sz="4800" dirty="0"/>
              <a:t>" height="50"&gt;SPORTS&lt;/td&gt;</a:t>
            </a:r>
          </a:p>
          <a:p>
            <a:r>
              <a:rPr lang="en-IN" sz="4800" dirty="0"/>
              <a:t>		&lt;/tr&gt;</a:t>
            </a:r>
          </a:p>
          <a:p>
            <a:r>
              <a:rPr lang="en-IN" sz="4800" dirty="0"/>
              <a:t>		</a:t>
            </a:r>
          </a:p>
        </p:txBody>
      </p:sp>
    </p:spTree>
    <p:extLst>
      <p:ext uri="{BB962C8B-B14F-4D97-AF65-F5344CB8AC3E}">
        <p14:creationId xmlns:p14="http://schemas.microsoft.com/office/powerpoint/2010/main" val="2476932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7C51CC-113C-AA5C-CBE5-A90EB9E95347}"/>
              </a:ext>
            </a:extLst>
          </p:cNvPr>
          <p:cNvSpPr>
            <a:spLocks noGrp="1"/>
          </p:cNvSpPr>
          <p:nvPr>
            <p:ph idx="1"/>
          </p:nvPr>
        </p:nvSpPr>
        <p:spPr>
          <a:xfrm>
            <a:off x="568171" y="195309"/>
            <a:ext cx="10785629" cy="5981654"/>
          </a:xfrm>
        </p:spPr>
        <p:txBody>
          <a:bodyPr>
            <a:noAutofit/>
          </a:bodyPr>
          <a:lstStyle/>
          <a:p>
            <a:r>
              <a:rPr lang="en-IN" sz="1100" dirty="0"/>
              <a:t>&lt;tr&gt;</a:t>
            </a:r>
          </a:p>
          <a:p>
            <a:r>
              <a:rPr lang="en-IN" sz="1100" dirty="0"/>
              <a:t>			&lt;td align="</a:t>
            </a:r>
            <a:r>
              <a:rPr lang="en-IN" sz="1100" dirty="0" err="1"/>
              <a:t>center</a:t>
            </a:r>
            <a:r>
              <a:rPr lang="en-IN" sz="1100" dirty="0"/>
              <a:t>" height="50"&gt;</a:t>
            </a:r>
          </a:p>
          <a:p>
            <a:r>
              <a:rPr lang="en-IN" sz="1100" dirty="0"/>
              <a:t>				&lt;b&gt;Wednesday&lt;/b&gt;</a:t>
            </a:r>
          </a:p>
          <a:p>
            <a:r>
              <a:rPr lang="en-IN" sz="1100" dirty="0"/>
              <a:t>			&lt;/td&gt;</a:t>
            </a:r>
          </a:p>
          <a:p>
            <a:r>
              <a:rPr lang="en-IN" sz="1100" dirty="0"/>
              <a:t>			&lt;td align="</a:t>
            </a:r>
            <a:r>
              <a:rPr lang="en-IN" sz="1100" dirty="0" err="1"/>
              <a:t>center</a:t>
            </a:r>
            <a:r>
              <a:rPr lang="en-IN" sz="1100" dirty="0"/>
              <a:t>" height="50"&gt;Mat&lt;/td&gt;</a:t>
            </a:r>
          </a:p>
          <a:p>
            <a:r>
              <a:rPr lang="en-IN" sz="1100" dirty="0"/>
              <a:t>			&lt;td align="</a:t>
            </a:r>
            <a:r>
              <a:rPr lang="en-IN" sz="1100" dirty="0" err="1"/>
              <a:t>center</a:t>
            </a:r>
            <a:r>
              <a:rPr lang="en-IN" sz="1100" dirty="0"/>
              <a:t>" height="50"&gt;</a:t>
            </a:r>
            <a:r>
              <a:rPr lang="en-IN" sz="1100" dirty="0" err="1"/>
              <a:t>phy</a:t>
            </a:r>
            <a:r>
              <a:rPr lang="en-IN" sz="1100" dirty="0"/>
              <a:t>&lt;/td&gt;</a:t>
            </a:r>
          </a:p>
          <a:p>
            <a:r>
              <a:rPr lang="en-IN" sz="1100" dirty="0"/>
              <a:t>			&lt;td align="</a:t>
            </a:r>
            <a:r>
              <a:rPr lang="en-IN" sz="1100" dirty="0" err="1"/>
              <a:t>center</a:t>
            </a:r>
            <a:r>
              <a:rPr lang="en-IN" sz="1100" dirty="0"/>
              <a:t>" height="50"&gt;</a:t>
            </a:r>
            <a:r>
              <a:rPr lang="en-IN" sz="1100" dirty="0" err="1"/>
              <a:t>Eng</a:t>
            </a:r>
            <a:r>
              <a:rPr lang="en-IN" sz="1100" dirty="0"/>
              <a:t>&lt;/td&gt;</a:t>
            </a:r>
          </a:p>
          <a:p>
            <a:r>
              <a:rPr lang="en-IN" sz="1100" dirty="0"/>
              <a:t>			&lt;td align="</a:t>
            </a:r>
            <a:r>
              <a:rPr lang="en-IN" sz="1100" dirty="0" err="1"/>
              <a:t>center</a:t>
            </a:r>
            <a:r>
              <a:rPr lang="en-IN" sz="1100" dirty="0"/>
              <a:t>" height="50"&gt;Che&lt;/td&gt;</a:t>
            </a:r>
          </a:p>
          <a:p>
            <a:r>
              <a:rPr lang="en-IN" sz="1100" dirty="0"/>
              <a:t>			&lt;td </a:t>
            </a:r>
            <a:r>
              <a:rPr lang="en-IN" sz="1100" dirty="0" err="1"/>
              <a:t>colspan</a:t>
            </a:r>
            <a:r>
              <a:rPr lang="en-IN" sz="1100" dirty="0"/>
              <a:t>="3" align="</a:t>
            </a:r>
            <a:r>
              <a:rPr lang="en-IN" sz="1100" dirty="0" err="1"/>
              <a:t>center</a:t>
            </a:r>
            <a:r>
              <a:rPr lang="en-IN" sz="1100" dirty="0"/>
              <a:t>"</a:t>
            </a:r>
          </a:p>
          <a:p>
            <a:r>
              <a:rPr lang="en-IN" sz="1100" dirty="0"/>
              <a:t>				height="50"&gt;LIBRARY</a:t>
            </a:r>
          </a:p>
          <a:p>
            <a:r>
              <a:rPr lang="en-IN" sz="1100" dirty="0"/>
              <a:t>			&lt;/td&gt;</a:t>
            </a:r>
          </a:p>
          <a:p>
            <a:r>
              <a:rPr lang="en-IN" sz="1100" dirty="0"/>
              <a:t>		&lt;/tr&gt;</a:t>
            </a:r>
          </a:p>
          <a:p>
            <a:r>
              <a:rPr lang="en-IN" sz="1100" dirty="0"/>
              <a:t>		&lt;tr&gt;</a:t>
            </a:r>
          </a:p>
          <a:p>
            <a:r>
              <a:rPr lang="en-IN" sz="1100" dirty="0"/>
              <a:t>			&lt;td align="</a:t>
            </a:r>
            <a:r>
              <a:rPr lang="en-IN" sz="1100" dirty="0" err="1"/>
              <a:t>center</a:t>
            </a:r>
            <a:r>
              <a:rPr lang="en-IN" sz="1100" dirty="0"/>
              <a:t>" height="50"&gt;</a:t>
            </a:r>
          </a:p>
          <a:p>
            <a:r>
              <a:rPr lang="en-IN" sz="1100" dirty="0"/>
              <a:t>				&lt;b&gt;Thursday&lt;/b&gt;</a:t>
            </a:r>
          </a:p>
          <a:p>
            <a:r>
              <a:rPr lang="en-IN" sz="1100" dirty="0"/>
              <a:t>			&lt;/td&gt;</a:t>
            </a:r>
          </a:p>
          <a:p>
            <a:r>
              <a:rPr lang="en-IN" sz="1100" dirty="0"/>
              <a:t>			&lt;td align="</a:t>
            </a:r>
            <a:r>
              <a:rPr lang="en-IN" sz="1100" dirty="0" err="1"/>
              <a:t>center</a:t>
            </a:r>
            <a:r>
              <a:rPr lang="en-IN" sz="1100" dirty="0"/>
              <a:t>" height="50"&gt;</a:t>
            </a:r>
            <a:r>
              <a:rPr lang="en-IN" sz="1100" dirty="0" err="1"/>
              <a:t>Phy</a:t>
            </a:r>
            <a:r>
              <a:rPr lang="en-IN" sz="1100" dirty="0"/>
              <a:t>&lt;/td&gt;</a:t>
            </a:r>
          </a:p>
          <a:p>
            <a:r>
              <a:rPr lang="en-IN" sz="1100" dirty="0"/>
              <a:t>			&lt;td align="</a:t>
            </a:r>
            <a:r>
              <a:rPr lang="en-IN" sz="1100" dirty="0" err="1"/>
              <a:t>center</a:t>
            </a:r>
            <a:r>
              <a:rPr lang="en-IN" sz="1100" dirty="0"/>
              <a:t>" height="50"&gt;</a:t>
            </a:r>
            <a:r>
              <a:rPr lang="en-IN" sz="1100" dirty="0" err="1"/>
              <a:t>Eng</a:t>
            </a:r>
            <a:r>
              <a:rPr lang="en-IN" sz="1100" dirty="0"/>
              <a:t>&lt;/td&gt;</a:t>
            </a:r>
          </a:p>
          <a:p>
            <a:r>
              <a:rPr lang="en-IN" sz="1100" dirty="0"/>
              <a:t>			&lt;td align="</a:t>
            </a:r>
            <a:r>
              <a:rPr lang="en-IN" sz="1100" dirty="0" err="1"/>
              <a:t>center</a:t>
            </a:r>
            <a:r>
              <a:rPr lang="en-IN" sz="1100" dirty="0"/>
              <a:t>" height="50"&gt;Che&lt;/td&gt;</a:t>
            </a:r>
          </a:p>
          <a:p>
            <a:r>
              <a:rPr lang="en-IN" sz="1100" dirty="0"/>
              <a:t>			&lt;td </a:t>
            </a:r>
            <a:r>
              <a:rPr lang="en-IN" sz="1100" dirty="0" err="1"/>
              <a:t>colspan</a:t>
            </a:r>
            <a:r>
              <a:rPr lang="en-IN" sz="1100" dirty="0"/>
              <a:t>="3" align="</a:t>
            </a:r>
            <a:r>
              <a:rPr lang="en-IN" sz="1100" dirty="0" err="1"/>
              <a:t>center</a:t>
            </a:r>
            <a:r>
              <a:rPr lang="en-IN" sz="1100" dirty="0"/>
              <a:t>"</a:t>
            </a:r>
          </a:p>
          <a:p>
            <a:r>
              <a:rPr lang="en-IN" sz="1100" dirty="0"/>
              <a:t>				height="50"&gt;LAB</a:t>
            </a:r>
          </a:p>
          <a:p>
            <a:r>
              <a:rPr lang="en-IN" sz="1100" dirty="0"/>
              <a:t>			&lt;/td&gt;</a:t>
            </a:r>
          </a:p>
          <a:p>
            <a:r>
              <a:rPr lang="en-IN" sz="1100" dirty="0"/>
              <a:t>			&lt;td align="</a:t>
            </a:r>
            <a:r>
              <a:rPr lang="en-IN" sz="1100" dirty="0" err="1"/>
              <a:t>center</a:t>
            </a:r>
            <a:r>
              <a:rPr lang="en-IN" sz="1100" dirty="0"/>
              <a:t>" height="50"&gt;Mat&lt;/td&gt;</a:t>
            </a:r>
          </a:p>
          <a:p>
            <a:r>
              <a:rPr lang="en-IN" sz="1100" dirty="0"/>
              <a:t>		&lt;/tr&gt;</a:t>
            </a:r>
          </a:p>
          <a:p>
            <a:r>
              <a:rPr lang="en-IN" sz="1100" dirty="0"/>
              <a:t>		</a:t>
            </a:r>
          </a:p>
        </p:txBody>
      </p:sp>
    </p:spTree>
    <p:extLst>
      <p:ext uri="{BB962C8B-B14F-4D97-AF65-F5344CB8AC3E}">
        <p14:creationId xmlns:p14="http://schemas.microsoft.com/office/powerpoint/2010/main" val="2671012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FB1FD-6BD5-68AF-B190-2DD87549ACDA}"/>
              </a:ext>
            </a:extLst>
          </p:cNvPr>
          <p:cNvSpPr>
            <a:spLocks noGrp="1"/>
          </p:cNvSpPr>
          <p:nvPr>
            <p:ph type="title"/>
          </p:nvPr>
        </p:nvSpPr>
        <p:spPr/>
        <p:txBody>
          <a:bodyPr/>
          <a:lstStyle/>
          <a:p>
            <a:r>
              <a:rPr lang="en-US" sz="4400" b="1" dirty="0">
                <a:effectLst/>
                <a:latin typeface="Times New Roman" panose="02020603050405020304" pitchFamily="18" charset="0"/>
                <a:ea typeface="Times New Roman" panose="02020603050405020304" pitchFamily="18" charset="0"/>
              </a:rPr>
              <a:t>Tables:</a:t>
            </a:r>
            <a:br>
              <a:rPr lang="en-IN" sz="44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20B7BED-A194-7B49-0365-72DB78EF89FC}"/>
              </a:ext>
            </a:extLst>
          </p:cNvPr>
          <p:cNvSpPr>
            <a:spLocks noGrp="1"/>
          </p:cNvSpPr>
          <p:nvPr>
            <p:ph idx="1"/>
          </p:nvPr>
        </p:nvSpPr>
        <p:spPr/>
        <p:txBody>
          <a:bodyPr>
            <a:normAutofit fontScale="70000" lnSpcReduction="20000"/>
          </a:bodyPr>
          <a:lstStyle/>
          <a:p>
            <a:pPr marL="75565">
              <a:lnSpc>
                <a:spcPts val="1420"/>
              </a:lnSpc>
            </a:pPr>
            <a:r>
              <a:rPr lang="en-US" sz="1800" b="1" dirty="0">
                <a:effectLst/>
                <a:latin typeface="Times New Roman" panose="02020603050405020304" pitchFamily="18" charset="0"/>
                <a:ea typeface="Times New Roman" panose="02020603050405020304" pitchFamily="18" charset="0"/>
              </a:rPr>
              <a:t>Table Parts</a:t>
            </a:r>
            <a:endParaRPr lang="en-IN" sz="1800" dirty="0">
              <a:effectLst/>
              <a:latin typeface="Times New Roman" panose="02020603050405020304" pitchFamily="18" charset="0"/>
              <a:ea typeface="Times New Roman" panose="02020603050405020304" pitchFamily="18" charset="0"/>
            </a:endParaRPr>
          </a:p>
          <a:p>
            <a:pPr marL="75565" marR="294640"/>
            <a:r>
              <a:rPr lang="en-US" sz="1800" dirty="0">
                <a:effectLst/>
                <a:latin typeface="Times New Roman" panose="02020603050405020304" pitchFamily="18" charset="0"/>
                <a:ea typeface="Times New Roman" panose="02020603050405020304" pitchFamily="18" charset="0"/>
              </a:rPr>
              <a:t>Before getting into the actual HTML code to create a table, let's look at the following terms so that we both know what we're talking about:</a:t>
            </a:r>
            <a:endParaRPr lang="en-IN" sz="1800" dirty="0">
              <a:effectLst/>
              <a:latin typeface="Times New Roman" panose="02020603050405020304" pitchFamily="18" charset="0"/>
              <a:ea typeface="Times New Roman" panose="02020603050405020304" pitchFamily="18" charset="0"/>
            </a:endParaRPr>
          </a:p>
          <a:p>
            <a:pPr marL="342900" marR="273685" lvl="0" indent="-342900">
              <a:spcAft>
                <a:spcPts val="0"/>
              </a:spcAft>
              <a:buSzPts val="1250"/>
              <a:buFont typeface="Times New Roman" panose="02020603050405020304" pitchFamily="18" charset="0"/>
              <a:buChar char="•"/>
              <a:tabLst>
                <a:tab pos="183515" algn="l"/>
              </a:tabLst>
            </a:pPr>
            <a:r>
              <a:rPr lang="en-US" sz="1800" dirty="0">
                <a:effectLst/>
                <a:latin typeface="Times New Roman" panose="02020603050405020304" pitchFamily="18" charset="0"/>
                <a:ea typeface="Times New Roman" panose="02020603050405020304" pitchFamily="18" charset="0"/>
              </a:rPr>
              <a:t>The caption indicates what the table is about: for example, "Voting Statistics" or "Toy Distribution Per Room" Captions are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optional.</a:t>
            </a:r>
            <a:endParaRPr lang="en-IN" sz="1800" dirty="0">
              <a:effectLst/>
              <a:latin typeface="Times New Roman" panose="02020603050405020304" pitchFamily="18" charset="0"/>
              <a:ea typeface="Times New Roman" panose="02020603050405020304" pitchFamily="18" charset="0"/>
            </a:endParaRPr>
          </a:p>
          <a:p>
            <a:pPr marL="342900" marR="275590" lvl="0" indent="-342900">
              <a:spcAft>
                <a:spcPts val="0"/>
              </a:spcAft>
              <a:buSzPts val="1250"/>
              <a:buFont typeface="Times New Roman" panose="02020603050405020304" pitchFamily="18" charset="0"/>
              <a:buChar char="•"/>
              <a:tabLst>
                <a:tab pos="183515" algn="l"/>
              </a:tabLst>
            </a:pPr>
            <a:r>
              <a:rPr lang="en-US" sz="1800" dirty="0">
                <a:effectLst/>
                <a:latin typeface="Times New Roman" panose="02020603050405020304" pitchFamily="18" charset="0"/>
                <a:ea typeface="Times New Roman" panose="02020603050405020304" pitchFamily="18" charset="0"/>
              </a:rPr>
              <a:t>The table headings label the rows, columns, or both. Usually they're in an emphasized font that's different from the rest of the table. They're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optional.</a:t>
            </a:r>
            <a:endParaRPr lang="en-IN" sz="1800" dirty="0">
              <a:effectLst/>
              <a:latin typeface="Times New Roman" panose="02020603050405020304" pitchFamily="18" charset="0"/>
              <a:ea typeface="Times New Roman" panose="02020603050405020304" pitchFamily="18" charset="0"/>
            </a:endParaRPr>
          </a:p>
          <a:p>
            <a:pPr marL="342900" marR="275590" lvl="0" indent="-342900">
              <a:spcAft>
                <a:spcPts val="0"/>
              </a:spcAft>
              <a:buSzPts val="1250"/>
              <a:buFont typeface="Times New Roman" panose="02020603050405020304" pitchFamily="18" charset="0"/>
              <a:buChar char="•"/>
              <a:tabLst>
                <a:tab pos="181610" algn="l"/>
              </a:tabLst>
            </a:pPr>
            <a:r>
              <a:rPr lang="en-US" sz="1800" dirty="0">
                <a:effectLst/>
                <a:latin typeface="Times New Roman" panose="02020603050405020304" pitchFamily="18" charset="0"/>
                <a:ea typeface="Times New Roman" panose="02020603050405020304" pitchFamily="18" charset="0"/>
              </a:rPr>
              <a:t>Table cells are the individual squares in the table. A cell can contain normal table data or a table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heading.</a:t>
            </a:r>
            <a:endParaRPr lang="en-IN" sz="1800" dirty="0">
              <a:effectLst/>
              <a:latin typeface="Times New Roman" panose="02020603050405020304" pitchFamily="18" charset="0"/>
              <a:ea typeface="Times New Roman" panose="02020603050405020304" pitchFamily="18" charset="0"/>
            </a:endParaRPr>
          </a:p>
          <a:p>
            <a:pPr marL="342900" marR="533400" lvl="0" indent="-342900">
              <a:spcAft>
                <a:spcPts val="0"/>
              </a:spcAft>
              <a:buSzPts val="1250"/>
              <a:buFont typeface="Times New Roman" panose="02020603050405020304" pitchFamily="18" charset="0"/>
              <a:buChar char="•"/>
              <a:tabLst>
                <a:tab pos="170815" algn="l"/>
              </a:tabLst>
            </a:pPr>
            <a:r>
              <a:rPr lang="en-US" sz="1800" dirty="0">
                <a:effectLst/>
                <a:latin typeface="Times New Roman" panose="02020603050405020304" pitchFamily="18" charset="0"/>
                <a:ea typeface="Times New Roman" panose="02020603050405020304" pitchFamily="18" charset="0"/>
              </a:rPr>
              <a:t>Table data is the values in the table itself. The combination of the table headings and table data makes up the sum of the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table.</a:t>
            </a:r>
            <a:endParaRPr lang="en-IN" sz="1800" dirty="0">
              <a:effectLst/>
              <a:latin typeface="Times New Roman" panose="02020603050405020304" pitchFamily="18" charset="0"/>
              <a:ea typeface="Times New Roman" panose="02020603050405020304" pitchFamily="18" charset="0"/>
            </a:endParaRPr>
          </a:p>
          <a:p>
            <a:pPr marL="75565">
              <a:lnSpc>
                <a:spcPts val="1420"/>
              </a:lnSpc>
              <a:spcBef>
                <a:spcPts val="25"/>
              </a:spcBef>
            </a:pPr>
            <a:r>
              <a:rPr lang="en-US" sz="1800" b="1" dirty="0">
                <a:effectLst/>
                <a:latin typeface="Times New Roman" panose="02020603050405020304" pitchFamily="18" charset="0"/>
                <a:ea typeface="Times New Roman" panose="02020603050405020304" pitchFamily="18" charset="0"/>
              </a:rPr>
              <a:t>The &lt;table&gt; Element</a:t>
            </a:r>
            <a:endParaRPr lang="en-IN" sz="1800" b="1" dirty="0">
              <a:effectLst/>
              <a:latin typeface="Times New Roman" panose="02020603050405020304" pitchFamily="18" charset="0"/>
              <a:ea typeface="Times New Roman" panose="02020603050405020304" pitchFamily="18" charset="0"/>
            </a:endParaRPr>
          </a:p>
          <a:p>
            <a:pPr marL="75565" marR="294640"/>
            <a:r>
              <a:rPr lang="en-US" sz="1800" dirty="0">
                <a:effectLst/>
                <a:latin typeface="Times New Roman" panose="02020603050405020304" pitchFamily="18" charset="0"/>
                <a:ea typeface="Times New Roman" panose="02020603050405020304" pitchFamily="18" charset="0"/>
              </a:rPr>
              <a:t>The to create a table in HTML, you use &lt;table&gt;...&lt;/table&gt; element to enclose the code for an optional caption, and then add the contents of the table itself:</a:t>
            </a:r>
            <a:endParaRPr lang="en-IN" sz="1800" dirty="0">
              <a:effectLst/>
              <a:latin typeface="Times New Roman" panose="02020603050405020304" pitchFamily="18" charset="0"/>
              <a:ea typeface="Times New Roman" panose="02020603050405020304" pitchFamily="18" charset="0"/>
            </a:endParaRPr>
          </a:p>
          <a:p>
            <a:pPr marL="75565"/>
            <a:r>
              <a:rPr lang="en-US" sz="1800" dirty="0">
                <a:effectLst/>
                <a:latin typeface="Times New Roman" panose="02020603050405020304" pitchFamily="18" charset="0"/>
                <a:ea typeface="Times New Roman" panose="02020603050405020304" pitchFamily="18" charset="0"/>
              </a:rPr>
              <a:t>&lt;table&gt;</a:t>
            </a:r>
            <a:endParaRPr lang="en-IN" sz="1800" dirty="0">
              <a:effectLst/>
              <a:latin typeface="Times New Roman" panose="02020603050405020304" pitchFamily="18" charset="0"/>
              <a:ea typeface="Times New Roman" panose="02020603050405020304" pitchFamily="18" charset="0"/>
            </a:endParaRPr>
          </a:p>
          <a:p>
            <a:pPr marL="75565"/>
            <a:r>
              <a:rPr lang="en-US" sz="1800" dirty="0">
                <a:effectLst/>
                <a:latin typeface="Times New Roman" panose="02020603050405020304" pitchFamily="18" charset="0"/>
                <a:ea typeface="Times New Roman" panose="02020603050405020304" pitchFamily="18" charset="0"/>
              </a:rPr>
              <a:t>...table caption (optional) and contents...</a:t>
            </a:r>
            <a:endParaRPr lang="en-IN" sz="1800" dirty="0">
              <a:effectLst/>
              <a:latin typeface="Times New Roman" panose="02020603050405020304" pitchFamily="18" charset="0"/>
              <a:ea typeface="Times New Roman" panose="02020603050405020304" pitchFamily="18" charset="0"/>
            </a:endParaRPr>
          </a:p>
          <a:p>
            <a:pPr marL="75565"/>
            <a:r>
              <a:rPr lang="en-US" sz="1800" dirty="0">
                <a:effectLst/>
                <a:latin typeface="Times New Roman" panose="02020603050405020304" pitchFamily="18" charset="0"/>
                <a:ea typeface="Times New Roman" panose="02020603050405020304" pitchFamily="18" charset="0"/>
              </a:rPr>
              <a:t>&lt;/table&gt;</a:t>
            </a:r>
            <a:endParaRPr lang="en-IN" sz="1800" dirty="0">
              <a:effectLst/>
              <a:latin typeface="Times New Roman" panose="02020603050405020304" pitchFamily="18" charset="0"/>
              <a:ea typeface="Times New Roman" panose="02020603050405020304" pitchFamily="18" charset="0"/>
            </a:endParaRPr>
          </a:p>
          <a:p>
            <a:pPr marL="75565">
              <a:lnSpc>
                <a:spcPts val="1420"/>
              </a:lnSpc>
              <a:spcBef>
                <a:spcPts val="10"/>
              </a:spcBef>
            </a:pPr>
            <a:r>
              <a:rPr lang="en-US" sz="1800" b="1" dirty="0">
                <a:effectLst/>
                <a:latin typeface="Times New Roman" panose="02020603050405020304" pitchFamily="18" charset="0"/>
                <a:ea typeface="Times New Roman" panose="02020603050405020304" pitchFamily="18" charset="0"/>
              </a:rPr>
              <a:t>Rows and Cells</a:t>
            </a:r>
            <a:endParaRPr lang="en-IN" sz="1800" b="1" dirty="0">
              <a:effectLst/>
              <a:latin typeface="Times New Roman" panose="02020603050405020304" pitchFamily="18" charset="0"/>
              <a:ea typeface="Times New Roman" panose="02020603050405020304" pitchFamily="18" charset="0"/>
            </a:endParaRPr>
          </a:p>
          <a:p>
            <a:pPr marL="75565">
              <a:lnSpc>
                <a:spcPts val="1420"/>
              </a:lnSpc>
            </a:pPr>
            <a:r>
              <a:rPr lang="en-US" sz="1800" dirty="0">
                <a:effectLst/>
                <a:latin typeface="Times New Roman" panose="02020603050405020304" pitchFamily="18" charset="0"/>
                <a:ea typeface="Times New Roman" panose="02020603050405020304" pitchFamily="18" charset="0"/>
              </a:rPr>
              <a:t>The cells within each row are created using one of two elements:</a:t>
            </a:r>
            <a:endParaRPr lang="en-IN" sz="1800" dirty="0">
              <a:effectLst/>
              <a:latin typeface="Times New Roman" panose="02020603050405020304" pitchFamily="18" charset="0"/>
              <a:ea typeface="Times New Roman" panose="02020603050405020304" pitchFamily="18" charset="0"/>
            </a:endParaRPr>
          </a:p>
          <a:p>
            <a:pPr marL="342900" marR="274955" lvl="0" indent="-342900">
              <a:spcBef>
                <a:spcPts val="5"/>
              </a:spcBef>
              <a:spcAft>
                <a:spcPts val="0"/>
              </a:spcAft>
              <a:buSzPts val="1250"/>
              <a:buFont typeface="Times New Roman" panose="02020603050405020304" pitchFamily="18" charset="0"/>
              <a:buChar char="•"/>
              <a:tabLst>
                <a:tab pos="172720" algn="l"/>
              </a:tabLst>
            </a:pPr>
            <a:r>
              <a:rPr lang="en-US" sz="1800" dirty="0">
                <a:effectLst/>
                <a:latin typeface="Times New Roman" panose="02020603050405020304" pitchFamily="18" charset="0"/>
                <a:ea typeface="Times New Roman" panose="02020603050405020304" pitchFamily="18" charset="0"/>
              </a:rPr>
              <a:t>&lt;</a:t>
            </a:r>
            <a:r>
              <a:rPr lang="en-US" sz="1800" dirty="0" err="1">
                <a:effectLst/>
                <a:latin typeface="Times New Roman" panose="02020603050405020304" pitchFamily="18" charset="0"/>
                <a:ea typeface="Times New Roman" panose="02020603050405020304" pitchFamily="18" charset="0"/>
              </a:rPr>
              <a:t>th</a:t>
            </a:r>
            <a:r>
              <a:rPr lang="en-US" sz="1800" dirty="0">
                <a:effectLst/>
                <a:latin typeface="Times New Roman" panose="02020603050405020304" pitchFamily="18" charset="0"/>
                <a:ea typeface="Times New Roman" panose="02020603050405020304" pitchFamily="18" charset="0"/>
              </a:rPr>
              <a:t>&gt;...&lt;/</a:t>
            </a:r>
            <a:r>
              <a:rPr lang="en-US" sz="1800" dirty="0" err="1">
                <a:effectLst/>
                <a:latin typeface="Times New Roman" panose="02020603050405020304" pitchFamily="18" charset="0"/>
                <a:ea typeface="Times New Roman" panose="02020603050405020304" pitchFamily="18" charset="0"/>
              </a:rPr>
              <a:t>th</a:t>
            </a:r>
            <a:r>
              <a:rPr lang="en-US" sz="1800" dirty="0">
                <a:effectLst/>
                <a:latin typeface="Times New Roman" panose="02020603050405020304" pitchFamily="18" charset="0"/>
                <a:ea typeface="Times New Roman" panose="02020603050405020304" pitchFamily="18" charset="0"/>
              </a:rPr>
              <a:t>&gt; elements are used for heading cells. Generally, browsers center the contents of a &lt;</a:t>
            </a:r>
            <a:r>
              <a:rPr lang="en-US" sz="1800" dirty="0" err="1">
                <a:effectLst/>
                <a:latin typeface="Times New Roman" panose="02020603050405020304" pitchFamily="18" charset="0"/>
                <a:ea typeface="Times New Roman" panose="02020603050405020304" pitchFamily="18" charset="0"/>
              </a:rPr>
              <a:t>th</a:t>
            </a:r>
            <a:r>
              <a:rPr lang="en-US" sz="1800" dirty="0">
                <a:effectLst/>
                <a:latin typeface="Times New Roman" panose="02020603050405020304" pitchFamily="18" charset="0"/>
                <a:ea typeface="Times New Roman" panose="02020603050405020304" pitchFamily="18" charset="0"/>
              </a:rPr>
              <a:t>&gt; cell and render any text in the cell in</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boldface.</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&lt;td&gt;...&lt;/td&gt; elements are used for data cells. TD stands for table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endParaRPr lang="en-IN" dirty="0"/>
          </a:p>
        </p:txBody>
      </p:sp>
    </p:spTree>
    <p:extLst>
      <p:ext uri="{BB962C8B-B14F-4D97-AF65-F5344CB8AC3E}">
        <p14:creationId xmlns:p14="http://schemas.microsoft.com/office/powerpoint/2010/main" val="486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87F506-BC39-088F-F785-DD2F13912B3A}"/>
              </a:ext>
            </a:extLst>
          </p:cNvPr>
          <p:cNvSpPr>
            <a:spLocks noGrp="1"/>
          </p:cNvSpPr>
          <p:nvPr>
            <p:ph idx="1"/>
          </p:nvPr>
        </p:nvSpPr>
        <p:spPr>
          <a:xfrm>
            <a:off x="426128" y="541538"/>
            <a:ext cx="10927672" cy="5635425"/>
          </a:xfrm>
        </p:spPr>
        <p:txBody>
          <a:bodyPr>
            <a:normAutofit fontScale="25000" lnSpcReduction="20000"/>
          </a:bodyPr>
          <a:lstStyle/>
          <a:p>
            <a:r>
              <a:rPr lang="en-IN" sz="4400" dirty="0"/>
              <a:t>&lt;tr&gt;</a:t>
            </a:r>
          </a:p>
          <a:p>
            <a:r>
              <a:rPr lang="en-IN" sz="4400" dirty="0"/>
              <a:t>			&lt;td align="</a:t>
            </a:r>
            <a:r>
              <a:rPr lang="en-IN" sz="4400" dirty="0" err="1"/>
              <a:t>center</a:t>
            </a:r>
            <a:r>
              <a:rPr lang="en-IN" sz="4400" dirty="0"/>
              <a:t>" height="50"&gt;</a:t>
            </a:r>
          </a:p>
          <a:p>
            <a:r>
              <a:rPr lang="en-IN" sz="4400" dirty="0"/>
              <a:t>				&lt;b&gt;Friday&lt;/b&gt;</a:t>
            </a:r>
          </a:p>
          <a:p>
            <a:r>
              <a:rPr lang="en-IN" sz="4400" dirty="0"/>
              <a:t>			&lt;/td&gt;</a:t>
            </a:r>
          </a:p>
          <a:p>
            <a:r>
              <a:rPr lang="en-IN" sz="4400" dirty="0"/>
              <a:t>			&lt;td </a:t>
            </a:r>
            <a:r>
              <a:rPr lang="en-IN" sz="4400" dirty="0" err="1"/>
              <a:t>colspan</a:t>
            </a:r>
            <a:r>
              <a:rPr lang="en-IN" sz="4400" dirty="0"/>
              <a:t>="3" align="</a:t>
            </a:r>
            <a:r>
              <a:rPr lang="en-IN" sz="4400" dirty="0" err="1"/>
              <a:t>center</a:t>
            </a:r>
            <a:r>
              <a:rPr lang="en-IN" sz="4400" dirty="0"/>
              <a:t>"</a:t>
            </a:r>
          </a:p>
          <a:p>
            <a:r>
              <a:rPr lang="en-IN" sz="4400" dirty="0"/>
              <a:t>				height="50"&gt;LAB</a:t>
            </a:r>
          </a:p>
          <a:p>
            <a:r>
              <a:rPr lang="en-IN" sz="4400" dirty="0"/>
              <a:t>			&lt;/td&gt;</a:t>
            </a:r>
          </a:p>
          <a:p>
            <a:r>
              <a:rPr lang="en-IN" sz="4400" dirty="0"/>
              <a:t>			&lt;td align="</a:t>
            </a:r>
            <a:r>
              <a:rPr lang="en-IN" sz="4400" dirty="0" err="1"/>
              <a:t>center</a:t>
            </a:r>
            <a:r>
              <a:rPr lang="en-IN" sz="4400" dirty="0"/>
              <a:t>" height="50"&gt;Mat&lt;/td&gt;</a:t>
            </a:r>
          </a:p>
          <a:p>
            <a:r>
              <a:rPr lang="en-IN" sz="4400" dirty="0"/>
              <a:t>			&lt;td align="</a:t>
            </a:r>
            <a:r>
              <a:rPr lang="en-IN" sz="4400" dirty="0" err="1"/>
              <a:t>center</a:t>
            </a:r>
            <a:r>
              <a:rPr lang="en-IN" sz="4400" dirty="0"/>
              <a:t>" height="50"&gt;Che&lt;/td&gt;</a:t>
            </a:r>
          </a:p>
          <a:p>
            <a:r>
              <a:rPr lang="en-IN" sz="4400" dirty="0"/>
              <a:t>			&lt;td align="</a:t>
            </a:r>
            <a:r>
              <a:rPr lang="en-IN" sz="4400" dirty="0" err="1"/>
              <a:t>center</a:t>
            </a:r>
            <a:r>
              <a:rPr lang="en-IN" sz="4400" dirty="0"/>
              <a:t>" height="50"&gt;</a:t>
            </a:r>
            <a:r>
              <a:rPr lang="en-IN" sz="4400" dirty="0" err="1"/>
              <a:t>Eng</a:t>
            </a:r>
            <a:r>
              <a:rPr lang="en-IN" sz="4400" dirty="0"/>
              <a:t>&lt;/td&gt;</a:t>
            </a:r>
          </a:p>
          <a:p>
            <a:r>
              <a:rPr lang="en-IN" sz="4400" dirty="0"/>
              <a:t>			&lt;td align="</a:t>
            </a:r>
            <a:r>
              <a:rPr lang="en-IN" sz="4400" dirty="0" err="1"/>
              <a:t>center</a:t>
            </a:r>
            <a:r>
              <a:rPr lang="en-IN" sz="4400" dirty="0"/>
              <a:t>" height="50"&gt;</a:t>
            </a:r>
            <a:r>
              <a:rPr lang="en-IN" sz="4400" dirty="0" err="1"/>
              <a:t>Phy</a:t>
            </a:r>
            <a:r>
              <a:rPr lang="en-IN" sz="4400" dirty="0"/>
              <a:t>&lt;/td&gt;</a:t>
            </a:r>
          </a:p>
          <a:p>
            <a:r>
              <a:rPr lang="en-IN" sz="4400" dirty="0"/>
              <a:t>		&lt;/tr&gt;</a:t>
            </a:r>
          </a:p>
          <a:p>
            <a:r>
              <a:rPr lang="en-IN" sz="4400" dirty="0"/>
              <a:t>		&lt;tr&gt;</a:t>
            </a:r>
          </a:p>
          <a:p>
            <a:r>
              <a:rPr lang="en-IN" sz="4400" dirty="0"/>
              <a:t>			&lt;td align="</a:t>
            </a:r>
            <a:r>
              <a:rPr lang="en-IN" sz="4400" dirty="0" err="1"/>
              <a:t>center</a:t>
            </a:r>
            <a:r>
              <a:rPr lang="en-IN" sz="4400" dirty="0"/>
              <a:t>" height="50"&gt;</a:t>
            </a:r>
          </a:p>
          <a:p>
            <a:r>
              <a:rPr lang="en-IN" sz="4400" dirty="0"/>
              <a:t>				&lt;b&gt;Saturday&lt;/b&gt;</a:t>
            </a:r>
          </a:p>
          <a:p>
            <a:r>
              <a:rPr lang="en-IN" sz="4400" dirty="0"/>
              <a:t>			&lt;/td&gt;</a:t>
            </a:r>
          </a:p>
          <a:p>
            <a:r>
              <a:rPr lang="en-IN" sz="4400" dirty="0"/>
              <a:t>			&lt;td align="</a:t>
            </a:r>
            <a:r>
              <a:rPr lang="en-IN" sz="4400" dirty="0" err="1"/>
              <a:t>center</a:t>
            </a:r>
            <a:r>
              <a:rPr lang="en-IN" sz="4400" dirty="0"/>
              <a:t>" height="50"&gt;</a:t>
            </a:r>
            <a:r>
              <a:rPr lang="en-IN" sz="4400" dirty="0" err="1"/>
              <a:t>Eng</a:t>
            </a:r>
            <a:r>
              <a:rPr lang="en-IN" sz="4400" dirty="0"/>
              <a:t>&lt;/td&gt;</a:t>
            </a:r>
          </a:p>
          <a:p>
            <a:r>
              <a:rPr lang="en-IN" sz="4400" dirty="0"/>
              <a:t>			&lt;td align="</a:t>
            </a:r>
            <a:r>
              <a:rPr lang="en-IN" sz="4400" dirty="0" err="1"/>
              <a:t>center</a:t>
            </a:r>
            <a:r>
              <a:rPr lang="en-IN" sz="4400" dirty="0"/>
              <a:t>" height="50"&gt;Che&lt;/td&gt;</a:t>
            </a:r>
          </a:p>
          <a:p>
            <a:r>
              <a:rPr lang="en-IN" sz="4400" dirty="0"/>
              <a:t>			&lt;td align="</a:t>
            </a:r>
            <a:r>
              <a:rPr lang="en-IN" sz="4400" dirty="0" err="1"/>
              <a:t>center</a:t>
            </a:r>
            <a:r>
              <a:rPr lang="en-IN" sz="4400" dirty="0"/>
              <a:t>" height="50"&gt;Mat&lt;/td&gt;</a:t>
            </a:r>
          </a:p>
          <a:p>
            <a:r>
              <a:rPr lang="en-IN" sz="4400" dirty="0"/>
              <a:t>			&lt;td </a:t>
            </a:r>
            <a:r>
              <a:rPr lang="en-IN" sz="4400" dirty="0" err="1"/>
              <a:t>colspan</a:t>
            </a:r>
            <a:r>
              <a:rPr lang="en-IN" sz="4400" dirty="0"/>
              <a:t>="3" align="</a:t>
            </a:r>
            <a:r>
              <a:rPr lang="en-IN" sz="4400" dirty="0" err="1"/>
              <a:t>center</a:t>
            </a:r>
            <a:r>
              <a:rPr lang="en-IN" sz="4400" dirty="0"/>
              <a:t>"</a:t>
            </a:r>
          </a:p>
          <a:p>
            <a:r>
              <a:rPr lang="en-IN" sz="4400" dirty="0"/>
              <a:t>				height="50"&gt;SEMINAR</a:t>
            </a:r>
          </a:p>
          <a:p>
            <a:r>
              <a:rPr lang="en-IN" sz="4400" dirty="0"/>
              <a:t>			&lt;/td&gt;</a:t>
            </a:r>
          </a:p>
          <a:p>
            <a:r>
              <a:rPr lang="en-IN" sz="4400" dirty="0"/>
              <a:t>			&lt;td align="</a:t>
            </a:r>
            <a:r>
              <a:rPr lang="en-IN" sz="4400" dirty="0" err="1"/>
              <a:t>center</a:t>
            </a:r>
            <a:r>
              <a:rPr lang="en-IN" sz="4400" dirty="0"/>
              <a:t>" height="50"&gt;SPORTS&lt;/td&gt;</a:t>
            </a:r>
          </a:p>
          <a:p>
            <a:r>
              <a:rPr lang="en-IN" sz="4400" dirty="0"/>
              <a:t>		&lt;/tr&gt;</a:t>
            </a:r>
          </a:p>
          <a:p>
            <a:r>
              <a:rPr lang="en-IN" sz="4400" dirty="0"/>
              <a:t>	&lt;/table&gt;</a:t>
            </a:r>
          </a:p>
          <a:p>
            <a:r>
              <a:rPr lang="en-IN" sz="4400" dirty="0"/>
              <a:t>&lt;/body&gt;</a:t>
            </a:r>
          </a:p>
          <a:p>
            <a:endParaRPr lang="en-IN" sz="4400" dirty="0"/>
          </a:p>
          <a:p>
            <a:endParaRPr lang="en-IN" dirty="0"/>
          </a:p>
        </p:txBody>
      </p:sp>
    </p:spTree>
    <p:extLst>
      <p:ext uri="{BB962C8B-B14F-4D97-AF65-F5344CB8AC3E}">
        <p14:creationId xmlns:p14="http://schemas.microsoft.com/office/powerpoint/2010/main" val="3235765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1D30BD5-CD7C-5D98-872D-51CAB0D4E96F}"/>
              </a:ext>
            </a:extLst>
          </p:cNvPr>
          <p:cNvSpPr>
            <a:spLocks noGrp="1"/>
          </p:cNvSpPr>
          <p:nvPr>
            <p:ph sz="half" idx="2"/>
          </p:nvPr>
        </p:nvSpPr>
        <p:spPr>
          <a:xfrm>
            <a:off x="839788" y="363984"/>
            <a:ext cx="5157787" cy="5825679"/>
          </a:xfrm>
        </p:spPr>
        <p:txBody>
          <a:bodyPr>
            <a:normAutofit fontScale="77500" lnSpcReduction="20000"/>
          </a:bodyPr>
          <a:lstStyle/>
          <a:p>
            <a:r>
              <a:rPr lang="en-IN" dirty="0"/>
              <a:t>&lt;!DOCTYPE html&gt;</a:t>
            </a:r>
          </a:p>
          <a:p>
            <a:r>
              <a:rPr lang="en-IN" dirty="0"/>
              <a:t>&lt;html&gt;</a:t>
            </a:r>
          </a:p>
          <a:p>
            <a:r>
              <a:rPr lang="en-IN" dirty="0"/>
              <a:t>&lt;head&gt;</a:t>
            </a:r>
          </a:p>
          <a:p>
            <a:r>
              <a:rPr lang="en-IN" dirty="0"/>
              <a:t>&lt;/head&gt;</a:t>
            </a:r>
          </a:p>
          <a:p>
            <a:r>
              <a:rPr lang="en-IN" dirty="0"/>
              <a:t>&lt;body&gt;</a:t>
            </a:r>
          </a:p>
          <a:p>
            <a:endParaRPr lang="en-IN" dirty="0"/>
          </a:p>
          <a:p>
            <a:r>
              <a:rPr lang="en-IN" dirty="0"/>
              <a:t>&lt;h1&gt;Table&lt;/h1&gt;</a:t>
            </a:r>
          </a:p>
          <a:p>
            <a:endParaRPr lang="en-IN" dirty="0"/>
          </a:p>
          <a:p>
            <a:endParaRPr lang="en-IN" dirty="0"/>
          </a:p>
        </p:txBody>
      </p:sp>
      <p:sp>
        <p:nvSpPr>
          <p:cNvPr id="6" name="Content Placeholder 5">
            <a:extLst>
              <a:ext uri="{FF2B5EF4-FFF2-40B4-BE49-F238E27FC236}">
                <a16:creationId xmlns:a16="http://schemas.microsoft.com/office/drawing/2014/main" id="{2A5FB051-48A7-7802-0AAD-01C40BF5C794}"/>
              </a:ext>
            </a:extLst>
          </p:cNvPr>
          <p:cNvSpPr>
            <a:spLocks noGrp="1"/>
          </p:cNvSpPr>
          <p:nvPr>
            <p:ph sz="quarter" idx="4"/>
          </p:nvPr>
        </p:nvSpPr>
        <p:spPr>
          <a:xfrm>
            <a:off x="5912528" y="0"/>
            <a:ext cx="5442860" cy="6189663"/>
          </a:xfrm>
        </p:spPr>
        <p:txBody>
          <a:bodyPr>
            <a:normAutofit fontScale="77500" lnSpcReduction="20000"/>
          </a:bodyPr>
          <a:lstStyle/>
          <a:p>
            <a:r>
              <a:rPr lang="en-IN" dirty="0"/>
              <a:t>&lt;table&gt;</a:t>
            </a:r>
          </a:p>
          <a:p>
            <a:r>
              <a:rPr lang="en-IN" dirty="0"/>
              <a:t>  &lt;tr&gt;</a:t>
            </a:r>
          </a:p>
          <a:p>
            <a:r>
              <a:rPr lang="en-IN" dirty="0"/>
              <a:t>    &lt;</a:t>
            </a:r>
            <a:r>
              <a:rPr lang="en-IN" dirty="0" err="1"/>
              <a:t>th</a:t>
            </a:r>
            <a:r>
              <a:rPr lang="en-IN" dirty="0"/>
              <a:t>&gt;Month&lt;/</a:t>
            </a:r>
            <a:r>
              <a:rPr lang="en-IN" dirty="0" err="1"/>
              <a:t>th</a:t>
            </a:r>
            <a:r>
              <a:rPr lang="en-IN" dirty="0"/>
              <a:t>&gt;</a:t>
            </a:r>
          </a:p>
          <a:p>
            <a:r>
              <a:rPr lang="en-IN" dirty="0"/>
              <a:t>    &lt;</a:t>
            </a:r>
            <a:r>
              <a:rPr lang="en-IN" dirty="0" err="1"/>
              <a:t>th</a:t>
            </a:r>
            <a:r>
              <a:rPr lang="en-IN" dirty="0"/>
              <a:t>&gt;Savings&lt;/</a:t>
            </a:r>
            <a:r>
              <a:rPr lang="en-IN" dirty="0" err="1"/>
              <a:t>th</a:t>
            </a:r>
            <a:r>
              <a:rPr lang="en-IN" dirty="0"/>
              <a:t>&gt;</a:t>
            </a:r>
          </a:p>
          <a:p>
            <a:r>
              <a:rPr lang="en-IN" dirty="0"/>
              <a:t>  &lt;/tr&gt;</a:t>
            </a:r>
          </a:p>
          <a:p>
            <a:r>
              <a:rPr lang="en-IN" dirty="0"/>
              <a:t>  &lt;tr&gt;</a:t>
            </a:r>
          </a:p>
          <a:p>
            <a:r>
              <a:rPr lang="en-IN" dirty="0"/>
              <a:t>    &lt;td&gt;January&lt;/td&gt;</a:t>
            </a:r>
          </a:p>
          <a:p>
            <a:r>
              <a:rPr lang="en-IN" dirty="0"/>
              <a:t>    &lt;td&gt;$100&lt;/td&gt;</a:t>
            </a:r>
          </a:p>
          <a:p>
            <a:r>
              <a:rPr lang="en-IN" dirty="0"/>
              <a:t>  &lt;/tr&gt;</a:t>
            </a:r>
          </a:p>
          <a:p>
            <a:r>
              <a:rPr lang="en-IN" dirty="0"/>
              <a:t>  &lt;tr&gt;</a:t>
            </a:r>
          </a:p>
          <a:p>
            <a:r>
              <a:rPr lang="en-IN" dirty="0"/>
              <a:t>    &lt;td&gt;February&lt;/td&gt;</a:t>
            </a:r>
          </a:p>
          <a:p>
            <a:r>
              <a:rPr lang="en-IN" dirty="0"/>
              <a:t>    &lt;td&gt;$80&lt;/td&gt;</a:t>
            </a:r>
          </a:p>
          <a:p>
            <a:r>
              <a:rPr lang="en-IN" dirty="0"/>
              <a:t>  &lt;/tr&gt;</a:t>
            </a:r>
          </a:p>
          <a:p>
            <a:r>
              <a:rPr lang="en-IN" dirty="0"/>
              <a:t>&lt;/table&gt;</a:t>
            </a:r>
          </a:p>
          <a:p>
            <a:endParaRPr lang="en-IN" dirty="0"/>
          </a:p>
          <a:p>
            <a:r>
              <a:rPr lang="en-IN" dirty="0"/>
              <a:t>&lt;/body&gt;</a:t>
            </a:r>
          </a:p>
          <a:p>
            <a:r>
              <a:rPr lang="en-IN" dirty="0"/>
              <a:t>&lt;/html&gt;</a:t>
            </a:r>
          </a:p>
          <a:p>
            <a:endParaRPr lang="en-IN" dirty="0"/>
          </a:p>
        </p:txBody>
      </p:sp>
      <p:pic>
        <p:nvPicPr>
          <p:cNvPr id="8" name="Picture 7">
            <a:extLst>
              <a:ext uri="{FF2B5EF4-FFF2-40B4-BE49-F238E27FC236}">
                <a16:creationId xmlns:a16="http://schemas.microsoft.com/office/drawing/2014/main" id="{EC3B2914-D820-47A3-8D58-B5897A79D647}"/>
              </a:ext>
            </a:extLst>
          </p:cNvPr>
          <p:cNvPicPr>
            <a:picLocks noChangeAspect="1"/>
          </p:cNvPicPr>
          <p:nvPr/>
        </p:nvPicPr>
        <p:blipFill>
          <a:blip r:embed="rId2"/>
          <a:stretch>
            <a:fillRect/>
          </a:stretch>
        </p:blipFill>
        <p:spPr>
          <a:xfrm>
            <a:off x="9317485" y="3276823"/>
            <a:ext cx="1600200" cy="1590675"/>
          </a:xfrm>
          <a:prstGeom prst="rect">
            <a:avLst/>
          </a:prstGeom>
        </p:spPr>
      </p:pic>
    </p:spTree>
    <p:extLst>
      <p:ext uri="{BB962C8B-B14F-4D97-AF65-F5344CB8AC3E}">
        <p14:creationId xmlns:p14="http://schemas.microsoft.com/office/powerpoint/2010/main" val="837085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4C1AF4-B0A8-4F5F-55CD-70604562C1F0}"/>
              </a:ext>
            </a:extLst>
          </p:cNvPr>
          <p:cNvSpPr>
            <a:spLocks noGrp="1"/>
          </p:cNvSpPr>
          <p:nvPr>
            <p:ph idx="1"/>
          </p:nvPr>
        </p:nvSpPr>
        <p:spPr>
          <a:xfrm>
            <a:off x="452761" y="577050"/>
            <a:ext cx="10901039" cy="5599914"/>
          </a:xfrm>
        </p:spPr>
        <p:txBody>
          <a:bodyPr>
            <a:normAutofit fontScale="85000" lnSpcReduction="10000"/>
          </a:bodyPr>
          <a:lstStyle/>
          <a:p>
            <a:pPr marL="75565">
              <a:lnSpc>
                <a:spcPts val="1420"/>
              </a:lnSpc>
              <a:spcBef>
                <a:spcPts val="35"/>
              </a:spcBef>
            </a:pPr>
            <a:r>
              <a:rPr lang="en-US" sz="1800" b="1" dirty="0">
                <a:effectLst/>
                <a:latin typeface="Times New Roman" panose="02020603050405020304" pitchFamily="18" charset="0"/>
                <a:ea typeface="Times New Roman" panose="02020603050405020304" pitchFamily="18" charset="0"/>
              </a:rPr>
              <a:t>Setting Table Widths</a:t>
            </a:r>
            <a:endParaRPr lang="en-IN" sz="1800" b="1" dirty="0">
              <a:effectLst/>
              <a:latin typeface="Times New Roman" panose="02020603050405020304" pitchFamily="18" charset="0"/>
              <a:ea typeface="Times New Roman" panose="02020603050405020304" pitchFamily="18" charset="0"/>
            </a:endParaRPr>
          </a:p>
          <a:p>
            <a:pPr marL="75565" marR="294640"/>
            <a:r>
              <a:rPr lang="en-US" sz="1800" dirty="0">
                <a:effectLst/>
                <a:latin typeface="Times New Roman" panose="02020603050405020304" pitchFamily="18" charset="0"/>
                <a:ea typeface="Times New Roman" panose="02020603050405020304" pitchFamily="18" charset="0"/>
              </a:rPr>
              <a:t>To make a table as wide as the browser window, you add the width attribute to the table, as shown in the following line of code:</a:t>
            </a:r>
            <a:endParaRPr lang="en-IN" sz="1800" dirty="0">
              <a:effectLst/>
              <a:latin typeface="Times New Roman" panose="02020603050405020304" pitchFamily="18" charset="0"/>
              <a:ea typeface="Times New Roman" panose="02020603050405020304" pitchFamily="18" charset="0"/>
            </a:endParaRPr>
          </a:p>
          <a:p>
            <a:pPr marL="75565"/>
            <a:r>
              <a:rPr lang="en-US" sz="1800" dirty="0">
                <a:effectLst/>
                <a:latin typeface="Times New Roman" panose="02020603050405020304" pitchFamily="18" charset="0"/>
                <a:ea typeface="Times New Roman" panose="02020603050405020304" pitchFamily="18" charset="0"/>
              </a:rPr>
              <a:t>&lt;table border="10" width="100%"&gt;</a:t>
            </a:r>
          </a:p>
          <a:p>
            <a:pPr marL="0" indent="0">
              <a:buNone/>
            </a:pPr>
            <a:endParaRPr lang="en-IN" sz="1800" dirty="0">
              <a:effectLst/>
              <a:latin typeface="Times New Roman" panose="02020603050405020304" pitchFamily="18" charset="0"/>
              <a:ea typeface="Times New Roman" panose="02020603050405020304" pitchFamily="18" charset="0"/>
            </a:endParaRPr>
          </a:p>
          <a:p>
            <a:pPr marL="75565">
              <a:lnSpc>
                <a:spcPts val="1420"/>
              </a:lnSpc>
              <a:spcBef>
                <a:spcPts val="15"/>
              </a:spcBef>
            </a:pPr>
            <a:r>
              <a:rPr lang="en-US" sz="1800" b="1" dirty="0">
                <a:effectLst/>
                <a:latin typeface="Times New Roman" panose="02020603050405020304" pitchFamily="18" charset="0"/>
                <a:ea typeface="Times New Roman" panose="02020603050405020304" pitchFamily="18" charset="0"/>
              </a:rPr>
              <a:t>Changing Table</a:t>
            </a:r>
            <a:r>
              <a:rPr lang="en-US" sz="1800" b="1" spc="-4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Borders</a:t>
            </a:r>
            <a:endParaRPr lang="en-IN" sz="1800" b="1" dirty="0">
              <a:effectLst/>
              <a:latin typeface="Times New Roman" panose="02020603050405020304" pitchFamily="18" charset="0"/>
              <a:ea typeface="Times New Roman" panose="02020603050405020304" pitchFamily="18" charset="0"/>
            </a:endParaRPr>
          </a:p>
          <a:p>
            <a:pPr marL="75565" marR="294640"/>
            <a:r>
              <a:rPr lang="en-US" sz="1800" dirty="0">
                <a:effectLst/>
                <a:latin typeface="Times New Roman" panose="02020603050405020304" pitchFamily="18" charset="0"/>
                <a:ea typeface="Times New Roman" panose="02020603050405020304" pitchFamily="18" charset="0"/>
              </a:rPr>
              <a:t>You can change the width of the border drawn around the table. If border has a numeric value, the border around the outside of the table is drawn with that pixel width. The default is border="1". border="0" suppresses the border, just as if you had omitted the border attribute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altogether.</a:t>
            </a:r>
            <a:endParaRPr lang="en-IN" sz="1800" dirty="0">
              <a:effectLst/>
              <a:latin typeface="Times New Roman" panose="02020603050405020304" pitchFamily="18" charset="0"/>
              <a:ea typeface="Times New Roman" panose="02020603050405020304" pitchFamily="18" charset="0"/>
            </a:endParaRPr>
          </a:p>
          <a:p>
            <a:pPr marL="75565">
              <a:lnSpc>
                <a:spcPts val="1420"/>
              </a:lnSpc>
              <a:spcBef>
                <a:spcPts val="20"/>
              </a:spcBef>
            </a:pPr>
            <a:r>
              <a:rPr lang="en-US" sz="1800" b="1" dirty="0">
                <a:effectLst/>
                <a:latin typeface="Times New Roman" panose="02020603050405020304" pitchFamily="18" charset="0"/>
                <a:ea typeface="Times New Roman" panose="02020603050405020304" pitchFamily="18" charset="0"/>
              </a:rPr>
              <a:t>Input</a:t>
            </a:r>
            <a:endParaRPr lang="en-IN" sz="1800" b="1" dirty="0">
              <a:effectLst/>
              <a:latin typeface="Times New Roman" panose="02020603050405020304" pitchFamily="18" charset="0"/>
              <a:ea typeface="Times New Roman" panose="02020603050405020304" pitchFamily="18" charset="0"/>
            </a:endParaRPr>
          </a:p>
          <a:p>
            <a:pPr marL="75565">
              <a:lnSpc>
                <a:spcPts val="1420"/>
              </a:lnSpc>
            </a:pPr>
            <a:r>
              <a:rPr lang="en-US" sz="1800" dirty="0">
                <a:effectLst/>
                <a:latin typeface="Times New Roman" panose="02020603050405020304" pitchFamily="18" charset="0"/>
                <a:ea typeface="Times New Roman" panose="02020603050405020304" pitchFamily="18" charset="0"/>
              </a:rPr>
              <a:t>&lt;table border="10" width="100%"&gt;</a:t>
            </a:r>
          </a:p>
          <a:p>
            <a:pPr marL="0" indent="0">
              <a:lnSpc>
                <a:spcPts val="1420"/>
              </a:lnSpc>
              <a:buNone/>
            </a:pPr>
            <a:endParaRPr lang="en-IN" sz="1800" dirty="0">
              <a:effectLst/>
              <a:latin typeface="Times New Roman" panose="02020603050405020304" pitchFamily="18" charset="0"/>
              <a:ea typeface="Times New Roman" panose="02020603050405020304" pitchFamily="18" charset="0"/>
            </a:endParaRPr>
          </a:p>
          <a:p>
            <a:pPr marL="75565">
              <a:lnSpc>
                <a:spcPts val="1595"/>
              </a:lnSpc>
              <a:spcBef>
                <a:spcPts val="30"/>
              </a:spcBef>
              <a:spcAft>
                <a:spcPts val="0"/>
              </a:spcAft>
            </a:pPr>
            <a:r>
              <a:rPr lang="en-US" sz="1800" b="1" dirty="0">
                <a:effectLst/>
                <a:latin typeface="Times New Roman" panose="02020603050405020304" pitchFamily="18" charset="0"/>
                <a:ea typeface="Times New Roman" panose="02020603050405020304" pitchFamily="18" charset="0"/>
              </a:rPr>
              <a:t>Cell Padding</a:t>
            </a:r>
            <a:endParaRPr lang="en-IN" sz="1800" b="1" dirty="0">
              <a:effectLst/>
              <a:latin typeface="Times New Roman" panose="02020603050405020304" pitchFamily="18" charset="0"/>
              <a:ea typeface="Times New Roman" panose="02020603050405020304" pitchFamily="18" charset="0"/>
            </a:endParaRPr>
          </a:p>
          <a:p>
            <a:pPr marL="75565" marR="294640"/>
            <a:r>
              <a:rPr lang="en-US" sz="1800" b="1" dirty="0">
                <a:effectLst/>
                <a:latin typeface="Times New Roman" panose="02020603050405020304" pitchFamily="18" charset="0"/>
                <a:ea typeface="Times New Roman" panose="02020603050405020304" pitchFamily="18" charset="0"/>
              </a:rPr>
              <a:t>The cell padding attribute defines the amount of space between the edges of the cells and the content inside a cell.</a:t>
            </a:r>
            <a:endParaRPr lang="en-IN" sz="1800" b="1" dirty="0">
              <a:effectLst/>
              <a:latin typeface="Times New Roman" panose="02020603050405020304" pitchFamily="18" charset="0"/>
              <a:ea typeface="Times New Roman" panose="02020603050405020304" pitchFamily="18" charset="0"/>
            </a:endParaRPr>
          </a:p>
          <a:p>
            <a:pPr marL="75565">
              <a:lnSpc>
                <a:spcPts val="1420"/>
              </a:lnSpc>
              <a:spcBef>
                <a:spcPts val="15"/>
              </a:spcBef>
            </a:pPr>
            <a:r>
              <a:rPr lang="en-US" sz="1800" b="1" dirty="0">
                <a:effectLst/>
                <a:latin typeface="Times New Roman" panose="02020603050405020304" pitchFamily="18" charset="0"/>
                <a:ea typeface="Times New Roman" panose="02020603050405020304" pitchFamily="18" charset="0"/>
              </a:rPr>
              <a:t>Input</a:t>
            </a:r>
            <a:endParaRPr lang="en-IN" sz="1800" b="1" dirty="0">
              <a:effectLst/>
              <a:latin typeface="Times New Roman" panose="02020603050405020304" pitchFamily="18" charset="0"/>
              <a:ea typeface="Times New Roman" panose="02020603050405020304" pitchFamily="18" charset="0"/>
            </a:endParaRPr>
          </a:p>
          <a:p>
            <a:pPr marL="75565">
              <a:lnSpc>
                <a:spcPts val="1420"/>
              </a:lnSpc>
            </a:pPr>
            <a:r>
              <a:rPr lang="en-US" sz="1800" dirty="0">
                <a:effectLst/>
                <a:latin typeface="Times New Roman" panose="02020603050405020304" pitchFamily="18" charset="0"/>
                <a:ea typeface="Times New Roman" panose="02020603050405020304" pitchFamily="18" charset="0"/>
              </a:rPr>
              <a:t>&lt;table cellpadding="10" border="1"&gt;</a:t>
            </a:r>
          </a:p>
          <a:p>
            <a:pPr marL="0" indent="0">
              <a:lnSpc>
                <a:spcPts val="1420"/>
              </a:lnSpc>
              <a:buNone/>
            </a:pPr>
            <a:endParaRPr lang="en-IN" sz="1800" dirty="0">
              <a:effectLst/>
              <a:latin typeface="Times New Roman" panose="02020603050405020304" pitchFamily="18" charset="0"/>
              <a:ea typeface="Times New Roman" panose="02020603050405020304" pitchFamily="18" charset="0"/>
            </a:endParaRPr>
          </a:p>
          <a:p>
            <a:pPr marL="75565">
              <a:lnSpc>
                <a:spcPts val="1420"/>
              </a:lnSpc>
              <a:spcBef>
                <a:spcPts val="40"/>
              </a:spcBef>
            </a:pPr>
            <a:r>
              <a:rPr lang="en-US" sz="1800" b="1" dirty="0">
                <a:effectLst/>
                <a:latin typeface="Times New Roman" panose="02020603050405020304" pitchFamily="18" charset="0"/>
                <a:ea typeface="Times New Roman" panose="02020603050405020304" pitchFamily="18" charset="0"/>
              </a:rPr>
              <a:t>Cell Spacing</a:t>
            </a:r>
            <a:endParaRPr lang="en-IN" sz="1800" b="1" dirty="0">
              <a:effectLst/>
              <a:latin typeface="Times New Roman" panose="02020603050405020304" pitchFamily="18" charset="0"/>
              <a:ea typeface="Times New Roman" panose="02020603050405020304" pitchFamily="18" charset="0"/>
            </a:endParaRPr>
          </a:p>
          <a:p>
            <a:pPr marL="75565" marR="274320" algn="just"/>
            <a:r>
              <a:rPr lang="en-US" sz="1800" dirty="0">
                <a:effectLst/>
                <a:latin typeface="Times New Roman" panose="02020603050405020304" pitchFamily="18" charset="0"/>
                <a:ea typeface="Times New Roman" panose="02020603050405020304" pitchFamily="18" charset="0"/>
              </a:rPr>
              <a:t>Cell spacing is similar to cell padding except that it affects the amount of space between cells that is, the width of the space between the inner and outer lines that make up the table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border.</a:t>
            </a:r>
            <a:endParaRPr lang="en-IN" sz="1800" dirty="0">
              <a:effectLst/>
              <a:latin typeface="Times New Roman" panose="02020603050405020304" pitchFamily="18" charset="0"/>
              <a:ea typeface="Times New Roman" panose="02020603050405020304" pitchFamily="18" charset="0"/>
            </a:endParaRPr>
          </a:p>
          <a:p>
            <a:pPr marL="75565">
              <a:lnSpc>
                <a:spcPts val="1420"/>
              </a:lnSpc>
              <a:spcBef>
                <a:spcPts val="15"/>
              </a:spcBef>
            </a:pPr>
            <a:r>
              <a:rPr lang="en-US" sz="1800" b="1" dirty="0">
                <a:effectLst/>
                <a:latin typeface="Times New Roman" panose="02020603050405020304" pitchFamily="18" charset="0"/>
                <a:ea typeface="Times New Roman" panose="02020603050405020304" pitchFamily="18" charset="0"/>
              </a:rPr>
              <a:t>Input</a:t>
            </a:r>
            <a:endParaRPr lang="en-IN" sz="1800" b="1" dirty="0">
              <a:effectLst/>
              <a:latin typeface="Times New Roman" panose="02020603050405020304" pitchFamily="18" charset="0"/>
              <a:ea typeface="Times New Roman" panose="02020603050405020304" pitchFamily="18" charset="0"/>
            </a:endParaRPr>
          </a:p>
          <a:p>
            <a:pPr marL="75565">
              <a:lnSpc>
                <a:spcPts val="1420"/>
              </a:lnSpc>
            </a:pPr>
            <a:r>
              <a:rPr lang="en-US" sz="1800" dirty="0">
                <a:effectLst/>
                <a:latin typeface="Times New Roman" panose="02020603050405020304" pitchFamily="18" charset="0"/>
                <a:ea typeface="Times New Roman" panose="02020603050405020304" pitchFamily="18" charset="0"/>
              </a:rPr>
              <a:t>&lt;table cellpadding="10" border="4" </a:t>
            </a:r>
            <a:r>
              <a:rPr lang="en-US" sz="1800" dirty="0" err="1">
                <a:effectLst/>
                <a:latin typeface="Times New Roman" panose="02020603050405020304" pitchFamily="18" charset="0"/>
                <a:ea typeface="Times New Roman" panose="02020603050405020304" pitchFamily="18" charset="0"/>
              </a:rPr>
              <a:t>cellspacing</a:t>
            </a:r>
            <a:r>
              <a:rPr lang="en-US" sz="1800" dirty="0">
                <a:effectLst/>
                <a:latin typeface="Times New Roman" panose="02020603050405020304" pitchFamily="18" charset="0"/>
                <a:ea typeface="Times New Roman" panose="02020603050405020304" pitchFamily="18" charset="0"/>
              </a:rPr>
              <a:t>="8"&gt;</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507332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01E45-4F4E-B9E4-AF17-E6AD7952D6E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F593674-609C-7744-6DFA-FC658E70FF7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0937FF9-E171-17AA-B0AE-D47F4ADEA629}"/>
              </a:ext>
            </a:extLst>
          </p:cNvPr>
          <p:cNvPicPr>
            <a:picLocks noChangeAspect="1"/>
          </p:cNvPicPr>
          <p:nvPr/>
        </p:nvPicPr>
        <p:blipFill>
          <a:blip r:embed="rId2"/>
          <a:stretch>
            <a:fillRect/>
          </a:stretch>
        </p:blipFill>
        <p:spPr>
          <a:xfrm>
            <a:off x="1614487" y="1900237"/>
            <a:ext cx="8963025" cy="3057525"/>
          </a:xfrm>
          <a:prstGeom prst="rect">
            <a:avLst/>
          </a:prstGeom>
        </p:spPr>
      </p:pic>
    </p:spTree>
    <p:extLst>
      <p:ext uri="{BB962C8B-B14F-4D97-AF65-F5344CB8AC3E}">
        <p14:creationId xmlns:p14="http://schemas.microsoft.com/office/powerpoint/2010/main" val="2412232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996DD-919C-41DF-DA18-11FCC408E761}"/>
              </a:ext>
            </a:extLst>
          </p:cNvPr>
          <p:cNvSpPr>
            <a:spLocks noGrp="1"/>
          </p:cNvSpPr>
          <p:nvPr>
            <p:ph type="title"/>
          </p:nvPr>
        </p:nvSpPr>
        <p:spPr/>
        <p:txBody>
          <a:bodyPr/>
          <a:lstStyle/>
          <a:p>
            <a:r>
              <a:rPr lang="en-IN" sz="4400" b="1" dirty="0">
                <a:effectLst/>
                <a:latin typeface="Times New Roman" panose="02020603050405020304" pitchFamily="18" charset="0"/>
                <a:ea typeface="Times New Roman" panose="02020603050405020304" pitchFamily="18" charset="0"/>
              </a:rPr>
              <a:t>S</a:t>
            </a:r>
            <a:r>
              <a:rPr lang="en-US" sz="4400" b="1" dirty="0">
                <a:effectLst/>
                <a:latin typeface="Times New Roman" panose="02020603050405020304" pitchFamily="18" charset="0"/>
                <a:ea typeface="Times New Roman" panose="02020603050405020304" pitchFamily="18" charset="0"/>
              </a:rPr>
              <a:t>panning Multiple Rows or Columns</a:t>
            </a:r>
            <a:br>
              <a:rPr lang="en-IN" sz="44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D1752AC-2430-DCF2-5E97-408832870856}"/>
              </a:ext>
            </a:extLst>
          </p:cNvPr>
          <p:cNvSpPr>
            <a:spLocks noGrp="1"/>
          </p:cNvSpPr>
          <p:nvPr>
            <p:ph idx="1"/>
          </p:nvPr>
        </p:nvSpPr>
        <p:spPr>
          <a:xfrm>
            <a:off x="500849" y="1834503"/>
            <a:ext cx="10515600" cy="4351338"/>
          </a:xfrm>
        </p:spPr>
        <p:txBody>
          <a:bodyPr/>
          <a:lstStyle/>
          <a:p>
            <a:pPr marL="0" indent="0" algn="just">
              <a:lnSpc>
                <a:spcPct val="150000"/>
              </a:lnSpc>
              <a:spcBef>
                <a:spcPts val="40"/>
              </a:spcBef>
              <a:buNone/>
            </a:pPr>
            <a:r>
              <a:rPr lang="en-US" sz="2400" dirty="0">
                <a:effectLst/>
                <a:latin typeface="Times New Roman" panose="02020603050405020304" pitchFamily="18" charset="0"/>
                <a:ea typeface="Times New Roman" panose="02020603050405020304" pitchFamily="18" charset="0"/>
              </a:rPr>
              <a:t>The tables you've created up to this point all had one value per cell or the occasional empty cell. You also can create cells that span multiple rows or columns within the table. Those spanned cells then can hold headings that have subheadings in the next row or column or you can create other special effects within the table layout.</a:t>
            </a:r>
            <a:endParaRPr lang="en-IN" sz="2400" dirty="0">
              <a:effectLst/>
              <a:latin typeface="Times New Roman" panose="02020603050405020304" pitchFamily="18" charset="0"/>
              <a:ea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480F9D3A-D3C1-BF81-5D8D-AC165B093CC5}"/>
              </a:ext>
            </a:extLst>
          </p:cNvPr>
          <p:cNvPicPr>
            <a:picLocks noChangeAspect="1"/>
          </p:cNvPicPr>
          <p:nvPr/>
        </p:nvPicPr>
        <p:blipFill>
          <a:blip r:embed="rId2"/>
          <a:stretch>
            <a:fillRect/>
          </a:stretch>
        </p:blipFill>
        <p:spPr>
          <a:xfrm>
            <a:off x="23674" y="4375607"/>
            <a:ext cx="12192000" cy="1498055"/>
          </a:xfrm>
          <a:prstGeom prst="rect">
            <a:avLst/>
          </a:prstGeom>
        </p:spPr>
      </p:pic>
    </p:spTree>
    <p:extLst>
      <p:ext uri="{BB962C8B-B14F-4D97-AF65-F5344CB8AC3E}">
        <p14:creationId xmlns:p14="http://schemas.microsoft.com/office/powerpoint/2010/main" val="1125013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0E90-59B0-C424-AFCC-55BC949E60DB}"/>
              </a:ext>
            </a:extLst>
          </p:cNvPr>
          <p:cNvSpPr>
            <a:spLocks noGrp="1"/>
          </p:cNvSpPr>
          <p:nvPr>
            <p:ph type="title"/>
          </p:nvPr>
        </p:nvSpPr>
        <p:spPr>
          <a:xfrm>
            <a:off x="550414" y="313184"/>
            <a:ext cx="10199703" cy="735706"/>
          </a:xfrm>
        </p:spPr>
        <p:txBody>
          <a:bodyPr/>
          <a:lstStyle/>
          <a:p>
            <a:r>
              <a:rPr lang="en-IN" dirty="0" err="1"/>
              <a:t>columnspan</a:t>
            </a:r>
            <a:endParaRPr lang="en-IN" dirty="0"/>
          </a:p>
        </p:txBody>
      </p:sp>
      <p:sp>
        <p:nvSpPr>
          <p:cNvPr id="3" name="Content Placeholder 2">
            <a:extLst>
              <a:ext uri="{FF2B5EF4-FFF2-40B4-BE49-F238E27FC236}">
                <a16:creationId xmlns:a16="http://schemas.microsoft.com/office/drawing/2014/main" id="{44AB6B2E-6FFF-1CED-3864-E6B7D03D6AFF}"/>
              </a:ext>
            </a:extLst>
          </p:cNvPr>
          <p:cNvSpPr>
            <a:spLocks noGrp="1"/>
          </p:cNvSpPr>
          <p:nvPr>
            <p:ph idx="1"/>
          </p:nvPr>
        </p:nvSpPr>
        <p:spPr>
          <a:xfrm>
            <a:off x="550414" y="1048890"/>
            <a:ext cx="10803386" cy="5128073"/>
          </a:xfrm>
        </p:spPr>
        <p:txBody>
          <a:bodyPr>
            <a:noAutofit/>
          </a:bodyPr>
          <a:lstStyle/>
          <a:p>
            <a:r>
              <a:rPr lang="en-IN" sz="1400" dirty="0"/>
              <a:t>&lt;table style="width:100%"&gt;</a:t>
            </a:r>
          </a:p>
          <a:p>
            <a:r>
              <a:rPr lang="en-IN" sz="1400" dirty="0"/>
              <a:t>  &lt;tr&gt;</a:t>
            </a:r>
          </a:p>
          <a:p>
            <a:r>
              <a:rPr lang="en-IN" sz="1400" dirty="0"/>
              <a:t>    &lt;</a:t>
            </a:r>
            <a:r>
              <a:rPr lang="en-IN" sz="1400" dirty="0" err="1"/>
              <a:t>th</a:t>
            </a:r>
            <a:r>
              <a:rPr lang="en-IN" sz="1400" dirty="0"/>
              <a:t> </a:t>
            </a:r>
            <a:r>
              <a:rPr lang="en-IN" sz="1400" dirty="0" err="1"/>
              <a:t>colspan</a:t>
            </a:r>
            <a:r>
              <a:rPr lang="en-IN" sz="1400" dirty="0"/>
              <a:t>="2"&gt;Name&lt;/</a:t>
            </a:r>
            <a:r>
              <a:rPr lang="en-IN" sz="1400" dirty="0" err="1"/>
              <a:t>th</a:t>
            </a:r>
            <a:r>
              <a:rPr lang="en-IN" sz="1400" dirty="0"/>
              <a:t>&gt;</a:t>
            </a:r>
          </a:p>
          <a:p>
            <a:r>
              <a:rPr lang="en-IN" sz="1400" dirty="0"/>
              <a:t>    &lt;</a:t>
            </a:r>
            <a:r>
              <a:rPr lang="en-IN" sz="1400" dirty="0" err="1"/>
              <a:t>th</a:t>
            </a:r>
            <a:r>
              <a:rPr lang="en-IN" sz="1400" dirty="0"/>
              <a:t>&gt;Age&lt;/</a:t>
            </a:r>
            <a:r>
              <a:rPr lang="en-IN" sz="1400" dirty="0" err="1"/>
              <a:t>th</a:t>
            </a:r>
            <a:r>
              <a:rPr lang="en-IN" sz="1400" dirty="0"/>
              <a:t>&gt;</a:t>
            </a:r>
          </a:p>
          <a:p>
            <a:r>
              <a:rPr lang="en-IN" sz="1400" dirty="0"/>
              <a:t>  &lt;/tr&gt;</a:t>
            </a:r>
          </a:p>
          <a:p>
            <a:r>
              <a:rPr lang="en-IN" sz="1400" dirty="0"/>
              <a:t>  &lt;tr&gt;</a:t>
            </a:r>
          </a:p>
          <a:p>
            <a:r>
              <a:rPr lang="en-IN" sz="1400" dirty="0"/>
              <a:t>    &lt;td&gt;Jill&lt;/td&gt;</a:t>
            </a:r>
          </a:p>
          <a:p>
            <a:r>
              <a:rPr lang="en-IN" sz="1400" dirty="0"/>
              <a:t>    &lt;td&gt;Smith&lt;/td&gt;</a:t>
            </a:r>
          </a:p>
          <a:p>
            <a:r>
              <a:rPr lang="en-IN" sz="1400" dirty="0"/>
              <a:t>    &lt;td&gt;43&lt;/td&gt;</a:t>
            </a:r>
          </a:p>
          <a:p>
            <a:r>
              <a:rPr lang="en-IN" sz="1400" dirty="0"/>
              <a:t>  &lt;/tr&gt;</a:t>
            </a:r>
          </a:p>
          <a:p>
            <a:r>
              <a:rPr lang="en-IN" sz="1400" dirty="0"/>
              <a:t>  &lt;tr&gt;</a:t>
            </a:r>
          </a:p>
          <a:p>
            <a:r>
              <a:rPr lang="en-IN" sz="1400" dirty="0"/>
              <a:t>    &lt;td&gt;Eve&lt;/td&gt;</a:t>
            </a:r>
          </a:p>
          <a:p>
            <a:r>
              <a:rPr lang="en-IN" sz="1400" dirty="0"/>
              <a:t>    &lt;td&gt;Jackson&lt;/td&gt;</a:t>
            </a:r>
          </a:p>
          <a:p>
            <a:r>
              <a:rPr lang="en-IN" sz="1400" dirty="0"/>
              <a:t>    &lt;td&gt;57&lt;/td&gt;</a:t>
            </a:r>
          </a:p>
          <a:p>
            <a:r>
              <a:rPr lang="en-IN" sz="1400" dirty="0"/>
              <a:t>  &lt;/tr&gt;</a:t>
            </a:r>
          </a:p>
          <a:p>
            <a:r>
              <a:rPr lang="en-IN" sz="1400" dirty="0"/>
              <a:t>&lt;/table&gt;</a:t>
            </a:r>
          </a:p>
          <a:p>
            <a:r>
              <a:rPr lang="en-IN" sz="1400" dirty="0"/>
              <a:t>&lt;/body&gt;</a:t>
            </a:r>
          </a:p>
          <a:p>
            <a:r>
              <a:rPr lang="en-IN" sz="1400" dirty="0"/>
              <a:t>&lt;/html&gt;</a:t>
            </a:r>
          </a:p>
        </p:txBody>
      </p:sp>
      <p:pic>
        <p:nvPicPr>
          <p:cNvPr id="5" name="Picture 4">
            <a:extLst>
              <a:ext uri="{FF2B5EF4-FFF2-40B4-BE49-F238E27FC236}">
                <a16:creationId xmlns:a16="http://schemas.microsoft.com/office/drawing/2014/main" id="{223311AD-B0EC-39F1-6957-5414FF46CCBB}"/>
              </a:ext>
            </a:extLst>
          </p:cNvPr>
          <p:cNvPicPr>
            <a:picLocks noChangeAspect="1"/>
          </p:cNvPicPr>
          <p:nvPr/>
        </p:nvPicPr>
        <p:blipFill>
          <a:blip r:embed="rId2"/>
          <a:stretch>
            <a:fillRect/>
          </a:stretch>
        </p:blipFill>
        <p:spPr>
          <a:xfrm>
            <a:off x="3007404" y="2038905"/>
            <a:ext cx="8858250" cy="1981200"/>
          </a:xfrm>
          <a:prstGeom prst="rect">
            <a:avLst/>
          </a:prstGeom>
        </p:spPr>
      </p:pic>
    </p:spTree>
    <p:extLst>
      <p:ext uri="{BB962C8B-B14F-4D97-AF65-F5344CB8AC3E}">
        <p14:creationId xmlns:p14="http://schemas.microsoft.com/office/powerpoint/2010/main" val="180693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6473F-0E8B-77C3-26C7-E9390114CE10}"/>
              </a:ext>
            </a:extLst>
          </p:cNvPr>
          <p:cNvSpPr>
            <a:spLocks noGrp="1"/>
          </p:cNvSpPr>
          <p:nvPr>
            <p:ph type="title"/>
          </p:nvPr>
        </p:nvSpPr>
        <p:spPr/>
        <p:txBody>
          <a:bodyPr/>
          <a:lstStyle/>
          <a:p>
            <a:r>
              <a:rPr lang="en-IN" dirty="0" err="1"/>
              <a:t>rowspan</a:t>
            </a:r>
            <a:endParaRPr lang="en-IN" dirty="0"/>
          </a:p>
        </p:txBody>
      </p:sp>
      <p:sp>
        <p:nvSpPr>
          <p:cNvPr id="3" name="Content Placeholder 2">
            <a:extLst>
              <a:ext uri="{FF2B5EF4-FFF2-40B4-BE49-F238E27FC236}">
                <a16:creationId xmlns:a16="http://schemas.microsoft.com/office/drawing/2014/main" id="{F2DED7BC-B490-7F19-92F9-2D6659265940}"/>
              </a:ext>
            </a:extLst>
          </p:cNvPr>
          <p:cNvSpPr>
            <a:spLocks noGrp="1"/>
          </p:cNvSpPr>
          <p:nvPr>
            <p:ph idx="1"/>
          </p:nvPr>
        </p:nvSpPr>
        <p:spPr/>
        <p:txBody>
          <a:bodyPr>
            <a:normAutofit fontScale="62500" lnSpcReduction="20000"/>
          </a:bodyPr>
          <a:lstStyle/>
          <a:p>
            <a:r>
              <a:rPr lang="en-US" dirty="0"/>
              <a:t>&lt;table style="width:100%"&gt;</a:t>
            </a:r>
          </a:p>
          <a:p>
            <a:r>
              <a:rPr lang="en-US" dirty="0"/>
              <a:t>  &lt;tr&gt;</a:t>
            </a:r>
          </a:p>
          <a:p>
            <a:r>
              <a:rPr lang="en-US" dirty="0"/>
              <a:t>    &lt;</a:t>
            </a:r>
            <a:r>
              <a:rPr lang="en-US" dirty="0" err="1"/>
              <a:t>th</a:t>
            </a:r>
            <a:r>
              <a:rPr lang="en-US" dirty="0"/>
              <a:t>&gt;Name&lt;/</a:t>
            </a:r>
            <a:r>
              <a:rPr lang="en-US" dirty="0" err="1"/>
              <a:t>th</a:t>
            </a:r>
            <a:r>
              <a:rPr lang="en-US" dirty="0"/>
              <a:t>&gt;</a:t>
            </a:r>
          </a:p>
          <a:p>
            <a:r>
              <a:rPr lang="en-US" dirty="0"/>
              <a:t>    &lt;td&gt;Jill&lt;/td&gt;</a:t>
            </a:r>
          </a:p>
          <a:p>
            <a:r>
              <a:rPr lang="en-US" dirty="0"/>
              <a:t>  &lt;/tr&gt;</a:t>
            </a:r>
          </a:p>
          <a:p>
            <a:r>
              <a:rPr lang="en-US" dirty="0"/>
              <a:t>  &lt;tr&gt;</a:t>
            </a:r>
          </a:p>
          <a:p>
            <a:r>
              <a:rPr lang="en-US" dirty="0"/>
              <a:t>    &lt;</a:t>
            </a:r>
            <a:r>
              <a:rPr lang="en-US" dirty="0" err="1"/>
              <a:t>th</a:t>
            </a:r>
            <a:r>
              <a:rPr lang="en-US" dirty="0"/>
              <a:t> </a:t>
            </a:r>
            <a:r>
              <a:rPr lang="en-US" dirty="0" err="1"/>
              <a:t>rowspan</a:t>
            </a:r>
            <a:r>
              <a:rPr lang="en-US" dirty="0"/>
              <a:t>="2"&gt;Phone&lt;/</a:t>
            </a:r>
            <a:r>
              <a:rPr lang="en-US" dirty="0" err="1"/>
              <a:t>th</a:t>
            </a:r>
            <a:r>
              <a:rPr lang="en-US" dirty="0"/>
              <a:t>&gt;</a:t>
            </a:r>
          </a:p>
          <a:p>
            <a:r>
              <a:rPr lang="en-US" dirty="0"/>
              <a:t>    &lt;td&gt;555-1234&lt;/td&gt;</a:t>
            </a:r>
          </a:p>
          <a:p>
            <a:r>
              <a:rPr lang="en-US" dirty="0"/>
              <a:t>  &lt;/tr&gt;</a:t>
            </a:r>
          </a:p>
          <a:p>
            <a:r>
              <a:rPr lang="en-US" dirty="0"/>
              <a:t>  &lt;tr&gt;</a:t>
            </a:r>
          </a:p>
          <a:p>
            <a:r>
              <a:rPr lang="en-US" dirty="0"/>
              <a:t>    &lt;td&gt;555-8745&lt;/td&gt;</a:t>
            </a:r>
          </a:p>
          <a:p>
            <a:r>
              <a:rPr lang="en-US" dirty="0"/>
              <a:t>  &lt;/tr&gt;</a:t>
            </a:r>
          </a:p>
          <a:p>
            <a:r>
              <a:rPr lang="en-US" dirty="0"/>
              <a:t>&lt;/table&gt;</a:t>
            </a:r>
          </a:p>
          <a:p>
            <a:endParaRPr lang="en-IN" dirty="0"/>
          </a:p>
        </p:txBody>
      </p:sp>
      <p:pic>
        <p:nvPicPr>
          <p:cNvPr id="5" name="Picture 4">
            <a:extLst>
              <a:ext uri="{FF2B5EF4-FFF2-40B4-BE49-F238E27FC236}">
                <a16:creationId xmlns:a16="http://schemas.microsoft.com/office/drawing/2014/main" id="{0F983D91-4E80-AD68-EDA1-196C06ED5BB3}"/>
              </a:ext>
            </a:extLst>
          </p:cNvPr>
          <p:cNvPicPr>
            <a:picLocks noChangeAspect="1"/>
          </p:cNvPicPr>
          <p:nvPr/>
        </p:nvPicPr>
        <p:blipFill>
          <a:blip r:embed="rId2"/>
          <a:stretch>
            <a:fillRect/>
          </a:stretch>
        </p:blipFill>
        <p:spPr>
          <a:xfrm>
            <a:off x="3505431" y="2089374"/>
            <a:ext cx="7848369" cy="1802282"/>
          </a:xfrm>
          <a:prstGeom prst="rect">
            <a:avLst/>
          </a:prstGeom>
        </p:spPr>
      </p:pic>
    </p:spTree>
    <p:extLst>
      <p:ext uri="{BB962C8B-B14F-4D97-AF65-F5344CB8AC3E}">
        <p14:creationId xmlns:p14="http://schemas.microsoft.com/office/powerpoint/2010/main" val="1738958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0513F-C3E3-DEB6-FB0C-4B93F4F60508}"/>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2BDBAF92-8FD3-ECBD-D828-AF5DD1C254C4}"/>
              </a:ext>
            </a:extLst>
          </p:cNvPr>
          <p:cNvPicPr>
            <a:picLocks noGrp="1" noChangeAspect="1"/>
          </p:cNvPicPr>
          <p:nvPr>
            <p:ph idx="1"/>
          </p:nvPr>
        </p:nvPicPr>
        <p:blipFill>
          <a:blip r:embed="rId2"/>
          <a:stretch>
            <a:fillRect/>
          </a:stretch>
        </p:blipFill>
        <p:spPr>
          <a:xfrm>
            <a:off x="7726855" y="2450661"/>
            <a:ext cx="3343275" cy="1219200"/>
          </a:xfrm>
        </p:spPr>
      </p:pic>
      <p:sp>
        <p:nvSpPr>
          <p:cNvPr id="8" name="TextBox 7">
            <a:extLst>
              <a:ext uri="{FF2B5EF4-FFF2-40B4-BE49-F238E27FC236}">
                <a16:creationId xmlns:a16="http://schemas.microsoft.com/office/drawing/2014/main" id="{29E44108-3EF6-3B29-CE66-4FBCD2E00822}"/>
              </a:ext>
            </a:extLst>
          </p:cNvPr>
          <p:cNvSpPr txBox="1"/>
          <p:nvPr/>
        </p:nvSpPr>
        <p:spPr>
          <a:xfrm>
            <a:off x="838200" y="2100200"/>
            <a:ext cx="10689336" cy="3139321"/>
          </a:xfrm>
          <a:prstGeom prst="rect">
            <a:avLst/>
          </a:prstGeom>
          <a:noFill/>
        </p:spPr>
        <p:txBody>
          <a:bodyPr wrap="square">
            <a:spAutoFit/>
          </a:bodyPr>
          <a:lstStyle/>
          <a:p>
            <a:r>
              <a:rPr lang="en-IN" dirty="0"/>
              <a:t>&lt;table border="5" </a:t>
            </a:r>
            <a:r>
              <a:rPr lang="en-IN" dirty="0" err="1"/>
              <a:t>bordercolor</a:t>
            </a:r>
            <a:r>
              <a:rPr lang="en-IN" dirty="0"/>
              <a:t>="green" </a:t>
            </a:r>
            <a:r>
              <a:rPr lang="en-IN" dirty="0" err="1"/>
              <a:t>bgcolor</a:t>
            </a:r>
            <a:r>
              <a:rPr lang="en-IN" dirty="0"/>
              <a:t>="</a:t>
            </a:r>
            <a:r>
              <a:rPr lang="en-IN" dirty="0" err="1"/>
              <a:t>gray</a:t>
            </a:r>
            <a:r>
              <a:rPr lang="en-IN" dirty="0"/>
              <a:t>"&gt;</a:t>
            </a:r>
          </a:p>
          <a:p>
            <a:r>
              <a:rPr lang="en-IN" dirty="0"/>
              <a:t>&lt;tr&gt;</a:t>
            </a:r>
          </a:p>
          <a:p>
            <a:r>
              <a:rPr lang="en-IN" dirty="0"/>
              <a:t>&lt;</a:t>
            </a:r>
            <a:r>
              <a:rPr lang="en-IN" dirty="0" err="1"/>
              <a:t>th</a:t>
            </a:r>
            <a:r>
              <a:rPr lang="en-IN" dirty="0"/>
              <a:t>&gt;Column 1&lt;/</a:t>
            </a:r>
            <a:r>
              <a:rPr lang="en-IN" dirty="0" err="1"/>
              <a:t>th</a:t>
            </a:r>
            <a:r>
              <a:rPr lang="en-IN" dirty="0"/>
              <a:t>&gt;</a:t>
            </a:r>
          </a:p>
          <a:p>
            <a:r>
              <a:rPr lang="en-IN" dirty="0"/>
              <a:t>&lt;</a:t>
            </a:r>
            <a:r>
              <a:rPr lang="en-IN" dirty="0" err="1"/>
              <a:t>th</a:t>
            </a:r>
            <a:r>
              <a:rPr lang="en-IN" dirty="0"/>
              <a:t>&gt;Column 2&lt;/</a:t>
            </a:r>
            <a:r>
              <a:rPr lang="en-IN" dirty="0" err="1"/>
              <a:t>th</a:t>
            </a:r>
            <a:r>
              <a:rPr lang="en-IN" dirty="0"/>
              <a:t>&gt;</a:t>
            </a:r>
          </a:p>
          <a:p>
            <a:r>
              <a:rPr lang="en-IN" dirty="0"/>
              <a:t>&lt;</a:t>
            </a:r>
            <a:r>
              <a:rPr lang="en-IN" dirty="0" err="1"/>
              <a:t>th</a:t>
            </a:r>
            <a:r>
              <a:rPr lang="en-IN" dirty="0"/>
              <a:t>&gt;Column 3&lt;/</a:t>
            </a:r>
            <a:r>
              <a:rPr lang="en-IN" dirty="0" err="1"/>
              <a:t>th</a:t>
            </a:r>
            <a:r>
              <a:rPr lang="en-IN" dirty="0"/>
              <a:t>&gt;</a:t>
            </a:r>
          </a:p>
          <a:p>
            <a:r>
              <a:rPr lang="en-IN" dirty="0"/>
              <a:t>&lt;/tr&gt;</a:t>
            </a:r>
          </a:p>
          <a:p>
            <a:r>
              <a:rPr lang="en-IN" dirty="0"/>
              <a:t>&lt;tr&gt;&lt;td </a:t>
            </a:r>
            <a:r>
              <a:rPr lang="en-IN" dirty="0" err="1"/>
              <a:t>rowspan</a:t>
            </a:r>
            <a:r>
              <a:rPr lang="en-IN" dirty="0"/>
              <a:t>="2"&gt;Row 1 Cell 1&lt;/td&gt;</a:t>
            </a:r>
          </a:p>
          <a:p>
            <a:r>
              <a:rPr lang="en-IN" dirty="0"/>
              <a:t>&lt;td </a:t>
            </a:r>
            <a:r>
              <a:rPr lang="en-IN" dirty="0" err="1"/>
              <a:t>bgcolor</a:t>
            </a:r>
            <a:r>
              <a:rPr lang="en-IN" dirty="0"/>
              <a:t>="red"&gt;Row 1 Cell 2&lt;/td&gt;&lt;td&gt;Row 1 Cell 3&lt;/td&gt;&lt;/tr&gt;</a:t>
            </a:r>
          </a:p>
          <a:p>
            <a:r>
              <a:rPr lang="en-IN" dirty="0"/>
              <a:t>&lt;tr&gt;&lt;td&gt;Row 2 Cell 2&lt;/td&gt;&lt;td&gt;Row 2 Cell 3&lt;/td&gt;&lt;/tr&gt;</a:t>
            </a:r>
          </a:p>
          <a:p>
            <a:r>
              <a:rPr lang="en-IN" dirty="0"/>
              <a:t>&lt;tr&gt;&lt;td </a:t>
            </a:r>
            <a:r>
              <a:rPr lang="en-IN" dirty="0" err="1"/>
              <a:t>colspan</a:t>
            </a:r>
            <a:r>
              <a:rPr lang="en-IN" dirty="0"/>
              <a:t>="3"&gt;Row 3 Cell 1&lt;/td&gt;&lt;/tr&gt;</a:t>
            </a:r>
          </a:p>
          <a:p>
            <a:r>
              <a:rPr lang="en-IN" dirty="0"/>
              <a:t>&lt;/table&gt;</a:t>
            </a:r>
          </a:p>
        </p:txBody>
      </p:sp>
    </p:spTree>
    <p:extLst>
      <p:ext uri="{BB962C8B-B14F-4D97-AF65-F5344CB8AC3E}">
        <p14:creationId xmlns:p14="http://schemas.microsoft.com/office/powerpoint/2010/main" val="3466672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2594</Words>
  <Application>Microsoft Office PowerPoint</Application>
  <PresentationFormat>Widescreen</PresentationFormat>
  <Paragraphs>279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vt:lpstr>
      <vt:lpstr>Times New Roman</vt:lpstr>
      <vt:lpstr>Office Theme</vt:lpstr>
      <vt:lpstr>Table tag</vt:lpstr>
      <vt:lpstr>Tables: </vt:lpstr>
      <vt:lpstr>PowerPoint Presentation</vt:lpstr>
      <vt:lpstr>PowerPoint Presentation</vt:lpstr>
      <vt:lpstr>PowerPoint Presentation</vt:lpstr>
      <vt:lpstr>Spanning Multiple Rows or Columns </vt:lpstr>
      <vt:lpstr>columnspan</vt:lpstr>
      <vt:lpstr>rowspan</vt:lpstr>
      <vt:lpstr>PowerPoint Presentation</vt:lpstr>
      <vt:lpstr>PowerPoint Presentation</vt:lpstr>
      <vt:lpstr>HTML Layout - Using Tables: </vt:lpstr>
      <vt:lpstr>PowerPoint Presentation</vt:lpstr>
      <vt:lpstr>Multiuple Columns Layouts - Using Tables </vt:lpstr>
      <vt:lpstr>PowerPoint Presentation</vt:lpstr>
      <vt:lpstr>Time table using HTML</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tag</dc:title>
  <dc:creator>sanchit kumar</dc:creator>
  <cp:lastModifiedBy>sanchit kumar</cp:lastModifiedBy>
  <cp:revision>2</cp:revision>
  <dcterms:created xsi:type="dcterms:W3CDTF">2022-09-25T10:25:37Z</dcterms:created>
  <dcterms:modified xsi:type="dcterms:W3CDTF">2022-09-26T07:35:02Z</dcterms:modified>
</cp:coreProperties>
</file>