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73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028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33" y="321733"/>
            <a:ext cx="7210213" cy="34171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33" y="325120"/>
            <a:ext cx="7586133" cy="3413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04800"/>
            <a:ext cx="7586133" cy="39590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33" y="321733"/>
            <a:ext cx="7589519" cy="38540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293"/>
            <a:ext cx="8128000" cy="36338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33" y="0"/>
            <a:ext cx="7206826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</cp:revision>
  <dcterms:created xsi:type="dcterms:W3CDTF">2024-10-23T13:06:12Z</dcterms:created>
  <dcterms:modified xsi:type="dcterms:W3CDTF">2024-10-23T13:07:12Z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2024-10-23T00:00:00Z</vt:filetime>
  </property>
  <property fmtid="{D5CDD505-2E9C-101B-9397-08002B2CF9AE}" pid="3" name="LastSaved">
    <vt:filetime>2024-10-23T00:00:00Z</vt:filetime>
  </property>
</Properties>
</file>