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AWS CloudFront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Pradeep Raut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1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7" name="Picture 3" descr="C:\Users\Pradeep Raut\AppData\Local\Microsoft\Windows\INetCache\IE\6I7L1H1C\320px-Man_Working_at_his_Laptop_on_the_Couch_Cartoon_Vector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33625"/>
            <a:ext cx="3471332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Pradeep Raut\AppData\Local\Microsoft\Windows\INetCache\IE\YUK00WEU\aws_cloudfront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718" y="2333626"/>
            <a:ext cx="1587108" cy="190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Pradeep Raut\AppData\Local\Microsoft\Windows\INetCache\IE\YUK00WEU\724px-Server-multiple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333626"/>
            <a:ext cx="1525241" cy="215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02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What is AWS CloudFront?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438400"/>
            <a:ext cx="8229600" cy="2362200"/>
          </a:xfrm>
        </p:spPr>
        <p:txBody>
          <a:bodyPr/>
          <a:lstStyle/>
          <a:p>
            <a:r>
              <a:rPr lang="en-US" dirty="0" smtClean="0"/>
              <a:t>Amazon CloudFront is a web service that speeds up distribution of you static and dynamic web content, such as .html, .css, .js and image files, to your users.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8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Key Notations</a:t>
            </a:r>
          </a:p>
          <a:p>
            <a:endParaRPr lang="en-US" dirty="0"/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Edge Locations</a:t>
            </a:r>
          </a:p>
          <a:p>
            <a:r>
              <a:rPr lang="en-US" dirty="0" smtClean="0"/>
              <a:t>More Avaibility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0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838200"/>
          </a:xfrm>
        </p:spPr>
        <p:txBody>
          <a:bodyPr/>
          <a:lstStyle/>
          <a:p>
            <a:r>
              <a:rPr lang="en-US" sz="3200" b="1" dirty="0" smtClean="0"/>
              <a:t>How AWS CloudFront Delivers Content?</a:t>
            </a:r>
            <a:endParaRPr lang="en-US" sz="3200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5" t="31593" r="3229" b="22850"/>
          <a:stretch/>
        </p:blipFill>
        <p:spPr>
          <a:xfrm>
            <a:off x="381000" y="2362200"/>
            <a:ext cx="8437736" cy="236668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4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229600" cy="1600200"/>
          </a:xfrm>
        </p:spPr>
        <p:txBody>
          <a:bodyPr/>
          <a:lstStyle/>
          <a:p>
            <a:r>
              <a:rPr lang="en-US" sz="3200" b="1" dirty="0" smtClean="0"/>
              <a:t>Advantage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90800"/>
            <a:ext cx="8229600" cy="3429000"/>
          </a:xfrm>
        </p:spPr>
        <p:txBody>
          <a:bodyPr>
            <a:normAutofit/>
          </a:bodyPr>
          <a:lstStyle/>
          <a:p>
            <a:r>
              <a:rPr lang="en-US" dirty="0" smtClean="0"/>
              <a:t>Accelerate Static Website Content Delivery</a:t>
            </a:r>
          </a:p>
          <a:p>
            <a:r>
              <a:rPr lang="en-US" dirty="0" smtClean="0"/>
              <a:t>Serve On-Demand or live Streaming Video</a:t>
            </a:r>
          </a:p>
          <a:p>
            <a:r>
              <a:rPr lang="en-US" dirty="0" smtClean="0"/>
              <a:t>Encrypt Specific Fields Throughout System Processing</a:t>
            </a:r>
          </a:p>
          <a:p>
            <a:r>
              <a:rPr lang="en-US" dirty="0" smtClean="0"/>
              <a:t>Customize at the Edge</a:t>
            </a:r>
          </a:p>
          <a:p>
            <a:r>
              <a:rPr lang="en-US" dirty="0" smtClean="0"/>
              <a:t>Serve Private Content by using Lambda@Edge Customizations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</TotalTime>
  <Words>111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Default Theme</vt:lpstr>
      <vt:lpstr>AWS CloudFront</vt:lpstr>
      <vt:lpstr>PowerPoint Presentation</vt:lpstr>
      <vt:lpstr>What is AWS CloudFront?</vt:lpstr>
      <vt:lpstr>PowerPoint Presentation</vt:lpstr>
      <vt:lpstr>How AWS CloudFront Delivers Content?</vt:lpstr>
      <vt:lpstr>Advantage</vt:lpstr>
    </vt:vector>
  </TitlesOfParts>
  <Company>Deftones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CloudFront</dc:title>
  <dc:creator>Pradeep Raut</dc:creator>
  <cp:lastModifiedBy>Pradeep Raut</cp:lastModifiedBy>
  <cp:revision>2</cp:revision>
  <dcterms:created xsi:type="dcterms:W3CDTF">2020-10-13T16:47:23Z</dcterms:created>
  <dcterms:modified xsi:type="dcterms:W3CDTF">2020-10-13T17:06:30Z</dcterms:modified>
</cp:coreProperties>
</file>