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287E-EB03-485F-987C-1DB58E043B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20D4FC-5607-423E-A9BA-380042EC47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A97FBC-91EE-40AA-84BD-D380A7935C05}"/>
              </a:ext>
            </a:extLst>
          </p:cNvPr>
          <p:cNvSpPr>
            <a:spLocks noGrp="1"/>
          </p:cNvSpPr>
          <p:nvPr>
            <p:ph type="dt" sz="half" idx="10"/>
          </p:nvPr>
        </p:nvSpPr>
        <p:spPr/>
        <p:txBody>
          <a:bodyPr/>
          <a:lstStyle/>
          <a:p>
            <a:fld id="{0D5B4D22-CDEC-49BB-BCBD-CDEBC803C07F}" type="datetimeFigureOut">
              <a:rPr lang="en-IN" smtClean="0"/>
              <a:t>07-06-2020</a:t>
            </a:fld>
            <a:endParaRPr lang="en-IN"/>
          </a:p>
        </p:txBody>
      </p:sp>
      <p:sp>
        <p:nvSpPr>
          <p:cNvPr id="5" name="Footer Placeholder 4">
            <a:extLst>
              <a:ext uri="{FF2B5EF4-FFF2-40B4-BE49-F238E27FC236}">
                <a16:creationId xmlns:a16="http://schemas.microsoft.com/office/drawing/2014/main" id="{F388613F-5543-4B57-B61B-1A2E30404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E531B-220C-4C28-ADB9-B922821327F8}"/>
              </a:ext>
            </a:extLst>
          </p:cNvPr>
          <p:cNvSpPr>
            <a:spLocks noGrp="1"/>
          </p:cNvSpPr>
          <p:nvPr>
            <p:ph type="sldNum" sz="quarter" idx="12"/>
          </p:nvPr>
        </p:nvSpPr>
        <p:spPr/>
        <p:txBody>
          <a:bodyPr/>
          <a:lstStyle/>
          <a:p>
            <a:fld id="{2BECA608-928B-4413-8976-D1138B8DD5AF}" type="slidenum">
              <a:rPr lang="en-IN" smtClean="0"/>
              <a:t>‹#›</a:t>
            </a:fld>
            <a:endParaRPr lang="en-IN"/>
          </a:p>
        </p:txBody>
      </p:sp>
    </p:spTree>
    <p:extLst>
      <p:ext uri="{BB962C8B-B14F-4D97-AF65-F5344CB8AC3E}">
        <p14:creationId xmlns:p14="http://schemas.microsoft.com/office/powerpoint/2010/main" val="166689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E080-4FF4-4191-AEDA-C424124562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1583EE-9418-46CA-B949-008F653D67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81CC9F-9ED5-4BE4-BA8F-440E1AAB321E}"/>
              </a:ext>
            </a:extLst>
          </p:cNvPr>
          <p:cNvSpPr>
            <a:spLocks noGrp="1"/>
          </p:cNvSpPr>
          <p:nvPr>
            <p:ph type="dt" sz="half" idx="10"/>
          </p:nvPr>
        </p:nvSpPr>
        <p:spPr/>
        <p:txBody>
          <a:bodyPr/>
          <a:lstStyle/>
          <a:p>
            <a:fld id="{0D5B4D22-CDEC-49BB-BCBD-CDEBC803C07F}" type="datetimeFigureOut">
              <a:rPr lang="en-IN" smtClean="0"/>
              <a:t>07-06-2020</a:t>
            </a:fld>
            <a:endParaRPr lang="en-IN"/>
          </a:p>
        </p:txBody>
      </p:sp>
      <p:sp>
        <p:nvSpPr>
          <p:cNvPr id="5" name="Footer Placeholder 4">
            <a:extLst>
              <a:ext uri="{FF2B5EF4-FFF2-40B4-BE49-F238E27FC236}">
                <a16:creationId xmlns:a16="http://schemas.microsoft.com/office/drawing/2014/main" id="{5FAB6A0B-3C48-4AEC-86F4-344F1AB5A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06F685-5CBC-417F-BD91-1FCC9871683F}"/>
              </a:ext>
            </a:extLst>
          </p:cNvPr>
          <p:cNvSpPr>
            <a:spLocks noGrp="1"/>
          </p:cNvSpPr>
          <p:nvPr>
            <p:ph type="sldNum" sz="quarter" idx="12"/>
          </p:nvPr>
        </p:nvSpPr>
        <p:spPr/>
        <p:txBody>
          <a:bodyPr/>
          <a:lstStyle/>
          <a:p>
            <a:fld id="{2BECA608-928B-4413-8976-D1138B8DD5AF}" type="slidenum">
              <a:rPr lang="en-IN" smtClean="0"/>
              <a:t>‹#›</a:t>
            </a:fld>
            <a:endParaRPr lang="en-IN"/>
          </a:p>
        </p:txBody>
      </p:sp>
    </p:spTree>
    <p:extLst>
      <p:ext uri="{BB962C8B-B14F-4D97-AF65-F5344CB8AC3E}">
        <p14:creationId xmlns:p14="http://schemas.microsoft.com/office/powerpoint/2010/main" val="258835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DF8162-90C5-4C96-9386-EB6014C198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5C0476-188A-4168-AF87-39FADED15F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51D8E8-4520-4057-A0D8-D9CE681069C6}"/>
              </a:ext>
            </a:extLst>
          </p:cNvPr>
          <p:cNvSpPr>
            <a:spLocks noGrp="1"/>
          </p:cNvSpPr>
          <p:nvPr>
            <p:ph type="dt" sz="half" idx="10"/>
          </p:nvPr>
        </p:nvSpPr>
        <p:spPr/>
        <p:txBody>
          <a:bodyPr/>
          <a:lstStyle/>
          <a:p>
            <a:fld id="{0D5B4D22-CDEC-49BB-BCBD-CDEBC803C07F}" type="datetimeFigureOut">
              <a:rPr lang="en-IN" smtClean="0"/>
              <a:t>07-06-2020</a:t>
            </a:fld>
            <a:endParaRPr lang="en-IN"/>
          </a:p>
        </p:txBody>
      </p:sp>
      <p:sp>
        <p:nvSpPr>
          <p:cNvPr id="5" name="Footer Placeholder 4">
            <a:extLst>
              <a:ext uri="{FF2B5EF4-FFF2-40B4-BE49-F238E27FC236}">
                <a16:creationId xmlns:a16="http://schemas.microsoft.com/office/drawing/2014/main" id="{1B8E1377-9895-4CDD-B937-A18772FD03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362B05-BDD8-4EB2-87D4-71D87C38223F}"/>
              </a:ext>
            </a:extLst>
          </p:cNvPr>
          <p:cNvSpPr>
            <a:spLocks noGrp="1"/>
          </p:cNvSpPr>
          <p:nvPr>
            <p:ph type="sldNum" sz="quarter" idx="12"/>
          </p:nvPr>
        </p:nvSpPr>
        <p:spPr/>
        <p:txBody>
          <a:bodyPr/>
          <a:lstStyle/>
          <a:p>
            <a:fld id="{2BECA608-928B-4413-8976-D1138B8DD5AF}" type="slidenum">
              <a:rPr lang="en-IN" smtClean="0"/>
              <a:t>‹#›</a:t>
            </a:fld>
            <a:endParaRPr lang="en-IN"/>
          </a:p>
        </p:txBody>
      </p:sp>
    </p:spTree>
    <p:extLst>
      <p:ext uri="{BB962C8B-B14F-4D97-AF65-F5344CB8AC3E}">
        <p14:creationId xmlns:p14="http://schemas.microsoft.com/office/powerpoint/2010/main" val="427809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14E9-CF69-47D1-9031-1B03C1820B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D11A4E-E648-4516-A749-9486C00ABF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2870B0-1534-4479-A0EF-65151B3C17C7}"/>
              </a:ext>
            </a:extLst>
          </p:cNvPr>
          <p:cNvSpPr>
            <a:spLocks noGrp="1"/>
          </p:cNvSpPr>
          <p:nvPr>
            <p:ph type="dt" sz="half" idx="10"/>
          </p:nvPr>
        </p:nvSpPr>
        <p:spPr/>
        <p:txBody>
          <a:bodyPr/>
          <a:lstStyle/>
          <a:p>
            <a:fld id="{0D5B4D22-CDEC-49BB-BCBD-CDEBC803C07F}" type="datetimeFigureOut">
              <a:rPr lang="en-IN" smtClean="0"/>
              <a:t>07-06-2020</a:t>
            </a:fld>
            <a:endParaRPr lang="en-IN"/>
          </a:p>
        </p:txBody>
      </p:sp>
      <p:sp>
        <p:nvSpPr>
          <p:cNvPr id="5" name="Footer Placeholder 4">
            <a:extLst>
              <a:ext uri="{FF2B5EF4-FFF2-40B4-BE49-F238E27FC236}">
                <a16:creationId xmlns:a16="http://schemas.microsoft.com/office/drawing/2014/main" id="{872CB9CB-0837-42E3-A893-0B3E545676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55DF45-CEFD-449A-9BD5-EA5044BDAB36}"/>
              </a:ext>
            </a:extLst>
          </p:cNvPr>
          <p:cNvSpPr>
            <a:spLocks noGrp="1"/>
          </p:cNvSpPr>
          <p:nvPr>
            <p:ph type="sldNum" sz="quarter" idx="12"/>
          </p:nvPr>
        </p:nvSpPr>
        <p:spPr/>
        <p:txBody>
          <a:bodyPr/>
          <a:lstStyle/>
          <a:p>
            <a:fld id="{2BECA608-928B-4413-8976-D1138B8DD5AF}" type="slidenum">
              <a:rPr lang="en-IN" smtClean="0"/>
              <a:t>‹#›</a:t>
            </a:fld>
            <a:endParaRPr lang="en-IN"/>
          </a:p>
        </p:txBody>
      </p:sp>
    </p:spTree>
    <p:extLst>
      <p:ext uri="{BB962C8B-B14F-4D97-AF65-F5344CB8AC3E}">
        <p14:creationId xmlns:p14="http://schemas.microsoft.com/office/powerpoint/2010/main" val="3789212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2697-3786-4EE3-B599-2EEDF2E224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344561-AA7F-4924-A510-F9A17F0CE7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A17653-2624-48CE-A149-A60384467478}"/>
              </a:ext>
            </a:extLst>
          </p:cNvPr>
          <p:cNvSpPr>
            <a:spLocks noGrp="1"/>
          </p:cNvSpPr>
          <p:nvPr>
            <p:ph type="dt" sz="half" idx="10"/>
          </p:nvPr>
        </p:nvSpPr>
        <p:spPr/>
        <p:txBody>
          <a:bodyPr/>
          <a:lstStyle/>
          <a:p>
            <a:fld id="{0D5B4D22-CDEC-49BB-BCBD-CDEBC803C07F}" type="datetimeFigureOut">
              <a:rPr lang="en-IN" smtClean="0"/>
              <a:t>07-06-2020</a:t>
            </a:fld>
            <a:endParaRPr lang="en-IN"/>
          </a:p>
        </p:txBody>
      </p:sp>
      <p:sp>
        <p:nvSpPr>
          <p:cNvPr id="5" name="Footer Placeholder 4">
            <a:extLst>
              <a:ext uri="{FF2B5EF4-FFF2-40B4-BE49-F238E27FC236}">
                <a16:creationId xmlns:a16="http://schemas.microsoft.com/office/drawing/2014/main" id="{17DA32C8-F2AF-4641-9896-581FE5F55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F56E2-2481-4A6D-9790-18E0F775B66F}"/>
              </a:ext>
            </a:extLst>
          </p:cNvPr>
          <p:cNvSpPr>
            <a:spLocks noGrp="1"/>
          </p:cNvSpPr>
          <p:nvPr>
            <p:ph type="sldNum" sz="quarter" idx="12"/>
          </p:nvPr>
        </p:nvSpPr>
        <p:spPr/>
        <p:txBody>
          <a:bodyPr/>
          <a:lstStyle/>
          <a:p>
            <a:fld id="{2BECA608-928B-4413-8976-D1138B8DD5AF}" type="slidenum">
              <a:rPr lang="en-IN" smtClean="0"/>
              <a:t>‹#›</a:t>
            </a:fld>
            <a:endParaRPr lang="en-IN"/>
          </a:p>
        </p:txBody>
      </p:sp>
    </p:spTree>
    <p:extLst>
      <p:ext uri="{BB962C8B-B14F-4D97-AF65-F5344CB8AC3E}">
        <p14:creationId xmlns:p14="http://schemas.microsoft.com/office/powerpoint/2010/main" val="282268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C6BD-C622-4870-A631-7C25104D4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1FAC8A-812E-4BED-A1EC-9A6EDB893E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7882BB-79FA-493A-B638-09D1FDA4C6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88DCA6-84F6-4726-A7A1-BC3CE0D76E57}"/>
              </a:ext>
            </a:extLst>
          </p:cNvPr>
          <p:cNvSpPr>
            <a:spLocks noGrp="1"/>
          </p:cNvSpPr>
          <p:nvPr>
            <p:ph type="dt" sz="half" idx="10"/>
          </p:nvPr>
        </p:nvSpPr>
        <p:spPr/>
        <p:txBody>
          <a:bodyPr/>
          <a:lstStyle/>
          <a:p>
            <a:fld id="{0D5B4D22-CDEC-49BB-BCBD-CDEBC803C07F}" type="datetimeFigureOut">
              <a:rPr lang="en-IN" smtClean="0"/>
              <a:t>07-06-2020</a:t>
            </a:fld>
            <a:endParaRPr lang="en-IN"/>
          </a:p>
        </p:txBody>
      </p:sp>
      <p:sp>
        <p:nvSpPr>
          <p:cNvPr id="6" name="Footer Placeholder 5">
            <a:extLst>
              <a:ext uri="{FF2B5EF4-FFF2-40B4-BE49-F238E27FC236}">
                <a16:creationId xmlns:a16="http://schemas.microsoft.com/office/drawing/2014/main" id="{BFE27A4A-3F89-4607-8F82-64DEA5B404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4EA6CE-A2EC-4BFF-9B3C-88577C676829}"/>
              </a:ext>
            </a:extLst>
          </p:cNvPr>
          <p:cNvSpPr>
            <a:spLocks noGrp="1"/>
          </p:cNvSpPr>
          <p:nvPr>
            <p:ph type="sldNum" sz="quarter" idx="12"/>
          </p:nvPr>
        </p:nvSpPr>
        <p:spPr/>
        <p:txBody>
          <a:bodyPr/>
          <a:lstStyle/>
          <a:p>
            <a:fld id="{2BECA608-928B-4413-8976-D1138B8DD5AF}" type="slidenum">
              <a:rPr lang="en-IN" smtClean="0"/>
              <a:t>‹#›</a:t>
            </a:fld>
            <a:endParaRPr lang="en-IN"/>
          </a:p>
        </p:txBody>
      </p:sp>
    </p:spTree>
    <p:extLst>
      <p:ext uri="{BB962C8B-B14F-4D97-AF65-F5344CB8AC3E}">
        <p14:creationId xmlns:p14="http://schemas.microsoft.com/office/powerpoint/2010/main" val="429096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3D77-F89F-4465-BE4A-DB5291FDAD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050F0D-B60F-49E4-9240-69F16CE3D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2C52A-0083-4F49-BDB9-6FAE4B5682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75D02A-8A27-4145-B38F-FFECDF7EC4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1F3345-1509-4051-AE59-AC288F42BF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0A567E-3121-4C68-84E7-A2E1C602211C}"/>
              </a:ext>
            </a:extLst>
          </p:cNvPr>
          <p:cNvSpPr>
            <a:spLocks noGrp="1"/>
          </p:cNvSpPr>
          <p:nvPr>
            <p:ph type="dt" sz="half" idx="10"/>
          </p:nvPr>
        </p:nvSpPr>
        <p:spPr/>
        <p:txBody>
          <a:bodyPr/>
          <a:lstStyle/>
          <a:p>
            <a:fld id="{0D5B4D22-CDEC-49BB-BCBD-CDEBC803C07F}" type="datetimeFigureOut">
              <a:rPr lang="en-IN" smtClean="0"/>
              <a:t>07-06-2020</a:t>
            </a:fld>
            <a:endParaRPr lang="en-IN"/>
          </a:p>
        </p:txBody>
      </p:sp>
      <p:sp>
        <p:nvSpPr>
          <p:cNvPr id="8" name="Footer Placeholder 7">
            <a:extLst>
              <a:ext uri="{FF2B5EF4-FFF2-40B4-BE49-F238E27FC236}">
                <a16:creationId xmlns:a16="http://schemas.microsoft.com/office/drawing/2014/main" id="{EDC1694D-187B-4399-9206-784BE3C5FE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72FB88-F584-483C-9B3B-8E4E306D8EDB}"/>
              </a:ext>
            </a:extLst>
          </p:cNvPr>
          <p:cNvSpPr>
            <a:spLocks noGrp="1"/>
          </p:cNvSpPr>
          <p:nvPr>
            <p:ph type="sldNum" sz="quarter" idx="12"/>
          </p:nvPr>
        </p:nvSpPr>
        <p:spPr/>
        <p:txBody>
          <a:bodyPr/>
          <a:lstStyle/>
          <a:p>
            <a:fld id="{2BECA608-928B-4413-8976-D1138B8DD5AF}" type="slidenum">
              <a:rPr lang="en-IN" smtClean="0"/>
              <a:t>‹#›</a:t>
            </a:fld>
            <a:endParaRPr lang="en-IN"/>
          </a:p>
        </p:txBody>
      </p:sp>
    </p:spTree>
    <p:extLst>
      <p:ext uri="{BB962C8B-B14F-4D97-AF65-F5344CB8AC3E}">
        <p14:creationId xmlns:p14="http://schemas.microsoft.com/office/powerpoint/2010/main" val="365104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F38E3-F27E-4F05-AEFC-92D58DD576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518670-43B2-45FC-ADAB-C32C2AB55C19}"/>
              </a:ext>
            </a:extLst>
          </p:cNvPr>
          <p:cNvSpPr>
            <a:spLocks noGrp="1"/>
          </p:cNvSpPr>
          <p:nvPr>
            <p:ph type="dt" sz="half" idx="10"/>
          </p:nvPr>
        </p:nvSpPr>
        <p:spPr/>
        <p:txBody>
          <a:bodyPr/>
          <a:lstStyle/>
          <a:p>
            <a:fld id="{0D5B4D22-CDEC-49BB-BCBD-CDEBC803C07F}" type="datetimeFigureOut">
              <a:rPr lang="en-IN" smtClean="0"/>
              <a:t>07-06-2020</a:t>
            </a:fld>
            <a:endParaRPr lang="en-IN"/>
          </a:p>
        </p:txBody>
      </p:sp>
      <p:sp>
        <p:nvSpPr>
          <p:cNvPr id="4" name="Footer Placeholder 3">
            <a:extLst>
              <a:ext uri="{FF2B5EF4-FFF2-40B4-BE49-F238E27FC236}">
                <a16:creationId xmlns:a16="http://schemas.microsoft.com/office/drawing/2014/main" id="{BE9BF4D8-1854-450C-AA1F-AB2779FCE1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407268-5EAE-4342-8D12-4215C646F2A5}"/>
              </a:ext>
            </a:extLst>
          </p:cNvPr>
          <p:cNvSpPr>
            <a:spLocks noGrp="1"/>
          </p:cNvSpPr>
          <p:nvPr>
            <p:ph type="sldNum" sz="quarter" idx="12"/>
          </p:nvPr>
        </p:nvSpPr>
        <p:spPr/>
        <p:txBody>
          <a:bodyPr/>
          <a:lstStyle/>
          <a:p>
            <a:fld id="{2BECA608-928B-4413-8976-D1138B8DD5AF}" type="slidenum">
              <a:rPr lang="en-IN" smtClean="0"/>
              <a:t>‹#›</a:t>
            </a:fld>
            <a:endParaRPr lang="en-IN"/>
          </a:p>
        </p:txBody>
      </p:sp>
    </p:spTree>
    <p:extLst>
      <p:ext uri="{BB962C8B-B14F-4D97-AF65-F5344CB8AC3E}">
        <p14:creationId xmlns:p14="http://schemas.microsoft.com/office/powerpoint/2010/main" val="259272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365D30-731A-46F2-B152-F8E0E4D3E7D6}"/>
              </a:ext>
            </a:extLst>
          </p:cNvPr>
          <p:cNvSpPr>
            <a:spLocks noGrp="1"/>
          </p:cNvSpPr>
          <p:nvPr>
            <p:ph type="dt" sz="half" idx="10"/>
          </p:nvPr>
        </p:nvSpPr>
        <p:spPr/>
        <p:txBody>
          <a:bodyPr/>
          <a:lstStyle/>
          <a:p>
            <a:fld id="{0D5B4D22-CDEC-49BB-BCBD-CDEBC803C07F}" type="datetimeFigureOut">
              <a:rPr lang="en-IN" smtClean="0"/>
              <a:t>07-06-2020</a:t>
            </a:fld>
            <a:endParaRPr lang="en-IN"/>
          </a:p>
        </p:txBody>
      </p:sp>
      <p:sp>
        <p:nvSpPr>
          <p:cNvPr id="3" name="Footer Placeholder 2">
            <a:extLst>
              <a:ext uri="{FF2B5EF4-FFF2-40B4-BE49-F238E27FC236}">
                <a16:creationId xmlns:a16="http://schemas.microsoft.com/office/drawing/2014/main" id="{4AE6CBB2-2F9E-4AAC-BC7E-52BDC7BD38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3B8290-DD31-44DB-8A57-169E6B195B0A}"/>
              </a:ext>
            </a:extLst>
          </p:cNvPr>
          <p:cNvSpPr>
            <a:spLocks noGrp="1"/>
          </p:cNvSpPr>
          <p:nvPr>
            <p:ph type="sldNum" sz="quarter" idx="12"/>
          </p:nvPr>
        </p:nvSpPr>
        <p:spPr/>
        <p:txBody>
          <a:bodyPr/>
          <a:lstStyle/>
          <a:p>
            <a:fld id="{2BECA608-928B-4413-8976-D1138B8DD5AF}" type="slidenum">
              <a:rPr lang="en-IN" smtClean="0"/>
              <a:t>‹#›</a:t>
            </a:fld>
            <a:endParaRPr lang="en-IN"/>
          </a:p>
        </p:txBody>
      </p:sp>
    </p:spTree>
    <p:extLst>
      <p:ext uri="{BB962C8B-B14F-4D97-AF65-F5344CB8AC3E}">
        <p14:creationId xmlns:p14="http://schemas.microsoft.com/office/powerpoint/2010/main" val="81168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CF8A-0DFB-4717-BF33-6DF672212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C8747E-9374-4730-87A3-065DCEA0C3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F5E5F6-5E33-4F78-9EB4-5CA6EFA255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90A13-F5DE-4826-8CCC-8369E6E92F2B}"/>
              </a:ext>
            </a:extLst>
          </p:cNvPr>
          <p:cNvSpPr>
            <a:spLocks noGrp="1"/>
          </p:cNvSpPr>
          <p:nvPr>
            <p:ph type="dt" sz="half" idx="10"/>
          </p:nvPr>
        </p:nvSpPr>
        <p:spPr/>
        <p:txBody>
          <a:bodyPr/>
          <a:lstStyle/>
          <a:p>
            <a:fld id="{0D5B4D22-CDEC-49BB-BCBD-CDEBC803C07F}" type="datetimeFigureOut">
              <a:rPr lang="en-IN" smtClean="0"/>
              <a:t>07-06-2020</a:t>
            </a:fld>
            <a:endParaRPr lang="en-IN"/>
          </a:p>
        </p:txBody>
      </p:sp>
      <p:sp>
        <p:nvSpPr>
          <p:cNvPr id="6" name="Footer Placeholder 5">
            <a:extLst>
              <a:ext uri="{FF2B5EF4-FFF2-40B4-BE49-F238E27FC236}">
                <a16:creationId xmlns:a16="http://schemas.microsoft.com/office/drawing/2014/main" id="{5A585618-2D93-4257-B5E2-D025774CF9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3E7074-5B44-4FFF-9FAC-8191C9507D9F}"/>
              </a:ext>
            </a:extLst>
          </p:cNvPr>
          <p:cNvSpPr>
            <a:spLocks noGrp="1"/>
          </p:cNvSpPr>
          <p:nvPr>
            <p:ph type="sldNum" sz="quarter" idx="12"/>
          </p:nvPr>
        </p:nvSpPr>
        <p:spPr/>
        <p:txBody>
          <a:bodyPr/>
          <a:lstStyle/>
          <a:p>
            <a:fld id="{2BECA608-928B-4413-8976-D1138B8DD5AF}" type="slidenum">
              <a:rPr lang="en-IN" smtClean="0"/>
              <a:t>‹#›</a:t>
            </a:fld>
            <a:endParaRPr lang="en-IN"/>
          </a:p>
        </p:txBody>
      </p:sp>
    </p:spTree>
    <p:extLst>
      <p:ext uri="{BB962C8B-B14F-4D97-AF65-F5344CB8AC3E}">
        <p14:creationId xmlns:p14="http://schemas.microsoft.com/office/powerpoint/2010/main" val="416950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3983-4919-41D9-9675-233659E58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67D9A0-729F-4A50-9932-126CB2072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3A23E2-BFC8-4DA7-B048-C975444F6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676CD-C325-431B-9D8B-3F559A1D667A}"/>
              </a:ext>
            </a:extLst>
          </p:cNvPr>
          <p:cNvSpPr>
            <a:spLocks noGrp="1"/>
          </p:cNvSpPr>
          <p:nvPr>
            <p:ph type="dt" sz="half" idx="10"/>
          </p:nvPr>
        </p:nvSpPr>
        <p:spPr/>
        <p:txBody>
          <a:bodyPr/>
          <a:lstStyle/>
          <a:p>
            <a:fld id="{0D5B4D22-CDEC-49BB-BCBD-CDEBC803C07F}" type="datetimeFigureOut">
              <a:rPr lang="en-IN" smtClean="0"/>
              <a:t>07-06-2020</a:t>
            </a:fld>
            <a:endParaRPr lang="en-IN"/>
          </a:p>
        </p:txBody>
      </p:sp>
      <p:sp>
        <p:nvSpPr>
          <p:cNvPr id="6" name="Footer Placeholder 5">
            <a:extLst>
              <a:ext uri="{FF2B5EF4-FFF2-40B4-BE49-F238E27FC236}">
                <a16:creationId xmlns:a16="http://schemas.microsoft.com/office/drawing/2014/main" id="{269B6A4B-4620-4AD1-B245-ED05D3F634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5254B4-B9DF-450F-9388-B2F05CF2EF9E}"/>
              </a:ext>
            </a:extLst>
          </p:cNvPr>
          <p:cNvSpPr>
            <a:spLocks noGrp="1"/>
          </p:cNvSpPr>
          <p:nvPr>
            <p:ph type="sldNum" sz="quarter" idx="12"/>
          </p:nvPr>
        </p:nvSpPr>
        <p:spPr/>
        <p:txBody>
          <a:bodyPr/>
          <a:lstStyle/>
          <a:p>
            <a:fld id="{2BECA608-928B-4413-8976-D1138B8DD5AF}" type="slidenum">
              <a:rPr lang="en-IN" smtClean="0"/>
              <a:t>‹#›</a:t>
            </a:fld>
            <a:endParaRPr lang="en-IN"/>
          </a:p>
        </p:txBody>
      </p:sp>
    </p:spTree>
    <p:extLst>
      <p:ext uri="{BB962C8B-B14F-4D97-AF65-F5344CB8AC3E}">
        <p14:creationId xmlns:p14="http://schemas.microsoft.com/office/powerpoint/2010/main" val="385039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6428E-7E0A-4D71-9E80-3CAF2ACDD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E12090-0A04-402E-BDC2-1A74E7E7BC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9FB597-C106-47CE-AE14-B05121ECD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B4D22-CDEC-49BB-BCBD-CDEBC803C07F}" type="datetimeFigureOut">
              <a:rPr lang="en-IN" smtClean="0"/>
              <a:t>07-06-2020</a:t>
            </a:fld>
            <a:endParaRPr lang="en-IN"/>
          </a:p>
        </p:txBody>
      </p:sp>
      <p:sp>
        <p:nvSpPr>
          <p:cNvPr id="5" name="Footer Placeholder 4">
            <a:extLst>
              <a:ext uri="{FF2B5EF4-FFF2-40B4-BE49-F238E27FC236}">
                <a16:creationId xmlns:a16="http://schemas.microsoft.com/office/drawing/2014/main" id="{A027EFA0-9807-4DB5-9E44-0DC19AE11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339C9A-90C6-4094-83A3-99CCAF45F2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CA608-928B-4413-8976-D1138B8DD5AF}" type="slidenum">
              <a:rPr lang="en-IN" smtClean="0"/>
              <a:t>‹#›</a:t>
            </a:fld>
            <a:endParaRPr lang="en-IN"/>
          </a:p>
        </p:txBody>
      </p:sp>
    </p:spTree>
    <p:extLst>
      <p:ext uri="{BB962C8B-B14F-4D97-AF65-F5344CB8AC3E}">
        <p14:creationId xmlns:p14="http://schemas.microsoft.com/office/powerpoint/2010/main" val="3223729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FE2F-FAF0-443B-919F-02311AE8246C}"/>
              </a:ext>
            </a:extLst>
          </p:cNvPr>
          <p:cNvSpPr>
            <a:spLocks noGrp="1"/>
          </p:cNvSpPr>
          <p:nvPr>
            <p:ph type="ctrTitle"/>
          </p:nvPr>
        </p:nvSpPr>
        <p:spPr/>
        <p:txBody>
          <a:bodyPr/>
          <a:lstStyle/>
          <a:p>
            <a:r>
              <a:rPr lang="en-IN" dirty="0"/>
              <a:t>Battle of Neighbourhoods</a:t>
            </a:r>
          </a:p>
        </p:txBody>
      </p:sp>
      <p:sp>
        <p:nvSpPr>
          <p:cNvPr id="3" name="Subtitle 2">
            <a:extLst>
              <a:ext uri="{FF2B5EF4-FFF2-40B4-BE49-F238E27FC236}">
                <a16:creationId xmlns:a16="http://schemas.microsoft.com/office/drawing/2014/main" id="{BC6EA8D0-8CEF-4CDE-BDA4-22E6B9906F0F}"/>
              </a:ext>
            </a:extLst>
          </p:cNvPr>
          <p:cNvSpPr>
            <a:spLocks noGrp="1"/>
          </p:cNvSpPr>
          <p:nvPr>
            <p:ph type="subTitle" idx="1"/>
          </p:nvPr>
        </p:nvSpPr>
        <p:spPr>
          <a:xfrm>
            <a:off x="7838983" y="5803699"/>
            <a:ext cx="3778928" cy="597100"/>
          </a:xfrm>
        </p:spPr>
        <p:txBody>
          <a:bodyPr/>
          <a:lstStyle/>
          <a:p>
            <a:r>
              <a:rPr lang="en-IN" dirty="0"/>
              <a:t>- By </a:t>
            </a:r>
            <a:r>
              <a:rPr lang="en-IN" dirty="0" err="1"/>
              <a:t>Srijan</a:t>
            </a:r>
            <a:r>
              <a:rPr lang="en-IN"/>
              <a:t> Gupta</a:t>
            </a:r>
            <a:endParaRPr lang="en-IN" dirty="0"/>
          </a:p>
        </p:txBody>
      </p:sp>
    </p:spTree>
    <p:extLst>
      <p:ext uri="{BB962C8B-B14F-4D97-AF65-F5344CB8AC3E}">
        <p14:creationId xmlns:p14="http://schemas.microsoft.com/office/powerpoint/2010/main" val="637107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9BFF-DF44-42D5-9C14-AB32B6FC5A4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21BEDAC-47A9-48A2-B4C6-59D85CE1E61C}"/>
              </a:ext>
            </a:extLst>
          </p:cNvPr>
          <p:cNvSpPr>
            <a:spLocks noGrp="1"/>
          </p:cNvSpPr>
          <p:nvPr>
            <p:ph idx="1"/>
          </p:nvPr>
        </p:nvSpPr>
        <p:spPr/>
        <p:txBody>
          <a:bodyPr>
            <a:normAutofit/>
          </a:bodyPr>
          <a:lstStyle/>
          <a:p>
            <a:pPr>
              <a:lnSpc>
                <a:spcPct val="150000"/>
              </a:lnSpc>
            </a:pPr>
            <a:r>
              <a:rPr lang="en-IN" sz="1400" dirty="0"/>
              <a:t>The City of New York, is the most populous city in the United States. It is diverse and is the financial capital of USA. It is multicultural. It provides lot of business opportunities and business friendly environment. It has attracted many different players into the market. It is a global hub of business and commerce. The city is a major centre for banking and finance, retailing, world trade, transportation, tourism, real estate, new media, traditional media, advertising, legal services, accountancy, insurance, theatre, fashion, and the arts in the United States.</a:t>
            </a:r>
          </a:p>
          <a:p>
            <a:pPr>
              <a:lnSpc>
                <a:spcPct val="150000"/>
              </a:lnSpc>
            </a:pPr>
            <a:r>
              <a:rPr lang="en-IN" sz="1400" dirty="0"/>
              <a:t>This also means that the market is highly competitive. As it is highly developed city so cost of doing business is also one of the highest. Thus, any new business venture or expansion needs to be analysed carefully. The insights derived from analysis will give good understanding of the business environment which help in strategically targeting the market. This will help in reduction of risk. And the Return on Investment will be reasonable.</a:t>
            </a:r>
          </a:p>
          <a:p>
            <a:endParaRPr lang="en-IN" dirty="0"/>
          </a:p>
        </p:txBody>
      </p:sp>
    </p:spTree>
    <p:extLst>
      <p:ext uri="{BB962C8B-B14F-4D97-AF65-F5344CB8AC3E}">
        <p14:creationId xmlns:p14="http://schemas.microsoft.com/office/powerpoint/2010/main" val="336567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DB1B-40B4-4D7F-A8AF-2D8F7995608C}"/>
              </a:ext>
            </a:extLst>
          </p:cNvPr>
          <p:cNvSpPr>
            <a:spLocks noGrp="1"/>
          </p:cNvSpPr>
          <p:nvPr>
            <p:ph type="title"/>
          </p:nvPr>
        </p:nvSpPr>
        <p:spPr/>
        <p:txBody>
          <a:bodyPr/>
          <a:lstStyle/>
          <a:p>
            <a:r>
              <a:rPr lang="en-IN" dirty="0"/>
              <a:t>Problem</a:t>
            </a:r>
          </a:p>
        </p:txBody>
      </p:sp>
      <p:sp>
        <p:nvSpPr>
          <p:cNvPr id="3" name="Content Placeholder 2">
            <a:extLst>
              <a:ext uri="{FF2B5EF4-FFF2-40B4-BE49-F238E27FC236}">
                <a16:creationId xmlns:a16="http://schemas.microsoft.com/office/drawing/2014/main" id="{EFF7FD9A-E0C5-4697-A625-98916E4C6DF5}"/>
              </a:ext>
            </a:extLst>
          </p:cNvPr>
          <p:cNvSpPr>
            <a:spLocks noGrp="1"/>
          </p:cNvSpPr>
          <p:nvPr>
            <p:ph idx="1"/>
          </p:nvPr>
        </p:nvSpPr>
        <p:spPr/>
        <p:txBody>
          <a:bodyPr/>
          <a:lstStyle/>
          <a:p>
            <a:pPr>
              <a:lnSpc>
                <a:spcPct val="150000"/>
              </a:lnSpc>
            </a:pPr>
            <a:r>
              <a:rPr lang="en-IN" sz="1400" dirty="0"/>
              <a:t>This project aims to find the answers of the below stated questions which is based on Indian Cuisines and Indian Restaurants :</a:t>
            </a:r>
          </a:p>
          <a:p>
            <a:pPr lvl="1">
              <a:lnSpc>
                <a:spcPct val="150000"/>
              </a:lnSpc>
            </a:pPr>
            <a:r>
              <a:rPr lang="en-IN" sz="1400" dirty="0"/>
              <a:t>List all great Indian Restaurants that are currently operational in New York City</a:t>
            </a:r>
          </a:p>
          <a:p>
            <a:pPr lvl="1">
              <a:lnSpc>
                <a:spcPct val="150000"/>
              </a:lnSpc>
            </a:pPr>
            <a:r>
              <a:rPr lang="en-IN" sz="1400" dirty="0"/>
              <a:t>Which are the best localities with great Indian food</a:t>
            </a:r>
          </a:p>
          <a:p>
            <a:pPr lvl="1">
              <a:lnSpc>
                <a:spcPct val="150000"/>
              </a:lnSpc>
            </a:pPr>
            <a:r>
              <a:rPr lang="en-IN" sz="1400" dirty="0"/>
              <a:t>Which areas lack Indian restaurants</a:t>
            </a:r>
          </a:p>
          <a:p>
            <a:pPr lvl="1">
              <a:lnSpc>
                <a:spcPct val="150000"/>
              </a:lnSpc>
            </a:pPr>
            <a:r>
              <a:rPr lang="en-IN" sz="1400" dirty="0"/>
              <a:t>What are the top Indian Restaurants in New York</a:t>
            </a:r>
          </a:p>
          <a:p>
            <a:pPr marL="0" indent="0">
              <a:buNone/>
            </a:pPr>
            <a:endParaRPr lang="en-IN" dirty="0"/>
          </a:p>
          <a:p>
            <a:endParaRPr lang="en-IN" dirty="0"/>
          </a:p>
        </p:txBody>
      </p:sp>
    </p:spTree>
    <p:extLst>
      <p:ext uri="{BB962C8B-B14F-4D97-AF65-F5344CB8AC3E}">
        <p14:creationId xmlns:p14="http://schemas.microsoft.com/office/powerpoint/2010/main" val="292648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B0AE-3CCC-4582-9855-3791AC85585C}"/>
              </a:ext>
            </a:extLst>
          </p:cNvPr>
          <p:cNvSpPr>
            <a:spLocks noGrp="1"/>
          </p:cNvSpPr>
          <p:nvPr>
            <p:ph type="title"/>
          </p:nvPr>
        </p:nvSpPr>
        <p:spPr/>
        <p:txBody>
          <a:bodyPr/>
          <a:lstStyle/>
          <a:p>
            <a:r>
              <a:rPr lang="en-IN" dirty="0"/>
              <a:t>Data Section</a:t>
            </a:r>
          </a:p>
        </p:txBody>
      </p:sp>
      <p:sp>
        <p:nvSpPr>
          <p:cNvPr id="3" name="Content Placeholder 2">
            <a:extLst>
              <a:ext uri="{FF2B5EF4-FFF2-40B4-BE49-F238E27FC236}">
                <a16:creationId xmlns:a16="http://schemas.microsoft.com/office/drawing/2014/main" id="{CD2D1006-7D89-431F-B9BD-1943AF3315AB}"/>
              </a:ext>
            </a:extLst>
          </p:cNvPr>
          <p:cNvSpPr>
            <a:spLocks noGrp="1"/>
          </p:cNvSpPr>
          <p:nvPr>
            <p:ph idx="1"/>
          </p:nvPr>
        </p:nvSpPr>
        <p:spPr/>
        <p:txBody>
          <a:bodyPr>
            <a:normAutofit/>
          </a:bodyPr>
          <a:lstStyle/>
          <a:p>
            <a:pPr lvl="0"/>
            <a:r>
              <a:rPr lang="en-IN" sz="1500" dirty="0"/>
              <a:t>New York City data that contains list Boroughs, Neighbourhoods along with their latitude and longitude.</a:t>
            </a:r>
          </a:p>
          <a:p>
            <a:pPr lvl="1"/>
            <a:r>
              <a:rPr lang="en-IN" sz="1500" dirty="0"/>
              <a:t>Data source : </a:t>
            </a:r>
            <a:r>
              <a:rPr lang="en-IN" sz="1500" u="sng" dirty="0">
                <a:hlinkClick r:id="rId2"/>
              </a:rPr>
              <a:t>https://cocl.us/new_york_dataset</a:t>
            </a:r>
            <a:endParaRPr lang="en-IN" sz="1500" dirty="0"/>
          </a:p>
          <a:p>
            <a:pPr lvl="1"/>
            <a:r>
              <a:rPr lang="en-IN" sz="1500" dirty="0"/>
              <a:t>Description: This data set contains the required information. And we will use this data set to explore various neighbourhoods of New York City</a:t>
            </a:r>
          </a:p>
          <a:p>
            <a:pPr marL="0" indent="0">
              <a:buNone/>
            </a:pPr>
            <a:endParaRPr lang="en-IN" sz="1500" dirty="0"/>
          </a:p>
          <a:p>
            <a:pPr lvl="0"/>
            <a:r>
              <a:rPr lang="en-IN" sz="1500" dirty="0"/>
              <a:t>Indian restaurants in each neighbourhood of New York City.</a:t>
            </a:r>
          </a:p>
          <a:p>
            <a:pPr lvl="1"/>
            <a:r>
              <a:rPr lang="en-IN" sz="1500" dirty="0"/>
              <a:t>Data source : Foursquare API</a:t>
            </a:r>
          </a:p>
          <a:p>
            <a:pPr lvl="1"/>
            <a:r>
              <a:rPr lang="en-IN" sz="1500" dirty="0"/>
              <a:t>Description: By using this API we will get all the venues in each neighbourhood. We can filter these venues to get only Indian restaurants.</a:t>
            </a:r>
          </a:p>
          <a:p>
            <a:pPr marL="0" indent="0">
              <a:buNone/>
            </a:pPr>
            <a:r>
              <a:rPr lang="en-IN" sz="1500" dirty="0"/>
              <a:t> </a:t>
            </a:r>
          </a:p>
          <a:p>
            <a:pPr lvl="0"/>
            <a:r>
              <a:rPr lang="en-IN" sz="1500" dirty="0" err="1"/>
              <a:t>GeoSpace</a:t>
            </a:r>
            <a:r>
              <a:rPr lang="en-IN" sz="1500" dirty="0"/>
              <a:t> data</a:t>
            </a:r>
          </a:p>
          <a:p>
            <a:pPr lvl="1"/>
            <a:r>
              <a:rPr lang="en-IN" sz="1500" dirty="0"/>
              <a:t>Data source : </a:t>
            </a:r>
            <a:r>
              <a:rPr lang="en-IN" sz="1500" u="sng" dirty="0">
                <a:hlinkClick r:id="rId3"/>
              </a:rPr>
              <a:t>https://data.cityofnewyork.us/City-Government/Borough-Boundaries/tqmj-j8zm</a:t>
            </a:r>
            <a:endParaRPr lang="en-IN" sz="1500" dirty="0"/>
          </a:p>
          <a:p>
            <a:pPr lvl="1"/>
            <a:r>
              <a:rPr lang="en-IN" sz="1500" dirty="0"/>
              <a:t>Description: By using this geo space data we will get the New York Borough boundaries that will help us visualize choropleth map.</a:t>
            </a:r>
          </a:p>
          <a:p>
            <a:endParaRPr lang="en-IN" dirty="0"/>
          </a:p>
        </p:txBody>
      </p:sp>
    </p:spTree>
    <p:extLst>
      <p:ext uri="{BB962C8B-B14F-4D97-AF65-F5344CB8AC3E}">
        <p14:creationId xmlns:p14="http://schemas.microsoft.com/office/powerpoint/2010/main" val="128577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9650-FFA8-451A-B087-EBB0CDA8C0D6}"/>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D5CE9F5E-F109-411D-922E-BFCD03051818}"/>
              </a:ext>
            </a:extLst>
          </p:cNvPr>
          <p:cNvSpPr>
            <a:spLocks noGrp="1"/>
          </p:cNvSpPr>
          <p:nvPr>
            <p:ph idx="1"/>
          </p:nvPr>
        </p:nvSpPr>
        <p:spPr/>
        <p:txBody>
          <a:bodyPr>
            <a:normAutofit/>
          </a:bodyPr>
          <a:lstStyle/>
          <a:p>
            <a:pPr>
              <a:lnSpc>
                <a:spcPct val="150000"/>
              </a:lnSpc>
            </a:pPr>
            <a:r>
              <a:rPr lang="en-US" sz="1400" dirty="0"/>
              <a:t>We begin with loading New York data from </a:t>
            </a:r>
            <a:r>
              <a:rPr lang="en-US" sz="1400" u="sng" dirty="0">
                <a:hlinkClick r:id="rId2"/>
              </a:rPr>
              <a:t>https://cocl.us/new_york_dataset</a:t>
            </a:r>
            <a:endParaRPr lang="en-US" sz="1400" dirty="0"/>
          </a:p>
          <a:p>
            <a:pPr>
              <a:lnSpc>
                <a:spcPct val="150000"/>
              </a:lnSpc>
            </a:pPr>
            <a:r>
              <a:rPr lang="en-US" sz="1400" dirty="0"/>
              <a:t>Then we preprocessed and created </a:t>
            </a:r>
            <a:r>
              <a:rPr lang="en-US" sz="1400" dirty="0" err="1"/>
              <a:t>dataframe</a:t>
            </a:r>
            <a:r>
              <a:rPr lang="en-US" sz="1400" dirty="0"/>
              <a:t> from the data with columns Borough, Neighborhood, </a:t>
            </a:r>
            <a:r>
              <a:rPr lang="en-US" sz="1400" dirty="0" err="1"/>
              <a:t>Lattitude</a:t>
            </a:r>
            <a:r>
              <a:rPr lang="en-US" sz="1400" dirty="0"/>
              <a:t>, Longitude</a:t>
            </a:r>
          </a:p>
          <a:p>
            <a:pPr>
              <a:lnSpc>
                <a:spcPct val="150000"/>
              </a:lnSpc>
            </a:pPr>
            <a:r>
              <a:rPr lang="en-US" sz="1400" dirty="0"/>
              <a:t>After that using the </a:t>
            </a:r>
            <a:r>
              <a:rPr lang="en-US" sz="1400" dirty="0" err="1"/>
              <a:t>FourSquare</a:t>
            </a:r>
            <a:r>
              <a:rPr lang="en-US" sz="1400" dirty="0"/>
              <a:t> API we get the details of all the Indian Restaurant present in all the neighborhoods and store them.</a:t>
            </a:r>
          </a:p>
          <a:p>
            <a:pPr>
              <a:lnSpc>
                <a:spcPct val="150000"/>
              </a:lnSpc>
            </a:pPr>
            <a:r>
              <a:rPr lang="en-US" sz="1400" dirty="0"/>
              <a:t>We get the neighborhoods which do not have any Indian Restaurants.</a:t>
            </a:r>
          </a:p>
          <a:p>
            <a:pPr>
              <a:lnSpc>
                <a:spcPct val="150000"/>
              </a:lnSpc>
            </a:pPr>
            <a:r>
              <a:rPr lang="en-US" sz="1400" dirty="0"/>
              <a:t>We then get the details such as Ratings, Price, Like of each Indian restaurant using </a:t>
            </a:r>
            <a:r>
              <a:rPr lang="en-US" sz="1400" dirty="0" err="1"/>
              <a:t>FourSquare</a:t>
            </a:r>
            <a:r>
              <a:rPr lang="en-US" sz="1400" dirty="0"/>
              <a:t> API from the venue.</a:t>
            </a:r>
          </a:p>
          <a:p>
            <a:pPr>
              <a:lnSpc>
                <a:spcPct val="150000"/>
              </a:lnSpc>
            </a:pPr>
            <a:r>
              <a:rPr lang="en-US" sz="1400" dirty="0"/>
              <a:t>We then sort the restaurant data based on Rating to get the highest rated Restaurant in New York.</a:t>
            </a:r>
          </a:p>
          <a:p>
            <a:pPr>
              <a:lnSpc>
                <a:spcPct val="150000"/>
              </a:lnSpc>
            </a:pPr>
            <a:r>
              <a:rPr lang="en-US" sz="1400" dirty="0"/>
              <a:t>We get the average rating of the restaurant of each neighborhood, which gives the best location to have Indian cuisine.</a:t>
            </a:r>
          </a:p>
          <a:p>
            <a:endParaRPr lang="en-IN" dirty="0"/>
          </a:p>
        </p:txBody>
      </p:sp>
    </p:spTree>
    <p:extLst>
      <p:ext uri="{BB962C8B-B14F-4D97-AF65-F5344CB8AC3E}">
        <p14:creationId xmlns:p14="http://schemas.microsoft.com/office/powerpoint/2010/main" val="284967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0D60-EE20-4EAE-8F59-F85F45691BA1}"/>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F9EE2573-A2E9-42BA-96A6-DDA714B0169A}"/>
              </a:ext>
            </a:extLst>
          </p:cNvPr>
          <p:cNvSpPr>
            <a:spLocks noGrp="1"/>
          </p:cNvSpPr>
          <p:nvPr>
            <p:ph idx="1"/>
          </p:nvPr>
        </p:nvSpPr>
        <p:spPr/>
        <p:txBody>
          <a:bodyPr/>
          <a:lstStyle/>
          <a:p>
            <a:r>
              <a:rPr lang="en-IN" sz="1400" dirty="0"/>
              <a:t>We can answer the questions asked above in the Questions section:</a:t>
            </a:r>
          </a:p>
          <a:p>
            <a:r>
              <a:rPr lang="en-IN" sz="1400" dirty="0"/>
              <a:t>1.Which are the best localities with great Indian food</a:t>
            </a:r>
          </a:p>
          <a:p>
            <a:pPr lvl="1"/>
            <a:r>
              <a:rPr lang="en-IN" sz="1400" dirty="0"/>
              <a:t>Brighton Beach, Carroll Gardens, Gowanus, Hamilton Heights, Washington Heights</a:t>
            </a:r>
          </a:p>
          <a:p>
            <a:r>
              <a:rPr lang="en-IN" sz="1400" dirty="0"/>
              <a:t>2.Which areas lack Indian restaurants</a:t>
            </a:r>
          </a:p>
          <a:p>
            <a:pPr lvl="1"/>
            <a:r>
              <a:rPr lang="en-IN" sz="1400" dirty="0"/>
              <a:t>Neighbourhoods like </a:t>
            </a:r>
            <a:r>
              <a:rPr lang="en-IN" sz="1400" dirty="0" err="1"/>
              <a:t>Allerton,Annedale</a:t>
            </a:r>
            <a:r>
              <a:rPr lang="en-IN" sz="1400" dirty="0"/>
              <a:t> etc. Total 226.</a:t>
            </a:r>
          </a:p>
          <a:p>
            <a:r>
              <a:rPr lang="en-IN" sz="1400" dirty="0"/>
              <a:t>3.What is the top Indian Restaurants in New York</a:t>
            </a:r>
          </a:p>
          <a:p>
            <a:pPr lvl="1"/>
            <a:r>
              <a:rPr lang="en-IN" sz="1400" dirty="0" err="1"/>
              <a:t>Kismat</a:t>
            </a:r>
            <a:r>
              <a:rPr lang="en-IN" sz="1400" dirty="0"/>
              <a:t> Indian Restaurant in Washington Heights</a:t>
            </a:r>
          </a:p>
          <a:p>
            <a:endParaRPr lang="en-IN" dirty="0"/>
          </a:p>
        </p:txBody>
      </p:sp>
    </p:spTree>
    <p:extLst>
      <p:ext uri="{BB962C8B-B14F-4D97-AF65-F5344CB8AC3E}">
        <p14:creationId xmlns:p14="http://schemas.microsoft.com/office/powerpoint/2010/main" val="645908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611</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Battle of Neighbourhoods</vt:lpstr>
      <vt:lpstr>Introduction</vt:lpstr>
      <vt:lpstr>Problem</vt:lpstr>
      <vt:lpstr>Data Section</vt:lpstr>
      <vt:lpstr>Methodology</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Madhupa Sanyal</dc:creator>
  <cp:lastModifiedBy>Madhupa Sanyal</cp:lastModifiedBy>
  <cp:revision>10</cp:revision>
  <dcterms:created xsi:type="dcterms:W3CDTF">2020-06-06T11:04:48Z</dcterms:created>
  <dcterms:modified xsi:type="dcterms:W3CDTF">2020-06-06T19:09:10Z</dcterms:modified>
</cp:coreProperties>
</file>