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8"/>
  </p:notesMasterIdLst>
  <p:sldIdLst>
    <p:sldId id="406" r:id="rId5"/>
    <p:sldId id="421" r:id="rId6"/>
    <p:sldId id="428" r:id="rId7"/>
  </p:sldIdLst>
  <p:sldSz cx="12188825" cy="6858000"/>
  <p:notesSz cx="6858000" cy="9144000"/>
  <p:defaultTextStyle>
    <a:defPPr>
      <a:defRPr lang="en-US"/>
    </a:defPPr>
    <a:lvl1pPr marL="0" algn="l" defTabSz="9142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6370" autoAdjust="0"/>
  </p:normalViewPr>
  <p:slideViewPr>
    <p:cSldViewPr snapToGrid="0" showGuides="1">
      <p:cViewPr varScale="1">
        <p:scale>
          <a:sx n="111" d="100"/>
          <a:sy n="111" d="100"/>
        </p:scale>
        <p:origin x="504" y="114"/>
      </p:cViewPr>
      <p:guideLst>
        <p:guide orient="horz" pos="2160"/>
        <p:guide pos="384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22-08-2019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304722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Line 4"/>
          <p:cNvSpPr>
            <a:spLocks noChangeShapeType="1"/>
          </p:cNvSpPr>
          <p:nvPr userDrawn="1"/>
        </p:nvSpPr>
        <p:spPr bwMode="auto">
          <a:xfrm>
            <a:off x="304725" y="951179"/>
            <a:ext cx="1158890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1424" tIns="45712" rIns="91424" bIns="45712"/>
          <a:lstStyle/>
          <a:p>
            <a:pPr>
              <a:defRPr/>
            </a:pPr>
            <a:endParaRPr lang="en-US"/>
          </a:p>
        </p:txBody>
      </p:sp>
      <p:sp>
        <p:nvSpPr>
          <p:cNvPr id="12" name="Oval 11">
            <a:extLst/>
          </p:cNvPr>
          <p:cNvSpPr>
            <a:spLocks noChangeAspect="1"/>
          </p:cNvSpPr>
          <p:nvPr userDrawn="1"/>
        </p:nvSpPr>
        <p:spPr>
          <a:xfrm>
            <a:off x="11512935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IN" dirty="0"/>
          </a:p>
        </p:txBody>
      </p:sp>
      <p:sp>
        <p:nvSpPr>
          <p:cNvPr id="13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88" y="6487511"/>
            <a:ext cx="294383" cy="187367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304721" y="6332754"/>
            <a:ext cx="1158890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lIns="91424" tIns="45712" rIns="91424" bIns="45712"/>
          <a:lstStyle/>
          <a:p>
            <a:pPr>
              <a:defRPr/>
            </a:pP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1" y="6390800"/>
            <a:ext cx="996049" cy="37824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0528018" y="6410646"/>
            <a:ext cx="1006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>
                <a:solidFill>
                  <a:srgbClr val="FF0000"/>
                </a:solidFill>
              </a:rPr>
              <a:t>M.E.Yanik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17" name="Picture 2" descr="https://www.utdallas.edu/brand/files/utd_print_orange_ecs_monogram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327721" y="6410646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92890" y="93786"/>
            <a:ext cx="800736" cy="799348"/>
          </a:xfrm>
          <a:prstGeom prst="rect">
            <a:avLst/>
          </a:prstGeom>
        </p:spPr>
      </p:pic>
      <p:pic>
        <p:nvPicPr>
          <p:cNvPr id="20" name="Picture 2" descr="Image result for txace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1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2" y="304802"/>
            <a:ext cx="11588904" cy="58833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5"/>
            <a:ext cx="10512862" cy="1325563"/>
          </a:xfrm>
          <a:prstGeom prst="rect">
            <a:avLst/>
          </a:prstGeom>
        </p:spPr>
        <p:txBody>
          <a:bodyPr vert="horz" lIns="91424" tIns="45712" rIns="91424" bIns="4571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9"/>
          </a:xfrm>
          <a:prstGeom prst="rect">
            <a:avLst/>
          </a:prstGeom>
        </p:spPr>
        <p:txBody>
          <a:bodyPr vert="horz" lIns="91424" tIns="45712" rIns="91424" bIns="45712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2"/>
            <a:ext cx="2742486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IN" smtClean="0"/>
              <a:t>22-08-2019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2"/>
            <a:ext cx="4113728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2"/>
            <a:ext cx="2742486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2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0" indent="-228560" algn="l" defTabSz="9142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0" indent="-228560" algn="l" defTabSz="9142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20" indent="-228560" algn="l" defTabSz="9142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40" indent="-228560" algn="l" defTabSz="9142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60" indent="-228560" algn="l" defTabSz="9142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INSTALLATION – AMC4030 DRIVERS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67685" y="6450643"/>
            <a:ext cx="294383" cy="187367"/>
          </a:xfrm>
        </p:spPr>
        <p:txBody>
          <a:bodyPr/>
          <a:lstStyle/>
          <a:p>
            <a:fld id="{9EC71654-96A5-4280-94F3-931C61A9F92C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12965" y="1236130"/>
            <a:ext cx="55409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AMC4030-MotorController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CH340 Driver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Run Setup.exe to install drivers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details, please refer 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AMC4030 User Manual</a:t>
            </a:r>
          </a:p>
        </p:txBody>
      </p:sp>
      <p:sp>
        <p:nvSpPr>
          <p:cNvPr id="9" name="Oval 8"/>
          <p:cNvSpPr/>
          <p:nvPr/>
        </p:nvSpPr>
        <p:spPr>
          <a:xfrm>
            <a:off x="5632134" y="1287130"/>
            <a:ext cx="375600" cy="37403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5632134" y="2746203"/>
            <a:ext cx="375600" cy="37403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5638008" y="4014160"/>
            <a:ext cx="375600" cy="37403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8463918" y="4005263"/>
            <a:ext cx="375600" cy="37403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740" y="1319056"/>
            <a:ext cx="28194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44723" y="1525000"/>
            <a:ext cx="1716758" cy="20955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587" y="2409343"/>
            <a:ext cx="2667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164740" y="2619893"/>
            <a:ext cx="2124779" cy="20955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987" y="4005263"/>
            <a:ext cx="2667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8984139" y="4820446"/>
            <a:ext cx="2124779" cy="20955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01" y="3946635"/>
            <a:ext cx="11049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6164740" y="5729904"/>
            <a:ext cx="1181061" cy="264606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2"/>
          <p:cNvSpPr txBox="1">
            <a:spLocks/>
          </p:cNvSpPr>
          <p:nvPr/>
        </p:nvSpPr>
        <p:spPr>
          <a:xfrm>
            <a:off x="11556088" y="6487511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24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2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8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0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2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4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4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762" y="3231349"/>
            <a:ext cx="5287864" cy="29903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CONFIGURATION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67685" y="6450643"/>
            <a:ext cx="294383" cy="187367"/>
          </a:xfrm>
        </p:spPr>
        <p:txBody>
          <a:bodyPr/>
          <a:lstStyle/>
          <a:p>
            <a:fld id="{9EC71654-96A5-4280-94F3-931C61A9F92C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12964" y="1236130"/>
            <a:ext cx="65310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AMC4030-MotorController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AMC4030-software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Run AMC4030.exe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 to the scanner. Before, physical connection has to be established via a USB cable!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Configure the scanner parameters. Please be careful about the notes given below!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the parameters</a:t>
            </a:r>
          </a:p>
        </p:txBody>
      </p:sp>
      <p:sp>
        <p:nvSpPr>
          <p:cNvPr id="9" name="Oval 8"/>
          <p:cNvSpPr/>
          <p:nvPr/>
        </p:nvSpPr>
        <p:spPr>
          <a:xfrm>
            <a:off x="6468398" y="1279316"/>
            <a:ext cx="375600" cy="37403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9034308" y="1236962"/>
            <a:ext cx="375600" cy="37403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9034308" y="2165472"/>
            <a:ext cx="375600" cy="37403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07"/>
          <a:stretch/>
        </p:blipFill>
        <p:spPr bwMode="auto">
          <a:xfrm>
            <a:off x="6925329" y="1311242"/>
            <a:ext cx="191981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6905312" y="1517186"/>
            <a:ext cx="1716758" cy="20955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755" y="1236962"/>
            <a:ext cx="2667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9409908" y="1279316"/>
            <a:ext cx="2124779" cy="20955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755" y="2350910"/>
            <a:ext cx="18097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9486634" y="2555697"/>
            <a:ext cx="1062389" cy="20955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56198" y="3584659"/>
            <a:ext cx="640083" cy="419781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80598" y="3607534"/>
            <a:ext cx="375600" cy="37403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56197" y="4732838"/>
            <a:ext cx="640083" cy="419781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45198" y="4755713"/>
            <a:ext cx="375600" cy="37403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20713" y="5641983"/>
            <a:ext cx="640083" cy="419781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745113" y="5648002"/>
            <a:ext cx="375600" cy="37403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0173" y="4272756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Notes for the scanner hardware configuration:</a:t>
            </a:r>
          </a:p>
          <a:p>
            <a:pPr marL="227013" indent="-227013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DIST has to be </a:t>
            </a:r>
            <a:r>
              <a:rPr lang="tr-TR" sz="18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mm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the current scanner</a:t>
            </a:r>
          </a:p>
          <a:p>
            <a:pPr marL="227013" indent="-227013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Pulse NUM has to be compatible with HW settings (Please refer to the next page)</a:t>
            </a:r>
          </a:p>
          <a:p>
            <a:pPr marL="227013" indent="-227013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Max DIST has to be </a:t>
            </a:r>
            <a:r>
              <a:rPr lang="tr-TR" sz="18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00 mm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the scanner (check the HW!)</a:t>
            </a:r>
          </a:p>
          <a:p>
            <a:pPr marL="227013" indent="-227013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Home SPD is suggested to be set as 20 mm/s</a:t>
            </a:r>
          </a:p>
          <a:p>
            <a:pPr marL="227013" indent="-227013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details, please refer to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AMC4030 User Manual</a:t>
            </a:r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11556088" y="6487511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24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2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8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0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2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4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6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CONFIGURATION - hardware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67685" y="6450643"/>
            <a:ext cx="294383" cy="187367"/>
          </a:xfrm>
        </p:spPr>
        <p:txBody>
          <a:bodyPr/>
          <a:lstStyle/>
          <a:p>
            <a:fld id="{9EC71654-96A5-4280-94F3-931C61A9F92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11556088" y="6487511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24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2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8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0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2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4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0" algn="l" defTabSz="91424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2962" y="1100930"/>
            <a:ext cx="11560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indent="-227013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At each step driver, there are jumper settings to configure the number of pulses per revolution (Refer to 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27013" indent="-227013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These settings have to be consistent with the AMC4030 controller parameters (Refer to 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53" y="2158226"/>
            <a:ext cx="4401130" cy="24889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567269" y="2891873"/>
            <a:ext cx="739948" cy="550048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061" y="2676654"/>
            <a:ext cx="375600" cy="37403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793" y="2210628"/>
            <a:ext cx="2866312" cy="380991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183593" y="3895259"/>
            <a:ext cx="1693749" cy="183923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95793" y="3748753"/>
            <a:ext cx="375600" cy="37403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065142" y="3821502"/>
            <a:ext cx="555421" cy="72025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so BG Presentation Template - v4" id="{D2E7B854-57A4-4C49-92B6-079BF15553DA}" vid="{DDFBD5F9-7DC6-43CD-820E-691F3CC0D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19797F-2510-4681-A59B-FCD8F3733F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</Words>
  <Application>Microsoft Office PowerPoint</Application>
  <PresentationFormat>Custom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</vt:lpstr>
      <vt:lpstr>Office Theme</vt:lpstr>
      <vt:lpstr>SOFTWARE INSTALLATION – AMC4030 DRIVERS</vt:lpstr>
      <vt:lpstr>SCANNER CONFIGURATION</vt:lpstr>
      <vt:lpstr>SCANNER CONFIGURATION - 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2018-10-23T19:35:30Z</dcterms:created>
  <dcterms:modified xsi:type="dcterms:W3CDTF">2019-08-22T19:27:43Z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