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theme/theme1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6335f40a1cc54089" /><Relationship Type="http://schemas.openxmlformats.org/package/2006/relationships/metadata/core-properties" Target="/docProps/core.xml" Id="Rf66809f99d8a43a8" /><Relationship Type="http://schemas.openxmlformats.org/officeDocument/2006/relationships/extended-properties" Target="/docProps/app.xml" Id="R4bcb0689efe34c0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e417e185b5094ab5"/>
    <p:sldMasterId id="2147483660" r:id="R204014383c4947ac"/>
  </p:sldMasterIdLst>
  <p:sldIdLst>
    <p:sldId id="256" r:id="Rfd915059021f46ae"/>
    <p:sldId id="257" r:id="R1ec9ada91b0648b1"/>
    <p:sldId id="258" r:id="R62f8a3014ee44cfc"/>
    <p:sldId id="259" r:id="R68dbd3ce51a64c63"/>
    <p:sldId id="260" r:id="Rb8b0ff8182f24236"/>
    <p:sldId id="261" r:id="R8ca857a195c142b8"/>
    <p:sldId id="262" r:id="R5f5793ba1d44436b"/>
    <p:sldId id="263" r:id="R5ab9ec6a010a440f"/>
    <p:sldId id="264" r:id="R2bc21574864d4213"/>
    <p:sldId id="265" r:id="R28327ee0506149ac"/>
    <p:sldId id="266" r:id="Rf9b08d7ec3ac4df5"/>
    <p:sldId id="267" r:id="Rdd133cceabaa4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ac5f70ce7d1741e4" /><Relationship Type="http://schemas.openxmlformats.org/officeDocument/2006/relationships/viewProps" Target="/ppt/viewProps.xml" Id="Re0d9f461e7bb4c88" /><Relationship Type="http://schemas.openxmlformats.org/officeDocument/2006/relationships/slideMaster" Target="/ppt/slideMasters/slideMaster1.xml" Id="Re417e185b5094ab5" /><Relationship Type="http://schemas.openxmlformats.org/officeDocument/2006/relationships/theme" Target="/ppt/slideMasters/theme/theme1.xml" Id="Rb027603a6a0c4b23" /><Relationship Type="http://schemas.openxmlformats.org/officeDocument/2006/relationships/slide" Target="/ppt/slides/slide1.xml" Id="Rfd915059021f46ae" /><Relationship Type="http://schemas.openxmlformats.org/officeDocument/2006/relationships/slide" Target="/ppt/slides/slide2.xml" Id="R1ec9ada91b0648b1" /><Relationship Type="http://schemas.openxmlformats.org/officeDocument/2006/relationships/slide" Target="/ppt/slides/slide3.xml" Id="R62f8a3014ee44cfc" /><Relationship Type="http://schemas.openxmlformats.org/officeDocument/2006/relationships/slide" Target="/ppt/slides/slide4.xml" Id="R68dbd3ce51a64c63" /><Relationship Type="http://schemas.openxmlformats.org/officeDocument/2006/relationships/slide" Target="/ppt/slides/slide5.xml" Id="Rb8b0ff8182f24236" /><Relationship Type="http://schemas.openxmlformats.org/officeDocument/2006/relationships/slide" Target="/ppt/slides/slide6.xml" Id="R8ca857a195c142b8" /><Relationship Type="http://schemas.openxmlformats.org/officeDocument/2006/relationships/slideMaster" Target="/ppt/slideMasters/slideMaster2.xml" Id="R204014383c4947ac" /><Relationship Type="http://schemas.openxmlformats.org/officeDocument/2006/relationships/slide" Target="/ppt/slides/slide7.xml" Id="R5f5793ba1d44436b" /><Relationship Type="http://schemas.openxmlformats.org/officeDocument/2006/relationships/slide" Target="/ppt/slides/slide8.xml" Id="R5ab9ec6a010a440f" /><Relationship Type="http://schemas.openxmlformats.org/officeDocument/2006/relationships/slide" Target="/ppt/slides/slide9.xml" Id="R2bc21574864d4213" /><Relationship Type="http://schemas.openxmlformats.org/officeDocument/2006/relationships/slide" Target="/ppt/slides/slide10.xml" Id="R28327ee0506149ac" /><Relationship Type="http://schemas.openxmlformats.org/officeDocument/2006/relationships/slide" Target="/ppt/slides/slide11.xml" Id="Rf9b08d7ec3ac4df5" /><Relationship Type="http://schemas.openxmlformats.org/officeDocument/2006/relationships/slide" Target="/ppt/slides/slide12.xml" Id="Rdd133cceabaa4d66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f7de0ae4ac604859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a7ac91bc53134fb5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369c80d4bb8b44e9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4b8d0c1c7fee4266" /></Relationships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69ED-6033-5A49-8717-74079BF8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15A-01EE-5665-E710-40083C52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8BF2-DACC-0158-BA8A-548C3065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E276-DD4D-47FE-AA5F-6F5DB19A4159}" type="datetimeFigureOut">
              <a:rPr lang="en-IN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C1139-195B-67A4-9948-21BBF6B5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22394-9230-D942-B413-8B1906B3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6B21-B118-46E9-AC08-7D58DF5D579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2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0D22-8DD8-966C-9170-D2C53D925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B0E79-D0AF-D114-2F0D-C721C2BB6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38E5-F050-4E47-D4CB-64486821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DE276-DD4D-47FE-AA5F-6F5DB19A4159}" type="datetimeFigureOut">
              <a:rPr lang="en-IN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99607-576F-3927-14D9-0E569A2F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33B6-EA0B-A57B-20B2-7412B654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D6B21-B118-46E9-AC08-7D58DF5D579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AA23-CF20-C6A2-9A85-A2E9827C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46D45-F1F0-DBC0-488C-FF7F15C3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084D3-1BA5-A0F4-939C-7B35E895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CDAD-7968-43C4-9BA3-CC7B02EC28A0}" type="datetimeFigureOut">
              <a:rPr lang="en-IN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24BF-D8A8-00B6-5A18-7DE99D18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CC3A-99D6-0724-C56A-CA2FE55F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261-A859-41A7-8680-441C1EE4772B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96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DC49-C67A-2556-1349-5F117A90E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E7DB-0885-6602-9F7E-3511019C2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11E9-D14C-0674-03F7-2C90AB3A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ACDAD-7968-43C4-9BA3-CC7B02EC28A0}" type="datetimeFigureOut">
              <a:rPr lang="en-IN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0E6F-A286-DA5B-F0DD-80C46094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4C92-4454-4E5A-1954-A070AD09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4A261-A859-41A7-8680-441C1EE4772B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88691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1.xml" Id="R9ddeddc1cbfc446d" /><Relationship Type="http://schemas.openxmlformats.org/officeDocument/2006/relationships/slideLayout" Target="/ppt/slideLayouts/slideLayout4.xml" Id="R569e6be89e814f8e" /><Relationship Type="http://schemas.openxmlformats.org/officeDocument/2006/relationships/slideLayout" Target="/ppt/slideLayouts/slideLayout5.xml" Id="Rbfc8e7de191a4624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theme" Target="/ppt/slideMasters/theme/theme2.xml" Id="R16f0eaea56c24c14" /><Relationship Type="http://schemas.openxmlformats.org/officeDocument/2006/relationships/slideLayout" Target="/ppt/slideLayouts/slideLayout15.xml" Id="R33d7d6db8b424ae4" /><Relationship Type="http://schemas.openxmlformats.org/officeDocument/2006/relationships/slideLayout" Target="/ppt/slideLayouts/slideLayout16.xml" Id="R060caa7b42b0495d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833F56-EC99-2E01-D409-C1383E2D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C3F6-6036-FC7B-BE84-6220A5AB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295F-6579-B30C-5013-13E593748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ACDAD-7968-43C4-9BA3-CC7B02EC28A0}" type="datetimeFigureOut">
              <a:rPr lang="en-IN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35A9-A82F-5EDF-3A33-960F0A574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70DF8-E132-61DD-4C8A-AE569113A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4A261-A859-41A7-8680-441C1EE4772B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22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569e6be89e814f8e"/>
    <p:sldLayoutId id="2147483653" r:id="Rbfc8e7de191a46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BF5AB-BAC3-7343-8E9C-7BB8F803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F561-B8C0-609E-7885-860247555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B4310-8A17-BF5F-9EDE-D9E1D1F66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DE276-DD4D-47FE-AA5F-6F5DB19A4159}" type="datetimeFigureOut">
              <a:rPr lang="en-IN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6BA97-D35D-E3A3-0F47-D590D16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2AB8-CFB3-B9E4-1904-20CF9A0A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D6B21-B118-46E9-AC08-7D58DF5D5797}" type="slidenum">
              <a:rPr lang="en-IN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3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33d7d6db8b424ae4"/>
    <p:sldLayoutId id="2147483665" r:id="R060caa7b42b0495d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Masters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6288fd03f6d34a1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e6c5ca63ca4d4dce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1dda1c5759df4355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2.png" Id="R3b8a4dc4c7ab4d27" /><Relationship Type="http://schemas.openxmlformats.org/officeDocument/2006/relationships/slideLayout" Target="/ppt/slideLayouts/slideLayout15.xml" Id="R7e0a3ffdbc47447d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9b028275bb4a479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f792c1919f294088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923390afe2344b6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99f55d18daf4495d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.png" Id="R19963985199f4eae" /><Relationship Type="http://schemas.openxmlformats.org/officeDocument/2006/relationships/slideLayout" Target="/ppt/slideLayouts/slideLayout4.xml" Id="R4e2b32f670d14ea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6.xml" Id="R02d15e38a7e8423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f8a2d1c6fcda40cb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932bf4f1360342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F5CF-D153-B884-52F0-B531C09D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1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IN" sz="32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"icon"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"logo.png"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"image/x-icon"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&gt;Calculator&lt;/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34180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112A-9447-056C-2EE4-6B8C1849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2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'https://fonts.googleapis.com/css2?family=Playwrite+GB+S:ital,wght@0,100..400;1,100..400&amp;display=swap'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font-family: 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Playwrite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 GB S"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cursive;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font-optical-sizing: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font-weight: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600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font-style: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margin: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padding: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en-IN" sz="12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linear-gradient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135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deg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#e0f7fa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#b3e5fc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max-width: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margin: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background: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padding: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border-radius: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box-shadow: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0.15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text-align: </a:t>
            </a:r>
            <a:r>
              <a:rPr lang="en-IN" sz="12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font-weight: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text-shadow: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143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margin-bottom: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display: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margin: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border: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border-radius: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width: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height: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931100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D8D3-8FE7-F54B-AECF-10CBB393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font-size: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line-height: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1.6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.social-links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text-align: </a:t>
            </a:r>
            <a:r>
              <a:rPr lang="en-IN" sz="16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margin-top: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.social-links</a:t>
            </a:r>
            <a:r>
              <a:rPr lang="en-IN" sz="16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margin: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text-decoration: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#007bff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font-weight: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transition: </a:t>
            </a:r>
            <a:r>
              <a:rPr lang="en-IN" sz="16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ease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.social-links</a:t>
            </a:r>
            <a:r>
              <a:rPr lang="en-IN" sz="16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16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:hover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#84ffca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font-size: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margin-bottom: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3419935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493D-7DFC-224F-E912-3082872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7F3F6-3AF9-483C-028A-D78C1D83F5C2}"/>
              </a:ext>
            </a:extLst>
          </p:cNvPr>
          <p:cNvPicPr>
            <a:picLocks noChangeAspect="1"/>
          </p:cNvPicPr>
          <p:nvPr/>
        </p:nvPicPr>
        <p:blipFill>
          <a:blip r:embed="R3b8a4dc4c7ab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2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1054-58F0-9879-395C-0EF254E8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"calculator"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inputBox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 operator clear"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&gt;AC&lt;/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 operator"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&gt;DEL&lt;/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 operator"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&gt;%&lt;/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 operator"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&gt;/&lt;/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&gt;7&lt;/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&gt;8&lt;/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&gt;9&lt;/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 operator"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&gt;*&lt;/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&gt;4&lt;/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&gt;5&lt;/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&gt;6&lt;/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 operator"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&gt;-&lt;/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&gt;3&lt;/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 operator"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&gt;+&lt;/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&gt;00&lt;/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&gt;0&lt;/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&gt;.&lt;/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"button </a:t>
            </a:r>
            <a:r>
              <a:rPr lang="en-IN" sz="1200" b="1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equalBtn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&gt;=&lt;/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2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53377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E587-88E9-13A1-1A03-8C11ED7E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A6F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1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inputBox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A6FB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querySelectorAll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00A6FB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buttons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sz="18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8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A6FB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8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A6FB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'AC'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8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A6FB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'DEL'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A6FB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8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00A6FB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8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  <a:br>
              <a:rPr lang="en-IN" sz="18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2260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B7E1-3A24-88BC-37C8-DC29C4CC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r>
              <a:rPr lang="en-IN" sz="1300" b="1" dirty="0">
                <a:solidFill>
                  <a:srgbClr val="DA68FB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"https://fonts.googleapis.com/css2?family=</a:t>
            </a:r>
            <a:r>
              <a:rPr lang="en-IN" sz="1300" b="1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Sofadi+One&amp;display</a:t>
            </a:r>
            <a:r>
              <a:rPr lang="en-IN" sz="13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=swap"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margin: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padding: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box-sizing: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font-family: </a:t>
            </a:r>
            <a:r>
              <a:rPr lang="en-IN" sz="13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Sofadi</a:t>
            </a:r>
            <a:r>
              <a:rPr lang="en-IN" sz="13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 One"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system-</a:t>
            </a:r>
            <a:r>
              <a:rPr lang="en-IN" sz="13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width: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height: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vh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display: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justify-content: </a:t>
            </a:r>
            <a:r>
              <a:rPr lang="en-IN" sz="13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align-items: </a:t>
            </a:r>
            <a:r>
              <a:rPr lang="en-IN" sz="13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.calculator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border: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#000000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padding: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border-radius: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background: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box-shadow: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0.945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width: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border: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padding: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margin: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background: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box-shadow: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3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rgbs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84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font-size: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3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text-align: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cursor: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3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#000000</a:t>
            </a: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3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300" b="1" dirty="0"/>
          </a:p>
        </p:txBody>
      </p:sp>
    </p:spTree>
    <p:extLst>
      <p:ext uri="{BB962C8B-B14F-4D97-AF65-F5344CB8AC3E}">
        <p14:creationId xmlns:p14="http://schemas.microsoft.com/office/powerpoint/2010/main" val="88556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7AFF-511E-8154-8659-0BE84F17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Autofit/>
          </a:bodyPr>
          <a:lstStyle/>
          <a:p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600" b="1" dirty="0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::placeholder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#000000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border: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0.422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box-shadow: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107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width: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height: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margin: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border-radius: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background: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transparent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#000000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font-size: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cursor: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equalBtn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background-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#a6c3eb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.operator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#f70529be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background-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213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238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226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0.692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.clear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background-</a:t>
            </a:r>
            <a:r>
              <a:rPr lang="en-IN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1" dirty="0" err="1">
                <a:solidFill>
                  <a:srgbClr val="5CC9F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237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232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227</a:t>
            </a: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40697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5ACA7-64C5-B4E1-1042-DE8F5E85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19963985199f4e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496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E362-2BC3-9F96-1314-B5B8CFD7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l"/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6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600" b="1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36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6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6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6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&gt;My intro&lt;/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6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600" b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3600" b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"style.css"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&gt;</a:t>
            </a: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3600" b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3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29105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4C5A-D892-732C-F642-0E03DD46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25000" lnSpcReduction="20000"/>
          </a:bodyPr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i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0" b="1" i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&gt;Srijan Poddar&lt;/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i="1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0" b="1" i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"img.jpg"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0" b="1" i="1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0" b="1" i="1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"Profile Picture"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&gt;I'm &lt;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&gt;Srijan Poddar&lt;/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&gt;, an enthusiastic individual who loves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exploring new ideas and challenges. I have done my schooling at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80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&gt;"Divine Public School"&lt;/</a:t>
            </a:r>
            <a:r>
              <a:rPr lang="en-US" sz="80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&gt;. I was a PCM student and passed my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12&lt;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0" b="1" i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sup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in 2022 with an aggregate of 83.42%, and I am currently pursuing my </a:t>
            </a:r>
            <a:r>
              <a:rPr lang="en-US" sz="8000" b="1" i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B.Tech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degree from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80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&gt;"KIET Group of Institutions"&lt;/</a:t>
            </a:r>
            <a:r>
              <a:rPr lang="en-US" sz="80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in &lt;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80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&gt;Computer Science and Engineering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branch&lt;/</a:t>
            </a:r>
            <a:r>
              <a:rPr lang="en-US" sz="8000" b="1" i="1" dirty="0" err="1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&gt;. I enjoy diving deep into projects that allow me to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express my creativity and problem-solving skills. Outside of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work, I'm passionate about playing chess, which inspires me and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keeps me balanced. I believe in the power of lifelong learning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and am always looking for new experiences that broaden my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perspective. Whether through travel, reading, or connecting with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others, I strive to grow both personally and professionally.</a:t>
            </a:r>
          </a:p>
          <a:p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sz="8000" b="1" i="1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0" b="1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01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86EF-94A3-EAA9-C95B-F54BD65B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"social-links"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&gt;Connect with me:&lt;/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"https://www.linkedin.com/in/srijan-poddar-96b39a283?utm_source=share&amp;utm_campaign=share_via&amp;utm_content=profile&amp;utm_medium=android_app "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&gt;LinkedIn&lt;/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"https://github.com/</a:t>
            </a:r>
            <a:r>
              <a:rPr lang="en-IN" sz="2000" b="0" dirty="0" err="1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SrijanPoddar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&gt;GitHub&lt;/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"https://www.instagram.com/srijan.poddar/profilecard/?igsh=MWRlNzh6NndlcDA4cg=="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000" b="0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&gt;Instagram&lt;/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"mailto:srijanpoddar8@gmail.com"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ACAFF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68EDC6"/>
                </a:solidFill>
                <a:effectLst/>
                <a:latin typeface="Consolas" panose="020B0609020204030204" pitchFamily="49" charset="0"/>
              </a:rPr>
              <a:t>"_blank"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&gt;Gmail&lt;/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F88DAD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0184405"/>
      </p:ext>
    </p:extLst>
  </p:cSld>
  <p:clrMapOvr>
    <a:masterClrMapping/>
  </p:clrMapOvr>
</p:sld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&lt;!DOCTYPE html&gt; &lt;html lang="en"&gt;     &lt;head&gt;         &lt;meta charset="UTF-8" /&gt;         &lt;meta http-equiv="X-UA-Compatible" content="IE=edge" /&gt;         &lt;meta name="viewport" content="width=device-width, initial-scale=1.0" /&gt;         &lt;link rel="stylesheet" href="style.css" /&gt;         &lt;link rel="icon" href="logo.png" type="image/x-icon"&gt;         &lt;title&gt;Calculator&lt;/title&gt;     &lt;/head&gt;     &lt;body&gt; </vt:lpstr>
      <vt:lpstr>&lt;div class="container"&gt;             &lt;div class="calculator"&gt;                 &lt;input type="text" id="inputBox" placeholder="0" /&gt;                 &lt;div&gt;                     &lt;button class="button operator clear"&gt;AC&lt;/button&gt;                     &lt;button class="button operator"&gt;DEL&lt;/button&gt;                     &lt;button class="button operator"&gt;%&lt;/button&gt;                     &lt;button class="button operator"&gt;/&lt;/button&gt;                 &lt;/div&gt;                 &lt;div&gt;                     &lt;button class="button"&gt;7&lt;/button&gt;                     &lt;button class="button"&gt;8&lt;/button&gt;                     &lt;button class="button"&gt;9&lt;/button&gt;                     &lt;button class="button operator"&gt;*&lt;/button&gt;                 &lt;/div&gt;                 &lt;div&gt;                     &lt;button class="button"&gt;4&lt;/button&gt;                     &lt;button class="button"&gt;5&lt;/button&gt;                     &lt;button class="button"&gt;6&lt;/button&gt;                     &lt;button class="button operator"&gt;-&lt;/button&gt;                 &lt;/div&gt;                 &lt;div&gt;                     &lt;button class="button"&gt;1&lt;/button&gt;                     &lt;button class="button"&gt;2&lt;/button&gt;                     &lt;button class="button"&gt;3&lt;/button&gt;                     &lt;button class="button operator"&gt;+&lt;/button&gt;                 &lt;/div&gt;                  &lt;div&gt;                     &lt;button class="button"&gt;00&lt;/button&gt;                     &lt;button class="button"&gt;0&lt;/button&gt;                     &lt;button class="button"&gt;.&lt;/button&gt;                     &lt;button class="button equalBtn"&gt;=&lt;/button&gt;                 &lt;/div&gt;             &lt;/div&gt;         &lt;/div&gt;          &lt;script src="script.js"&gt;&lt;/script&gt;     &lt;/body&gt; &lt;/html&gt; </vt:lpstr>
      <vt:lpstr>let input = document.getElementById('inputBox'); let buttons = document.querySelectorAll('button');  let string = ""; let arr = Array.from(buttons); arr.forEach(button =&gt; {     button.addEventListener('click', (e) =&gt; {         if (e.target.innerHTML == '=') {             string = eval(string);             input.value = string;         }          else if (e.target.innerHTML == 'AC') {             string = "";             input.value = string;         }         else if (e.target.innerHTML == 'DEL') {             string = string.substring(0, string.length - 1);             input.value = string;         }         else {             string += e.target.innerHTML;             input.value = string;         }      }) }) </vt:lpstr>
      <vt:lpstr>@import url("https://fonts.googleapis.com/css2?family=Sofadi+One&amp;display=swap");  * {     margin: 0;     padding: 0;     box-sizing: border-box;     font-family: "Sofadi One", system-ui; }  body {     width: 100%;     height: 100vh;     display: flex;     justify-content: center;     align-items: center; }  .calculator {     border: 1px solid #000000;     padding: 20px;     border-radius: 16px;     background: transparent;     box-shadow: 0px 3px 15px rgba(0, 0, 0, 0.945); }  input {     width: 320px;     border: none;     padding: 24px;     margin: 10px;     background: transparent;     box-shadow: 0px 3px 15px rgbs(84, 84, 84, 0.1);     font-size: 40px;     text-align: right;     cursor: pointer;     color: #000000; } </vt:lpstr>
      <vt:lpstr>input::placeholder {     color: #000000; }  button {     border: 2px solid rgba(0, 0, 0, 0.422);     box-shadow: 0px 3px 15px rgba(128, 107, 107, 0.5);     width: 60px;     height: 60px;     margin: 10px;     border-radius: 50%;     background: transparent;     color: #000000;     font-size: 20px;     cursor: pointer; }  .equalBtn {     background-color: #a6c3eb; }  .operator {     color: #f70529be;     background-color: rgba(213, 238, 226, 0.692); }  .clear {     background-color: rgb(237, 232, 227); }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/>
  <dc:creator>Srijan Poddar</dc:creator>
  <lastModifiedBy>Srijan Poddar</lastModifiedBy>
  <revision>1</revision>
  <dcterms:created xsi:type="dcterms:W3CDTF">2024-10-28T09:19:36.0000000Z</dcterms:created>
  <dcterms:modified xsi:type="dcterms:W3CDTF">2024-10-28T14:25:03.2380000Z</dcterms:modified>
</coreProperties>
</file>