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641FCF-6652-49E7-818E-90F518650764}">
          <p14:sldIdLst>
            <p14:sldId id="256"/>
            <p14:sldId id="257"/>
            <p14:sldId id="258"/>
            <p14:sldId id="259"/>
            <p14:sldId id="260"/>
            <p14:sldId id="261"/>
            <p14:sldId id="262"/>
            <p14:sldId id="263"/>
            <p14:sldId id="264"/>
          </p14:sldIdLst>
        </p14:section>
        <p14:section name="Untitled Section" id="{46DE862A-9FEC-4BE2-B99B-C9E047104CF1}">
          <p14:sldIdLst>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35.167.125.98/index.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B068-B113-426F-9810-6ACF4CC9813E}"/>
              </a:ext>
            </a:extLst>
          </p:cNvPr>
          <p:cNvSpPr>
            <a:spLocks noGrp="1"/>
          </p:cNvSpPr>
          <p:nvPr>
            <p:ph type="ctrTitle"/>
          </p:nvPr>
        </p:nvSpPr>
        <p:spPr/>
        <p:txBody>
          <a:bodyPr/>
          <a:lstStyle/>
          <a:p>
            <a:pPr algn="ctr"/>
            <a:r>
              <a:rPr lang="en-US" dirty="0"/>
              <a:t>Railway Complaint &amp; Feedback Management System</a:t>
            </a:r>
          </a:p>
        </p:txBody>
      </p:sp>
      <p:sp>
        <p:nvSpPr>
          <p:cNvPr id="3" name="Subtitle 2">
            <a:extLst>
              <a:ext uri="{FF2B5EF4-FFF2-40B4-BE49-F238E27FC236}">
                <a16:creationId xmlns:a16="http://schemas.microsoft.com/office/drawing/2014/main" id="{B154A14A-610B-4963-8B08-5B0B32BE0A5B}"/>
              </a:ext>
            </a:extLst>
          </p:cNvPr>
          <p:cNvSpPr>
            <a:spLocks noGrp="1"/>
          </p:cNvSpPr>
          <p:nvPr>
            <p:ph type="subTitle" idx="1"/>
          </p:nvPr>
        </p:nvSpPr>
        <p:spPr>
          <a:xfrm>
            <a:off x="1507067" y="4050833"/>
            <a:ext cx="7766936" cy="1096899"/>
          </a:xfrm>
        </p:spPr>
        <p:txBody>
          <a:bodyPr/>
          <a:lstStyle/>
          <a:p>
            <a:endParaRPr lang="en-US" dirty="0"/>
          </a:p>
        </p:txBody>
      </p:sp>
    </p:spTree>
    <p:extLst>
      <p:ext uri="{BB962C8B-B14F-4D97-AF65-F5344CB8AC3E}">
        <p14:creationId xmlns:p14="http://schemas.microsoft.com/office/powerpoint/2010/main" val="321899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20EF-4EFF-43E2-864D-CA032CB1752A}"/>
              </a:ext>
            </a:extLst>
          </p:cNvPr>
          <p:cNvSpPr>
            <a:spLocks noGrp="1"/>
          </p:cNvSpPr>
          <p:nvPr>
            <p:ph type="title"/>
          </p:nvPr>
        </p:nvSpPr>
        <p:spPr>
          <a:xfrm>
            <a:off x="677334" y="2610679"/>
            <a:ext cx="8596668" cy="1320800"/>
          </a:xfrm>
        </p:spPr>
        <p:txBody>
          <a:bodyPr/>
          <a:lstStyle/>
          <a:p>
            <a:r>
              <a:rPr lang="en-US" dirty="0"/>
              <a:t>THANK YOU!!</a:t>
            </a:r>
          </a:p>
        </p:txBody>
      </p:sp>
      <p:sp>
        <p:nvSpPr>
          <p:cNvPr id="3" name="Content Placeholder 2">
            <a:extLst>
              <a:ext uri="{FF2B5EF4-FFF2-40B4-BE49-F238E27FC236}">
                <a16:creationId xmlns:a16="http://schemas.microsoft.com/office/drawing/2014/main" id="{4E2E176F-D255-4DA9-83C9-4FA607514418}"/>
              </a:ext>
            </a:extLst>
          </p:cNvPr>
          <p:cNvSpPr>
            <a:spLocks noGrp="1"/>
          </p:cNvSpPr>
          <p:nvPr>
            <p:ph idx="1"/>
          </p:nvPr>
        </p:nvSpPr>
        <p:spPr>
          <a:xfrm>
            <a:off x="518307" y="994398"/>
            <a:ext cx="8596668" cy="3880773"/>
          </a:xfrm>
        </p:spPr>
        <p:txBody>
          <a:bodyPr/>
          <a:lstStyle/>
          <a:p>
            <a:endParaRPr lang="en-US" dirty="0"/>
          </a:p>
        </p:txBody>
      </p:sp>
    </p:spTree>
    <p:extLst>
      <p:ext uri="{BB962C8B-B14F-4D97-AF65-F5344CB8AC3E}">
        <p14:creationId xmlns:p14="http://schemas.microsoft.com/office/powerpoint/2010/main" val="249761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D8DA-2B65-457F-AF68-9A37C1215ED0}"/>
              </a:ext>
            </a:extLst>
          </p:cNvPr>
          <p:cNvSpPr>
            <a:spLocks noGrp="1"/>
          </p:cNvSpPr>
          <p:nvPr>
            <p:ph type="title"/>
          </p:nvPr>
        </p:nvSpPr>
        <p:spPr/>
        <p:txBody>
          <a:bodyPr/>
          <a:lstStyle/>
          <a:p>
            <a:r>
              <a:rPr lang="en-US" dirty="0"/>
              <a:t>Tech Stack Used</a:t>
            </a:r>
          </a:p>
        </p:txBody>
      </p:sp>
      <p:sp>
        <p:nvSpPr>
          <p:cNvPr id="3" name="Content Placeholder 2">
            <a:extLst>
              <a:ext uri="{FF2B5EF4-FFF2-40B4-BE49-F238E27FC236}">
                <a16:creationId xmlns:a16="http://schemas.microsoft.com/office/drawing/2014/main" id="{1A732966-3A7F-4D58-8CEB-EBA8C42E61B1}"/>
              </a:ext>
            </a:extLst>
          </p:cNvPr>
          <p:cNvSpPr>
            <a:spLocks noGrp="1"/>
          </p:cNvSpPr>
          <p:nvPr>
            <p:ph idx="1"/>
          </p:nvPr>
        </p:nvSpPr>
        <p:spPr/>
        <p:txBody>
          <a:bodyPr>
            <a:normAutofit/>
          </a:bodyPr>
          <a:lstStyle/>
          <a:p>
            <a:pPr marL="0" indent="0">
              <a:buNone/>
            </a:pPr>
            <a:r>
              <a:rPr lang="en-US" dirty="0"/>
              <a:t>Big Data Technologies:</a:t>
            </a:r>
          </a:p>
          <a:p>
            <a:pPr>
              <a:buFont typeface="+mj-lt"/>
              <a:buAutoNum type="arabicPeriod"/>
            </a:pPr>
            <a:r>
              <a:rPr lang="en-US" dirty="0"/>
              <a:t>Apache Zookeeper (For managing </a:t>
            </a:r>
            <a:r>
              <a:rPr lang="en-US" dirty="0" err="1"/>
              <a:t>kafka</a:t>
            </a:r>
            <a:r>
              <a:rPr lang="en-US" dirty="0"/>
              <a:t> Cluster)</a:t>
            </a:r>
          </a:p>
          <a:p>
            <a:pPr>
              <a:buFont typeface="+mj-lt"/>
              <a:buAutoNum type="arabicPeriod"/>
            </a:pPr>
            <a:r>
              <a:rPr lang="en-US" dirty="0"/>
              <a:t>Apache Kafka </a:t>
            </a:r>
          </a:p>
          <a:p>
            <a:pPr>
              <a:buFont typeface="+mj-lt"/>
              <a:buAutoNum type="arabicPeriod"/>
            </a:pPr>
            <a:r>
              <a:rPr lang="en-US" dirty="0"/>
              <a:t>Apache Spark</a:t>
            </a:r>
          </a:p>
          <a:p>
            <a:pPr>
              <a:buFont typeface="+mj-lt"/>
              <a:buAutoNum type="arabicPeriod"/>
            </a:pPr>
            <a:r>
              <a:rPr lang="en-US" dirty="0"/>
              <a:t>Apache Hadoop </a:t>
            </a:r>
          </a:p>
          <a:p>
            <a:pPr marL="0" indent="0">
              <a:buNone/>
            </a:pPr>
            <a:r>
              <a:rPr lang="en-US" dirty="0"/>
              <a:t>Machine Learning Models :</a:t>
            </a:r>
          </a:p>
          <a:p>
            <a:pPr>
              <a:buFont typeface="+mj-lt"/>
              <a:buAutoNum type="arabicPeriod"/>
            </a:pPr>
            <a:r>
              <a:rPr lang="en-US" dirty="0"/>
              <a:t> Naïve Bayes Classifier Using Python</a:t>
            </a:r>
          </a:p>
          <a:p>
            <a:pPr marL="0" indent="0">
              <a:buNone/>
            </a:pPr>
            <a:r>
              <a:rPr lang="en-US" dirty="0" err="1"/>
              <a:t>DataBase</a:t>
            </a:r>
            <a:r>
              <a:rPr lang="en-US" dirty="0"/>
              <a:t> Used : </a:t>
            </a:r>
          </a:p>
          <a:p>
            <a:pPr>
              <a:buFont typeface="+mj-lt"/>
              <a:buAutoNum type="arabicPeriod"/>
            </a:pPr>
            <a:r>
              <a:rPr lang="en-US" dirty="0" err="1"/>
              <a:t>PySQL</a:t>
            </a:r>
            <a:endParaRPr lang="en-US" dirty="0"/>
          </a:p>
        </p:txBody>
      </p:sp>
    </p:spTree>
    <p:extLst>
      <p:ext uri="{BB962C8B-B14F-4D97-AF65-F5344CB8AC3E}">
        <p14:creationId xmlns:p14="http://schemas.microsoft.com/office/powerpoint/2010/main" val="339848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BD2B-F7EB-4A44-93AE-2D23E7E336DF}"/>
              </a:ext>
            </a:extLst>
          </p:cNvPr>
          <p:cNvSpPr>
            <a:spLocks noGrp="1"/>
          </p:cNvSpPr>
          <p:nvPr>
            <p:ph type="title"/>
          </p:nvPr>
        </p:nvSpPr>
        <p:spPr>
          <a:xfrm>
            <a:off x="584569" y="-50800"/>
            <a:ext cx="8596668" cy="1320800"/>
          </a:xfrm>
        </p:spPr>
        <p:txBody>
          <a:bodyPr/>
          <a:lstStyle/>
          <a:p>
            <a:endParaRPr lang="en-US" dirty="0"/>
          </a:p>
        </p:txBody>
      </p:sp>
      <p:sp>
        <p:nvSpPr>
          <p:cNvPr id="3" name="Content Placeholder 2">
            <a:extLst>
              <a:ext uri="{FF2B5EF4-FFF2-40B4-BE49-F238E27FC236}">
                <a16:creationId xmlns:a16="http://schemas.microsoft.com/office/drawing/2014/main" id="{A8666937-1C07-42F1-85E3-79191F1C1C0F}"/>
              </a:ext>
            </a:extLst>
          </p:cNvPr>
          <p:cNvSpPr>
            <a:spLocks noGrp="1"/>
          </p:cNvSpPr>
          <p:nvPr>
            <p:ph idx="1"/>
          </p:nvPr>
        </p:nvSpPr>
        <p:spPr>
          <a:xfrm>
            <a:off x="584569" y="1488613"/>
            <a:ext cx="8596668" cy="4806170"/>
          </a:xfrm>
        </p:spPr>
        <p:txBody>
          <a:bodyPr>
            <a:normAutofit fontScale="92500" lnSpcReduction="20000"/>
          </a:bodyPr>
          <a:lstStyle/>
          <a:p>
            <a:pPr marL="0" indent="0">
              <a:buNone/>
            </a:pPr>
            <a:r>
              <a:rPr lang="en-US" dirty="0"/>
              <a:t>Front End Technologies Used: </a:t>
            </a:r>
          </a:p>
          <a:p>
            <a:pPr>
              <a:buFont typeface="+mj-lt"/>
              <a:buAutoNum type="arabicPeriod"/>
            </a:pPr>
            <a:r>
              <a:rPr lang="en-US" dirty="0"/>
              <a:t>HTML/CSS</a:t>
            </a:r>
          </a:p>
          <a:p>
            <a:pPr>
              <a:buFont typeface="+mj-lt"/>
              <a:buAutoNum type="arabicPeriod"/>
            </a:pPr>
            <a:r>
              <a:rPr lang="en-US" dirty="0"/>
              <a:t>JAVASCRIPT</a:t>
            </a:r>
          </a:p>
          <a:p>
            <a:pPr>
              <a:buFont typeface="+mj-lt"/>
              <a:buAutoNum type="arabicPeriod"/>
            </a:pPr>
            <a:r>
              <a:rPr lang="en-US" dirty="0"/>
              <a:t>BOOTSTRAP</a:t>
            </a:r>
          </a:p>
          <a:p>
            <a:pPr>
              <a:buFont typeface="+mj-lt"/>
              <a:buAutoNum type="arabicPeriod"/>
            </a:pPr>
            <a:r>
              <a:rPr lang="en-US" dirty="0"/>
              <a:t>AJAX</a:t>
            </a:r>
          </a:p>
          <a:p>
            <a:pPr>
              <a:buFont typeface="+mj-lt"/>
              <a:buAutoNum type="arabicPeriod"/>
            </a:pPr>
            <a:r>
              <a:rPr lang="en-US" dirty="0"/>
              <a:t>Android</a:t>
            </a:r>
          </a:p>
          <a:p>
            <a:pPr marL="0" indent="0">
              <a:buNone/>
            </a:pPr>
            <a:r>
              <a:rPr lang="en-US" dirty="0" err="1"/>
              <a:t>BackEnd</a:t>
            </a:r>
            <a:r>
              <a:rPr lang="en-US" dirty="0"/>
              <a:t> Technologies Used:</a:t>
            </a:r>
          </a:p>
          <a:p>
            <a:pPr>
              <a:buFont typeface="+mj-lt"/>
              <a:buAutoNum type="arabicPeriod"/>
            </a:pPr>
            <a:r>
              <a:rPr lang="en-US" dirty="0"/>
              <a:t>PHP</a:t>
            </a:r>
          </a:p>
          <a:p>
            <a:pPr marL="0" indent="0">
              <a:buNone/>
            </a:pPr>
            <a:r>
              <a:rPr lang="en-US" dirty="0"/>
              <a:t>Deployment:</a:t>
            </a:r>
          </a:p>
          <a:p>
            <a:pPr>
              <a:buFont typeface="+mj-lt"/>
              <a:buAutoNum type="arabicPeriod"/>
            </a:pPr>
            <a:r>
              <a:rPr lang="en-US" dirty="0"/>
              <a:t>AWS EC2 (3 instances of 8 GB ram each for cluster formation) whose respective IP’s are:</a:t>
            </a:r>
          </a:p>
          <a:p>
            <a:r>
              <a:rPr lang="en-US" dirty="0"/>
              <a:t>35.167.125.98</a:t>
            </a:r>
          </a:p>
          <a:p>
            <a:r>
              <a:rPr lang="en-US" dirty="0"/>
              <a:t>34.218.14.113</a:t>
            </a:r>
          </a:p>
          <a:p>
            <a:r>
              <a:rPr lang="en-US" dirty="0"/>
              <a:t>34.218.217.165</a:t>
            </a:r>
          </a:p>
        </p:txBody>
      </p:sp>
    </p:spTree>
    <p:extLst>
      <p:ext uri="{BB962C8B-B14F-4D97-AF65-F5344CB8AC3E}">
        <p14:creationId xmlns:p14="http://schemas.microsoft.com/office/powerpoint/2010/main" val="132566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4A63-CC3A-4A2A-8162-A9EFE7DFF33A}"/>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122839DA-2B00-40AB-848A-A11FEC51F7C7}"/>
              </a:ext>
            </a:extLst>
          </p:cNvPr>
          <p:cNvSpPr>
            <a:spLocks noGrp="1"/>
          </p:cNvSpPr>
          <p:nvPr>
            <p:ph idx="1"/>
          </p:nvPr>
        </p:nvSpPr>
        <p:spPr/>
        <p:txBody>
          <a:bodyPr/>
          <a:lstStyle/>
          <a:p>
            <a:r>
              <a:rPr lang="en-US" dirty="0"/>
              <a:t>Web Interface: hosted on AWS EC2 instance (</a:t>
            </a:r>
            <a:r>
              <a:rPr lang="en-US" dirty="0">
                <a:hlinkClick r:id="rId2"/>
              </a:rPr>
              <a:t>http://35.167.125.98/index.php</a:t>
            </a:r>
            <a:r>
              <a:rPr lang="en-US" dirty="0"/>
              <a:t>)</a:t>
            </a:r>
          </a:p>
          <a:p>
            <a:pPr marL="0" indent="0">
              <a:buNone/>
            </a:pPr>
            <a:endParaRPr lang="en-US" dirty="0"/>
          </a:p>
          <a:p>
            <a:r>
              <a:rPr lang="en-US" dirty="0"/>
              <a:t>Android App (</a:t>
            </a:r>
            <a:r>
              <a:rPr lang="en-US" dirty="0" err="1"/>
              <a:t>apk</a:t>
            </a:r>
            <a:r>
              <a:rPr lang="en-US" dirty="0"/>
              <a:t> pushed in </a:t>
            </a:r>
            <a:r>
              <a:rPr lang="en-US" dirty="0" err="1"/>
              <a:t>github</a:t>
            </a:r>
            <a:r>
              <a:rPr lang="en-US" dirty="0"/>
              <a:t>) </a:t>
            </a:r>
          </a:p>
        </p:txBody>
      </p:sp>
    </p:spTree>
    <p:extLst>
      <p:ext uri="{BB962C8B-B14F-4D97-AF65-F5344CB8AC3E}">
        <p14:creationId xmlns:p14="http://schemas.microsoft.com/office/powerpoint/2010/main" val="264748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E707-5207-40AB-89B7-9848F931B6CA}"/>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EFBE349E-23FD-4F01-A11B-712BA7C5B270}"/>
              </a:ext>
            </a:extLst>
          </p:cNvPr>
          <p:cNvSpPr>
            <a:spLocks noGrp="1"/>
          </p:cNvSpPr>
          <p:nvPr>
            <p:ph idx="1"/>
          </p:nvPr>
        </p:nvSpPr>
        <p:spPr/>
        <p:txBody>
          <a:bodyPr/>
          <a:lstStyle/>
          <a:p>
            <a:r>
              <a:rPr lang="en-US" dirty="0"/>
              <a:t>In our project we are going to extract some real time railway data from twitter since a lot of people post their complaints on twitter and other media platforms.</a:t>
            </a:r>
          </a:p>
          <a:p>
            <a:r>
              <a:rPr lang="en-US" dirty="0"/>
              <a:t>Our Kafka cluster has the capability to extract streaming data from twitter directly at a very fast rate.</a:t>
            </a:r>
          </a:p>
          <a:p>
            <a:r>
              <a:rPr lang="en-US" dirty="0"/>
              <a:t>Then, these tweets are fed to spark cluster which uses </a:t>
            </a:r>
            <a:r>
              <a:rPr lang="en-US" dirty="0" err="1"/>
              <a:t>mllib</a:t>
            </a:r>
            <a:r>
              <a:rPr lang="en-US" dirty="0"/>
              <a:t> to run a distributed machine learning algorithm which in turns classifies these tweets into two categories i.e., Either Emergency or Feedback.</a:t>
            </a:r>
          </a:p>
          <a:p>
            <a:r>
              <a:rPr lang="en-US" dirty="0"/>
              <a:t>Now according to these categorizations these tweets are then sent to the database.</a:t>
            </a:r>
          </a:p>
        </p:txBody>
      </p:sp>
    </p:spTree>
    <p:extLst>
      <p:ext uri="{BB962C8B-B14F-4D97-AF65-F5344CB8AC3E}">
        <p14:creationId xmlns:p14="http://schemas.microsoft.com/office/powerpoint/2010/main" val="121959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02C4-2FB8-42BD-B936-9605797A5F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4E43D0-86D0-41A9-995C-A9709EA97903}"/>
              </a:ext>
            </a:extLst>
          </p:cNvPr>
          <p:cNvSpPr>
            <a:spLocks noGrp="1"/>
          </p:cNvSpPr>
          <p:nvPr>
            <p:ph idx="1"/>
          </p:nvPr>
        </p:nvSpPr>
        <p:spPr/>
        <p:txBody>
          <a:bodyPr/>
          <a:lstStyle/>
          <a:p>
            <a:r>
              <a:rPr lang="en-US" dirty="0"/>
              <a:t>The website and the android app then extracts those categorized tweets from the database from where the authorities can easily access and also reply to those tweets from the web or the app itself.</a:t>
            </a:r>
          </a:p>
          <a:p>
            <a:r>
              <a:rPr lang="en-US" dirty="0"/>
              <a:t>The replies of the officials will appear as a reply to the tweet of the customer on twitter.</a:t>
            </a:r>
          </a:p>
          <a:p>
            <a:r>
              <a:rPr lang="en-US" dirty="0"/>
              <a:t>Once a reply to a particular tweet is done, It will automatically move to the Previous Complaints section of the app or the web interface from where the officials can also check as to what he has replied.</a:t>
            </a:r>
          </a:p>
        </p:txBody>
      </p:sp>
    </p:spTree>
    <p:extLst>
      <p:ext uri="{BB962C8B-B14F-4D97-AF65-F5344CB8AC3E}">
        <p14:creationId xmlns:p14="http://schemas.microsoft.com/office/powerpoint/2010/main" val="213817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5C09-CDB2-42D0-8F71-599D20FE6D49}"/>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D93B913D-9405-4DC0-BCDC-F73555FCDDF1}"/>
              </a:ext>
            </a:extLst>
          </p:cNvPr>
          <p:cNvSpPr>
            <a:spLocks noGrp="1"/>
          </p:cNvSpPr>
          <p:nvPr>
            <p:ph idx="1"/>
          </p:nvPr>
        </p:nvSpPr>
        <p:spPr/>
        <p:txBody>
          <a:bodyPr/>
          <a:lstStyle/>
          <a:p>
            <a:r>
              <a:rPr lang="en-US" dirty="0"/>
              <a:t>Firstly the servers of </a:t>
            </a:r>
            <a:r>
              <a:rPr lang="en-US" dirty="0" err="1"/>
              <a:t>Hadoop,Spark,Zookeeper</a:t>
            </a:r>
            <a:r>
              <a:rPr lang="en-US" dirty="0"/>
              <a:t> and Kafka are started up.</a:t>
            </a:r>
          </a:p>
          <a:p>
            <a:r>
              <a:rPr lang="en-US" dirty="0"/>
              <a:t>Then we run a script tweet.py on the </a:t>
            </a:r>
            <a:r>
              <a:rPr lang="en-US" dirty="0" err="1"/>
              <a:t>kafka</a:t>
            </a:r>
            <a:r>
              <a:rPr lang="en-US" dirty="0"/>
              <a:t> server which extracts the tweet data on the railways and sends them directly to its partitions.</a:t>
            </a:r>
          </a:p>
          <a:p>
            <a:r>
              <a:rPr lang="en-US" dirty="0"/>
              <a:t>Then, spark cluster picks up those tweets and applies a pre trained machine learning model which classifies the tweets as feedback or emergency and sends them into the database created on AWS instance (35.167.125.98) in the file (final.py)</a:t>
            </a:r>
          </a:p>
          <a:p>
            <a:r>
              <a:rPr lang="en-US" dirty="0"/>
              <a:t>The website is also hosted on this AWS instance where a apache server runs continuously.</a:t>
            </a:r>
          </a:p>
          <a:p>
            <a:r>
              <a:rPr lang="en-US" dirty="0"/>
              <a:t> As soon as a new tweet on the railway is made by any user across the world, it is instantly classified and displayed on the app and website.</a:t>
            </a:r>
          </a:p>
        </p:txBody>
      </p:sp>
    </p:spTree>
    <p:extLst>
      <p:ext uri="{BB962C8B-B14F-4D97-AF65-F5344CB8AC3E}">
        <p14:creationId xmlns:p14="http://schemas.microsoft.com/office/powerpoint/2010/main" val="271665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0256-5375-45CC-BC46-6239F7754D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866FC-EA9B-4775-9868-B030A94AE40A}"/>
              </a:ext>
            </a:extLst>
          </p:cNvPr>
          <p:cNvSpPr>
            <a:spLocks noGrp="1"/>
          </p:cNvSpPr>
          <p:nvPr>
            <p:ph idx="1"/>
          </p:nvPr>
        </p:nvSpPr>
        <p:spPr/>
        <p:txBody>
          <a:bodyPr/>
          <a:lstStyle/>
          <a:p>
            <a:r>
              <a:rPr lang="en-US" dirty="0"/>
              <a:t>From the web or app interface the officials can take actions according to the tweets.</a:t>
            </a:r>
          </a:p>
          <a:p>
            <a:r>
              <a:rPr lang="en-US" dirty="0"/>
              <a:t>They can also directly reply to those tweets from the app or the web interface which will appear as a reply to the original tweet of the user.</a:t>
            </a:r>
          </a:p>
          <a:p>
            <a:r>
              <a:rPr lang="en-US" dirty="0"/>
              <a:t>And after replying the tweet will appear on the Previous Complaints section from where the officials can see what they have replied previously.</a:t>
            </a:r>
          </a:p>
        </p:txBody>
      </p:sp>
    </p:spTree>
    <p:extLst>
      <p:ext uri="{BB962C8B-B14F-4D97-AF65-F5344CB8AC3E}">
        <p14:creationId xmlns:p14="http://schemas.microsoft.com/office/powerpoint/2010/main" val="40935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B074-46D7-4F7E-AD59-61F4E6E22C2D}"/>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8585D4E9-FE81-4354-8850-9F8395FA899E}"/>
              </a:ext>
            </a:extLst>
          </p:cNvPr>
          <p:cNvSpPr>
            <a:spLocks noGrp="1"/>
          </p:cNvSpPr>
          <p:nvPr>
            <p:ph idx="1"/>
          </p:nvPr>
        </p:nvSpPr>
        <p:spPr/>
        <p:txBody>
          <a:bodyPr/>
          <a:lstStyle/>
          <a:p>
            <a:r>
              <a:rPr lang="en-US" dirty="0"/>
              <a:t>Reduces the work complexity of scanning through thousands of useless data to find particular information but from here we can directly find the relevant tweets that needs attention.</a:t>
            </a:r>
          </a:p>
          <a:p>
            <a:r>
              <a:rPr lang="en-US" dirty="0"/>
              <a:t>Also, this model is flexible and can be applied on various other local authorities like Nagar Nigam, State electricity board and various other authorities. To do that we just have to filter the tweets on the basis of that particular authority</a:t>
            </a:r>
          </a:p>
        </p:txBody>
      </p:sp>
    </p:spTree>
    <p:extLst>
      <p:ext uri="{BB962C8B-B14F-4D97-AF65-F5344CB8AC3E}">
        <p14:creationId xmlns:p14="http://schemas.microsoft.com/office/powerpoint/2010/main" val="20293173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586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Railway Complaint &amp; Feedback Management System</vt:lpstr>
      <vt:lpstr>Tech Stack Used</vt:lpstr>
      <vt:lpstr>PowerPoint Presentation</vt:lpstr>
      <vt:lpstr>Interfaces</vt:lpstr>
      <vt:lpstr>Description</vt:lpstr>
      <vt:lpstr>PowerPoint Presentation</vt:lpstr>
      <vt:lpstr>Usage</vt:lpstr>
      <vt:lpstr>PowerPoint Presentation</vt:lpstr>
      <vt:lpstr>Use Cases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Complaint &amp; Feedback Management System</dc:title>
  <dc:creator>Kartik Jain</dc:creator>
  <cp:lastModifiedBy>Kartik Jain</cp:lastModifiedBy>
  <cp:revision>9</cp:revision>
  <dcterms:created xsi:type="dcterms:W3CDTF">2018-03-20T17:51:56Z</dcterms:created>
  <dcterms:modified xsi:type="dcterms:W3CDTF">2018-03-20T18:45:05Z</dcterms:modified>
</cp:coreProperties>
</file>