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0672F3-8AB9-43E0-9E26-FCA3B69C5E70}">
          <p14:sldIdLst>
            <p14:sldId id="256"/>
            <p14:sldId id="258"/>
            <p14:sldId id="260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25198-0511-4141-837E-E282532E8B68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477CF4-D6A0-4813-89DE-C93BCF91A4E1}">
      <dgm:prSet/>
      <dgm:spPr/>
      <dgm:t>
        <a:bodyPr/>
        <a:lstStyle/>
        <a:p>
          <a:r>
            <a:rPr lang="en-US"/>
            <a:t>Load</a:t>
          </a:r>
        </a:p>
      </dgm:t>
    </dgm:pt>
    <dgm:pt modelId="{3039341F-8A74-4C77-B8F2-E488F96957BB}" type="parTrans" cxnId="{5CC733E1-F9D5-4603-B2EA-965C9C1AF995}">
      <dgm:prSet/>
      <dgm:spPr/>
      <dgm:t>
        <a:bodyPr/>
        <a:lstStyle/>
        <a:p>
          <a:endParaRPr lang="en-US"/>
        </a:p>
      </dgm:t>
    </dgm:pt>
    <dgm:pt modelId="{B5C1E9AC-78DF-49A9-BA1E-247721B95F16}" type="sibTrans" cxnId="{5CC733E1-F9D5-4603-B2EA-965C9C1AF995}">
      <dgm:prSet/>
      <dgm:spPr/>
      <dgm:t>
        <a:bodyPr/>
        <a:lstStyle/>
        <a:p>
          <a:endParaRPr lang="en-US"/>
        </a:p>
      </dgm:t>
    </dgm:pt>
    <dgm:pt modelId="{9C98D6F1-6D88-4710-BEE9-29F924D7C81A}">
      <dgm:prSet custT="1"/>
      <dgm:spPr/>
      <dgm:t>
        <a:bodyPr/>
        <a:lstStyle/>
        <a:p>
          <a:r>
            <a:rPr lang="en-US" sz="1600" dirty="0"/>
            <a:t>Load the corpus of texts</a:t>
          </a:r>
        </a:p>
      </dgm:t>
    </dgm:pt>
    <dgm:pt modelId="{64348FEB-85EA-41A9-BF2C-03823492DEDB}" type="parTrans" cxnId="{6D25D485-D294-4107-9D69-DC15A77FD544}">
      <dgm:prSet/>
      <dgm:spPr/>
      <dgm:t>
        <a:bodyPr/>
        <a:lstStyle/>
        <a:p>
          <a:endParaRPr lang="en-US"/>
        </a:p>
      </dgm:t>
    </dgm:pt>
    <dgm:pt modelId="{F9C82139-1A28-4208-91F4-5076C945086F}" type="sibTrans" cxnId="{6D25D485-D294-4107-9D69-DC15A77FD544}">
      <dgm:prSet/>
      <dgm:spPr/>
      <dgm:t>
        <a:bodyPr/>
        <a:lstStyle/>
        <a:p>
          <a:endParaRPr lang="en-US"/>
        </a:p>
      </dgm:t>
    </dgm:pt>
    <dgm:pt modelId="{A2121492-3616-4FA0-A3AF-06E8726FA366}">
      <dgm:prSet custT="1"/>
      <dgm:spPr/>
      <dgm:t>
        <a:bodyPr/>
        <a:lstStyle/>
        <a:p>
          <a:r>
            <a:rPr lang="en-US" sz="2000" dirty="0"/>
            <a:t>Pre-process</a:t>
          </a:r>
        </a:p>
      </dgm:t>
    </dgm:pt>
    <dgm:pt modelId="{07F32E5D-55D2-425F-8CF3-D886CF2E6426}" type="parTrans" cxnId="{46253197-88EE-41EB-828B-F92EAC737F39}">
      <dgm:prSet/>
      <dgm:spPr/>
      <dgm:t>
        <a:bodyPr/>
        <a:lstStyle/>
        <a:p>
          <a:endParaRPr lang="en-US"/>
        </a:p>
      </dgm:t>
    </dgm:pt>
    <dgm:pt modelId="{ABA66DCE-7809-41F5-AF50-3939B35BA3BC}" type="sibTrans" cxnId="{46253197-88EE-41EB-828B-F92EAC737F39}">
      <dgm:prSet/>
      <dgm:spPr/>
      <dgm:t>
        <a:bodyPr/>
        <a:lstStyle/>
        <a:p>
          <a:endParaRPr lang="en-US"/>
        </a:p>
      </dgm:t>
    </dgm:pt>
    <dgm:pt modelId="{705C73A8-B8AD-414A-81BD-3F1F99043CF2}">
      <dgm:prSet custT="1"/>
      <dgm:spPr/>
      <dgm:t>
        <a:bodyPr/>
        <a:lstStyle/>
        <a:p>
          <a:r>
            <a:rPr lang="en-US" sz="1400" dirty="0"/>
            <a:t>Pre-process to</a:t>
          </a:r>
        </a:p>
      </dgm:t>
    </dgm:pt>
    <dgm:pt modelId="{6B723B07-172C-45B4-A6A2-F166308977E4}" type="parTrans" cxnId="{CF43D82D-8A83-48DA-9EEC-8D74102F0C2E}">
      <dgm:prSet/>
      <dgm:spPr/>
      <dgm:t>
        <a:bodyPr/>
        <a:lstStyle/>
        <a:p>
          <a:endParaRPr lang="en-US"/>
        </a:p>
      </dgm:t>
    </dgm:pt>
    <dgm:pt modelId="{D4EC3FE5-F0CE-4698-9C53-695E5CEC0D62}" type="sibTrans" cxnId="{CF43D82D-8A83-48DA-9EEC-8D74102F0C2E}">
      <dgm:prSet/>
      <dgm:spPr/>
      <dgm:t>
        <a:bodyPr/>
        <a:lstStyle/>
        <a:p>
          <a:endParaRPr lang="en-US"/>
        </a:p>
      </dgm:t>
    </dgm:pt>
    <dgm:pt modelId="{DD287DAD-7C19-4611-AF36-BC78A67643EF}">
      <dgm:prSet custT="1"/>
      <dgm:spPr/>
      <dgm:t>
        <a:bodyPr/>
        <a:lstStyle/>
        <a:p>
          <a:r>
            <a:rPr lang="en-US" sz="1050" dirty="0"/>
            <a:t>Remove noise data</a:t>
          </a:r>
        </a:p>
      </dgm:t>
    </dgm:pt>
    <dgm:pt modelId="{62FCFC74-2489-4F54-8121-25F8DE95EF24}" type="parTrans" cxnId="{C39713CF-AEB1-4EBC-8F59-AE86FFF17877}">
      <dgm:prSet/>
      <dgm:spPr/>
      <dgm:t>
        <a:bodyPr/>
        <a:lstStyle/>
        <a:p>
          <a:endParaRPr lang="en-US"/>
        </a:p>
      </dgm:t>
    </dgm:pt>
    <dgm:pt modelId="{C113C52C-BF9E-444B-AB28-153210596F5C}" type="sibTrans" cxnId="{C39713CF-AEB1-4EBC-8F59-AE86FFF17877}">
      <dgm:prSet/>
      <dgm:spPr/>
      <dgm:t>
        <a:bodyPr/>
        <a:lstStyle/>
        <a:p>
          <a:endParaRPr lang="en-US"/>
        </a:p>
      </dgm:t>
    </dgm:pt>
    <dgm:pt modelId="{2994B5F2-1662-41CC-939A-5B44EBF87D08}">
      <dgm:prSet custT="1"/>
      <dgm:spPr/>
      <dgm:t>
        <a:bodyPr/>
        <a:lstStyle/>
        <a:p>
          <a:r>
            <a:rPr lang="en-US" sz="1050" dirty="0"/>
            <a:t>Remove punctuation, </a:t>
          </a:r>
          <a:r>
            <a:rPr lang="en-US" sz="1050" dirty="0" err="1"/>
            <a:t>stopwords</a:t>
          </a:r>
          <a:r>
            <a:rPr lang="en-US" sz="1050" dirty="0"/>
            <a:t> and whitespace</a:t>
          </a:r>
        </a:p>
      </dgm:t>
    </dgm:pt>
    <dgm:pt modelId="{ABC63BD3-0E17-483F-A226-7A22F89F3655}" type="parTrans" cxnId="{55F5BDBF-3FDB-43E1-ADA9-3F8029E4D7A4}">
      <dgm:prSet/>
      <dgm:spPr/>
      <dgm:t>
        <a:bodyPr/>
        <a:lstStyle/>
        <a:p>
          <a:endParaRPr lang="en-US"/>
        </a:p>
      </dgm:t>
    </dgm:pt>
    <dgm:pt modelId="{75F7729A-F88B-473D-B96A-F6D832CE5DBE}" type="sibTrans" cxnId="{55F5BDBF-3FDB-43E1-ADA9-3F8029E4D7A4}">
      <dgm:prSet/>
      <dgm:spPr/>
      <dgm:t>
        <a:bodyPr/>
        <a:lstStyle/>
        <a:p>
          <a:endParaRPr lang="en-US"/>
        </a:p>
      </dgm:t>
    </dgm:pt>
    <dgm:pt modelId="{E8180070-98F2-4B89-8637-48E40DAC800C}">
      <dgm:prSet custT="1"/>
      <dgm:spPr/>
      <dgm:t>
        <a:bodyPr/>
        <a:lstStyle/>
        <a:p>
          <a:r>
            <a:rPr lang="en-US" sz="1050" dirty="0"/>
            <a:t>Stem remaining text</a:t>
          </a:r>
        </a:p>
      </dgm:t>
    </dgm:pt>
    <dgm:pt modelId="{86610B89-011F-4957-8F30-0D249E1062DA}" type="parTrans" cxnId="{446B9058-DEA6-4CB4-BCB9-244DEEB7F7C9}">
      <dgm:prSet/>
      <dgm:spPr/>
      <dgm:t>
        <a:bodyPr/>
        <a:lstStyle/>
        <a:p>
          <a:endParaRPr lang="en-US"/>
        </a:p>
      </dgm:t>
    </dgm:pt>
    <dgm:pt modelId="{BA3DF649-7B1E-44AE-8B2D-D65578F1F251}" type="sibTrans" cxnId="{446B9058-DEA6-4CB4-BCB9-244DEEB7F7C9}">
      <dgm:prSet/>
      <dgm:spPr/>
      <dgm:t>
        <a:bodyPr/>
        <a:lstStyle/>
        <a:p>
          <a:endParaRPr lang="en-US"/>
        </a:p>
      </dgm:t>
    </dgm:pt>
    <dgm:pt modelId="{81AD83AC-0648-48DA-A991-A78B4D3D039C}">
      <dgm:prSet custT="1"/>
      <dgm:spPr/>
      <dgm:t>
        <a:bodyPr/>
        <a:lstStyle/>
        <a:p>
          <a:r>
            <a:rPr lang="en-US" sz="2000"/>
            <a:t>Calculate</a:t>
          </a:r>
        </a:p>
      </dgm:t>
    </dgm:pt>
    <dgm:pt modelId="{9A231E1C-B38F-4AB4-90AA-2198195F57F1}" type="parTrans" cxnId="{8EF5115F-223D-4FEE-A83B-B6CC70726D4D}">
      <dgm:prSet/>
      <dgm:spPr/>
      <dgm:t>
        <a:bodyPr/>
        <a:lstStyle/>
        <a:p>
          <a:endParaRPr lang="en-US"/>
        </a:p>
      </dgm:t>
    </dgm:pt>
    <dgm:pt modelId="{408340DF-5B32-4951-B9B6-AB044A367670}" type="sibTrans" cxnId="{8EF5115F-223D-4FEE-A83B-B6CC70726D4D}">
      <dgm:prSet/>
      <dgm:spPr/>
      <dgm:t>
        <a:bodyPr/>
        <a:lstStyle/>
        <a:p>
          <a:endParaRPr lang="en-US"/>
        </a:p>
      </dgm:t>
    </dgm:pt>
    <dgm:pt modelId="{E654EEFE-DB6E-43D6-ABEE-D3217B875462}">
      <dgm:prSet custT="1"/>
      <dgm:spPr/>
      <dgm:t>
        <a:bodyPr/>
        <a:lstStyle/>
        <a:p>
          <a:r>
            <a:rPr lang="en-US" sz="1600" dirty="0"/>
            <a:t>Calculate </a:t>
          </a:r>
          <a:r>
            <a:rPr lang="en-US" sz="1600" dirty="0" err="1"/>
            <a:t>tf-idf</a:t>
          </a:r>
          <a:r>
            <a:rPr lang="en-US" sz="1600" dirty="0"/>
            <a:t> and load into a matrix</a:t>
          </a:r>
        </a:p>
      </dgm:t>
    </dgm:pt>
    <dgm:pt modelId="{F3643867-DD46-4182-B750-F03621330DFF}" type="parTrans" cxnId="{38B1CC4C-EF8A-4D52-B166-C9F5C11E98B2}">
      <dgm:prSet/>
      <dgm:spPr/>
      <dgm:t>
        <a:bodyPr/>
        <a:lstStyle/>
        <a:p>
          <a:endParaRPr lang="en-US"/>
        </a:p>
      </dgm:t>
    </dgm:pt>
    <dgm:pt modelId="{9D7AE67B-5D33-405A-8B63-F913CEE1F66C}" type="sibTrans" cxnId="{38B1CC4C-EF8A-4D52-B166-C9F5C11E98B2}">
      <dgm:prSet/>
      <dgm:spPr/>
      <dgm:t>
        <a:bodyPr/>
        <a:lstStyle/>
        <a:p>
          <a:endParaRPr lang="en-US"/>
        </a:p>
      </dgm:t>
    </dgm:pt>
    <dgm:pt modelId="{EEB6A183-2CFD-45EF-B9E0-D2BD062B1A3A}">
      <dgm:prSet custT="1"/>
      <dgm:spPr/>
      <dgm:t>
        <a:bodyPr/>
        <a:lstStyle/>
        <a:p>
          <a:r>
            <a:rPr lang="en-US" sz="2000"/>
            <a:t>Calculate</a:t>
          </a:r>
        </a:p>
      </dgm:t>
    </dgm:pt>
    <dgm:pt modelId="{B425A644-751B-4EB3-A461-4CAA8F9714D7}" type="parTrans" cxnId="{01926829-6C6F-420D-8AD0-95E8309A408F}">
      <dgm:prSet/>
      <dgm:spPr/>
      <dgm:t>
        <a:bodyPr/>
        <a:lstStyle/>
        <a:p>
          <a:endParaRPr lang="en-US"/>
        </a:p>
      </dgm:t>
    </dgm:pt>
    <dgm:pt modelId="{59E8F252-3EC5-4AD8-ABCD-DE35CCB8E1E2}" type="sibTrans" cxnId="{01926829-6C6F-420D-8AD0-95E8309A408F}">
      <dgm:prSet/>
      <dgm:spPr/>
      <dgm:t>
        <a:bodyPr/>
        <a:lstStyle/>
        <a:p>
          <a:endParaRPr lang="en-US"/>
        </a:p>
      </dgm:t>
    </dgm:pt>
    <dgm:pt modelId="{8B46441B-7594-4401-8B09-DDE2EC7E3EA1}">
      <dgm:prSet custT="1"/>
      <dgm:spPr/>
      <dgm:t>
        <a:bodyPr/>
        <a:lstStyle/>
        <a:p>
          <a:r>
            <a:rPr lang="en-US" sz="1600"/>
            <a:t>Calculate distances</a:t>
          </a:r>
        </a:p>
      </dgm:t>
    </dgm:pt>
    <dgm:pt modelId="{47CB114D-F283-46D5-83C9-7CBF37D01C0E}" type="parTrans" cxnId="{4971BF9A-7531-43DD-95BD-AC2A622716F7}">
      <dgm:prSet/>
      <dgm:spPr/>
      <dgm:t>
        <a:bodyPr/>
        <a:lstStyle/>
        <a:p>
          <a:endParaRPr lang="en-US"/>
        </a:p>
      </dgm:t>
    </dgm:pt>
    <dgm:pt modelId="{CA887B66-753F-4D4D-B99D-743D2E8F6958}" type="sibTrans" cxnId="{4971BF9A-7531-43DD-95BD-AC2A622716F7}">
      <dgm:prSet/>
      <dgm:spPr/>
      <dgm:t>
        <a:bodyPr/>
        <a:lstStyle/>
        <a:p>
          <a:endParaRPr lang="en-US"/>
        </a:p>
      </dgm:t>
    </dgm:pt>
    <dgm:pt modelId="{300C0899-CB0F-4F24-AC9C-F63916FD96AC}">
      <dgm:prSet custT="1"/>
      <dgm:spPr/>
      <dgm:t>
        <a:bodyPr/>
        <a:lstStyle/>
        <a:p>
          <a:r>
            <a:rPr lang="en-US" sz="2000"/>
            <a:t>Create</a:t>
          </a:r>
        </a:p>
      </dgm:t>
    </dgm:pt>
    <dgm:pt modelId="{AF5AB381-56CC-4CCC-872A-C4C63EB6A726}" type="parTrans" cxnId="{CE9CFF79-222E-4A78-B393-E181A3883226}">
      <dgm:prSet/>
      <dgm:spPr/>
      <dgm:t>
        <a:bodyPr/>
        <a:lstStyle/>
        <a:p>
          <a:endParaRPr lang="en-US"/>
        </a:p>
      </dgm:t>
    </dgm:pt>
    <dgm:pt modelId="{7331077B-0E2B-401F-9280-5EE1B53FDEA0}" type="sibTrans" cxnId="{CE9CFF79-222E-4A78-B393-E181A3883226}">
      <dgm:prSet/>
      <dgm:spPr/>
      <dgm:t>
        <a:bodyPr/>
        <a:lstStyle/>
        <a:p>
          <a:endParaRPr lang="en-US"/>
        </a:p>
      </dgm:t>
    </dgm:pt>
    <dgm:pt modelId="{FA924323-877C-4251-BBF8-D8AE7332FF68}">
      <dgm:prSet custT="1"/>
      <dgm:spPr/>
      <dgm:t>
        <a:bodyPr/>
        <a:lstStyle/>
        <a:p>
          <a:r>
            <a:rPr lang="en-US" sz="1600"/>
            <a:t>Create clusters</a:t>
          </a:r>
        </a:p>
      </dgm:t>
    </dgm:pt>
    <dgm:pt modelId="{E8CACB96-C0F7-45B1-90F0-B0216B83122E}" type="parTrans" cxnId="{7959533A-B14A-4F0A-8748-22826DDC09E8}">
      <dgm:prSet/>
      <dgm:spPr/>
      <dgm:t>
        <a:bodyPr/>
        <a:lstStyle/>
        <a:p>
          <a:endParaRPr lang="en-US"/>
        </a:p>
      </dgm:t>
    </dgm:pt>
    <dgm:pt modelId="{27944BDB-AE82-4CF7-A323-4565A1A5E595}" type="sibTrans" cxnId="{7959533A-B14A-4F0A-8748-22826DDC09E8}">
      <dgm:prSet/>
      <dgm:spPr/>
      <dgm:t>
        <a:bodyPr/>
        <a:lstStyle/>
        <a:p>
          <a:endParaRPr lang="en-US"/>
        </a:p>
      </dgm:t>
    </dgm:pt>
    <dgm:pt modelId="{D3535496-1C43-49B9-AA74-DF79CEAA664D}" type="pres">
      <dgm:prSet presAssocID="{68625198-0511-4141-837E-E282532E8B68}" presName="Name0" presStyleCnt="0">
        <dgm:presLayoutVars>
          <dgm:dir/>
          <dgm:animLvl val="lvl"/>
          <dgm:resizeHandles val="exact"/>
        </dgm:presLayoutVars>
      </dgm:prSet>
      <dgm:spPr/>
    </dgm:pt>
    <dgm:pt modelId="{54183314-378E-4EED-8FF1-F9CA7C7893C9}" type="pres">
      <dgm:prSet presAssocID="{73477CF4-D6A0-4813-89DE-C93BCF91A4E1}" presName="linNode" presStyleCnt="0"/>
      <dgm:spPr/>
    </dgm:pt>
    <dgm:pt modelId="{7988B8A1-7D27-4304-9F81-0FF4609709D1}" type="pres">
      <dgm:prSet presAssocID="{73477CF4-D6A0-4813-89DE-C93BCF91A4E1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D7F8604A-8184-407B-8F29-0DB797F74554}" type="pres">
      <dgm:prSet presAssocID="{73477CF4-D6A0-4813-89DE-C93BCF91A4E1}" presName="descendantText" presStyleLbl="alignAccFollowNode1" presStyleIdx="0" presStyleCnt="5">
        <dgm:presLayoutVars>
          <dgm:bulletEnabled/>
        </dgm:presLayoutVars>
      </dgm:prSet>
      <dgm:spPr/>
    </dgm:pt>
    <dgm:pt modelId="{9F7D4323-A3CB-4386-8A81-31E2CECCC2E8}" type="pres">
      <dgm:prSet presAssocID="{B5C1E9AC-78DF-49A9-BA1E-247721B95F16}" presName="sp" presStyleCnt="0"/>
      <dgm:spPr/>
    </dgm:pt>
    <dgm:pt modelId="{7D012217-827B-416A-9D69-E8C6C485FBD5}" type="pres">
      <dgm:prSet presAssocID="{A2121492-3616-4FA0-A3AF-06E8726FA366}" presName="linNode" presStyleCnt="0"/>
      <dgm:spPr/>
    </dgm:pt>
    <dgm:pt modelId="{F56CFB82-BA13-4ABB-AC77-C7C63146681F}" type="pres">
      <dgm:prSet presAssocID="{A2121492-3616-4FA0-A3AF-06E8726FA366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2EC03580-1DD6-47CC-8E10-AD93A94934E3}" type="pres">
      <dgm:prSet presAssocID="{A2121492-3616-4FA0-A3AF-06E8726FA366}" presName="descendantText" presStyleLbl="alignAccFollowNode1" presStyleIdx="1" presStyleCnt="5">
        <dgm:presLayoutVars>
          <dgm:bulletEnabled/>
        </dgm:presLayoutVars>
      </dgm:prSet>
      <dgm:spPr/>
    </dgm:pt>
    <dgm:pt modelId="{FF015B6D-2F53-463F-AD65-0673FA14F248}" type="pres">
      <dgm:prSet presAssocID="{ABA66DCE-7809-41F5-AF50-3939B35BA3BC}" presName="sp" presStyleCnt="0"/>
      <dgm:spPr/>
    </dgm:pt>
    <dgm:pt modelId="{B3F85A30-4D8C-4B9D-80FF-2183E5BE98E9}" type="pres">
      <dgm:prSet presAssocID="{81AD83AC-0648-48DA-A991-A78B4D3D039C}" presName="linNode" presStyleCnt="0"/>
      <dgm:spPr/>
    </dgm:pt>
    <dgm:pt modelId="{82F4866B-CDF7-4E31-80D2-7F9200ADC447}" type="pres">
      <dgm:prSet presAssocID="{81AD83AC-0648-48DA-A991-A78B4D3D039C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23573DB8-24C0-4FB4-B2C6-33F4928592F7}" type="pres">
      <dgm:prSet presAssocID="{81AD83AC-0648-48DA-A991-A78B4D3D039C}" presName="descendantText" presStyleLbl="alignAccFollowNode1" presStyleIdx="2" presStyleCnt="5">
        <dgm:presLayoutVars>
          <dgm:bulletEnabled/>
        </dgm:presLayoutVars>
      </dgm:prSet>
      <dgm:spPr/>
    </dgm:pt>
    <dgm:pt modelId="{4C4A855B-5CB1-4692-8D4B-2E07F3A5BBDF}" type="pres">
      <dgm:prSet presAssocID="{408340DF-5B32-4951-B9B6-AB044A367670}" presName="sp" presStyleCnt="0"/>
      <dgm:spPr/>
    </dgm:pt>
    <dgm:pt modelId="{09B106E7-09FF-486F-9456-F9EDD4FC9F25}" type="pres">
      <dgm:prSet presAssocID="{EEB6A183-2CFD-45EF-B9E0-D2BD062B1A3A}" presName="linNode" presStyleCnt="0"/>
      <dgm:spPr/>
    </dgm:pt>
    <dgm:pt modelId="{01498385-6CA3-49D1-875D-2AD9103545E3}" type="pres">
      <dgm:prSet presAssocID="{EEB6A183-2CFD-45EF-B9E0-D2BD062B1A3A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01E7485C-8FCA-4DC1-BE30-7013F5B1083A}" type="pres">
      <dgm:prSet presAssocID="{EEB6A183-2CFD-45EF-B9E0-D2BD062B1A3A}" presName="descendantText" presStyleLbl="alignAccFollowNode1" presStyleIdx="3" presStyleCnt="5">
        <dgm:presLayoutVars>
          <dgm:bulletEnabled/>
        </dgm:presLayoutVars>
      </dgm:prSet>
      <dgm:spPr/>
    </dgm:pt>
    <dgm:pt modelId="{B6E90E82-6D18-4010-BCEF-A221F2ACE27B}" type="pres">
      <dgm:prSet presAssocID="{59E8F252-3EC5-4AD8-ABCD-DE35CCB8E1E2}" presName="sp" presStyleCnt="0"/>
      <dgm:spPr/>
    </dgm:pt>
    <dgm:pt modelId="{71164F5F-9B00-4A8A-A030-859A85B505C9}" type="pres">
      <dgm:prSet presAssocID="{300C0899-CB0F-4F24-AC9C-F63916FD96AC}" presName="linNode" presStyleCnt="0"/>
      <dgm:spPr/>
    </dgm:pt>
    <dgm:pt modelId="{821F6C7E-641E-4382-ADBA-86E932312F5F}" type="pres">
      <dgm:prSet presAssocID="{300C0899-CB0F-4F24-AC9C-F63916FD96AC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18A0C864-5ED7-4F03-9CA0-7DD5EF9E520B}" type="pres">
      <dgm:prSet presAssocID="{300C0899-CB0F-4F24-AC9C-F63916FD96AC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7DAA4103-FF3F-453E-942B-87A42F59CEB2}" type="presOf" srcId="{8B46441B-7594-4401-8B09-DDE2EC7E3EA1}" destId="{01E7485C-8FCA-4DC1-BE30-7013F5B1083A}" srcOrd="0" destOrd="0" presId="urn:microsoft.com/office/officeart/2016/7/layout/VerticalSolidActionList"/>
    <dgm:cxn modelId="{C1423605-241B-4E22-A195-D21B91455129}" type="presOf" srcId="{DD287DAD-7C19-4611-AF36-BC78A67643EF}" destId="{2EC03580-1DD6-47CC-8E10-AD93A94934E3}" srcOrd="0" destOrd="1" presId="urn:microsoft.com/office/officeart/2016/7/layout/VerticalSolidActionList"/>
    <dgm:cxn modelId="{CB12470A-ADF8-46A6-B176-48DAD07DDE98}" type="presOf" srcId="{E654EEFE-DB6E-43D6-ABEE-D3217B875462}" destId="{23573DB8-24C0-4FB4-B2C6-33F4928592F7}" srcOrd="0" destOrd="0" presId="urn:microsoft.com/office/officeart/2016/7/layout/VerticalSolidActionList"/>
    <dgm:cxn modelId="{01926829-6C6F-420D-8AD0-95E8309A408F}" srcId="{68625198-0511-4141-837E-E282532E8B68}" destId="{EEB6A183-2CFD-45EF-B9E0-D2BD062B1A3A}" srcOrd="3" destOrd="0" parTransId="{B425A644-751B-4EB3-A461-4CAA8F9714D7}" sibTransId="{59E8F252-3EC5-4AD8-ABCD-DE35CCB8E1E2}"/>
    <dgm:cxn modelId="{CF43D82D-8A83-48DA-9EEC-8D74102F0C2E}" srcId="{A2121492-3616-4FA0-A3AF-06E8726FA366}" destId="{705C73A8-B8AD-414A-81BD-3F1F99043CF2}" srcOrd="0" destOrd="0" parTransId="{6B723B07-172C-45B4-A6A2-F166308977E4}" sibTransId="{D4EC3FE5-F0CE-4698-9C53-695E5CEC0D62}"/>
    <dgm:cxn modelId="{24B65C32-731D-4466-8076-2ED1C1DC9FA3}" type="presOf" srcId="{73477CF4-D6A0-4813-89DE-C93BCF91A4E1}" destId="{7988B8A1-7D27-4304-9F81-0FF4609709D1}" srcOrd="0" destOrd="0" presId="urn:microsoft.com/office/officeart/2016/7/layout/VerticalSolidActionList"/>
    <dgm:cxn modelId="{8BAFD732-90D8-4544-BBEF-C2F5CB8601B7}" type="presOf" srcId="{81AD83AC-0648-48DA-A991-A78B4D3D039C}" destId="{82F4866B-CDF7-4E31-80D2-7F9200ADC447}" srcOrd="0" destOrd="0" presId="urn:microsoft.com/office/officeart/2016/7/layout/VerticalSolidActionList"/>
    <dgm:cxn modelId="{7959533A-B14A-4F0A-8748-22826DDC09E8}" srcId="{300C0899-CB0F-4F24-AC9C-F63916FD96AC}" destId="{FA924323-877C-4251-BBF8-D8AE7332FF68}" srcOrd="0" destOrd="0" parTransId="{E8CACB96-C0F7-45B1-90F0-B0216B83122E}" sibTransId="{27944BDB-AE82-4CF7-A323-4565A1A5E595}"/>
    <dgm:cxn modelId="{8EF5115F-223D-4FEE-A83B-B6CC70726D4D}" srcId="{68625198-0511-4141-837E-E282532E8B68}" destId="{81AD83AC-0648-48DA-A991-A78B4D3D039C}" srcOrd="2" destOrd="0" parTransId="{9A231E1C-B38F-4AB4-90AA-2198195F57F1}" sibTransId="{408340DF-5B32-4951-B9B6-AB044A367670}"/>
    <dgm:cxn modelId="{B1FE1760-53D2-44CA-B623-837C5B20C7C5}" type="presOf" srcId="{9C98D6F1-6D88-4710-BEE9-29F924D7C81A}" destId="{D7F8604A-8184-407B-8F29-0DB797F74554}" srcOrd="0" destOrd="0" presId="urn:microsoft.com/office/officeart/2016/7/layout/VerticalSolidActionList"/>
    <dgm:cxn modelId="{38B1CC4C-EF8A-4D52-B166-C9F5C11E98B2}" srcId="{81AD83AC-0648-48DA-A991-A78B4D3D039C}" destId="{E654EEFE-DB6E-43D6-ABEE-D3217B875462}" srcOrd="0" destOrd="0" parTransId="{F3643867-DD46-4182-B750-F03621330DFF}" sibTransId="{9D7AE67B-5D33-405A-8B63-F913CEE1F66C}"/>
    <dgm:cxn modelId="{7E2BD153-2B79-4A88-B565-6E5FAC36D8BD}" type="presOf" srcId="{FA924323-877C-4251-BBF8-D8AE7332FF68}" destId="{18A0C864-5ED7-4F03-9CA0-7DD5EF9E520B}" srcOrd="0" destOrd="0" presId="urn:microsoft.com/office/officeart/2016/7/layout/VerticalSolidActionList"/>
    <dgm:cxn modelId="{446B9058-DEA6-4CB4-BCB9-244DEEB7F7C9}" srcId="{705C73A8-B8AD-414A-81BD-3F1F99043CF2}" destId="{E8180070-98F2-4B89-8637-48E40DAC800C}" srcOrd="2" destOrd="0" parTransId="{86610B89-011F-4957-8F30-0D249E1062DA}" sibTransId="{BA3DF649-7B1E-44AE-8B2D-D65578F1F251}"/>
    <dgm:cxn modelId="{CE9CFF79-222E-4A78-B393-E181A3883226}" srcId="{68625198-0511-4141-837E-E282532E8B68}" destId="{300C0899-CB0F-4F24-AC9C-F63916FD96AC}" srcOrd="4" destOrd="0" parTransId="{AF5AB381-56CC-4CCC-872A-C4C63EB6A726}" sibTransId="{7331077B-0E2B-401F-9280-5EE1B53FDEA0}"/>
    <dgm:cxn modelId="{6D25D485-D294-4107-9D69-DC15A77FD544}" srcId="{73477CF4-D6A0-4813-89DE-C93BCF91A4E1}" destId="{9C98D6F1-6D88-4710-BEE9-29F924D7C81A}" srcOrd="0" destOrd="0" parTransId="{64348FEB-85EA-41A9-BF2C-03823492DEDB}" sibTransId="{F9C82139-1A28-4208-91F4-5076C945086F}"/>
    <dgm:cxn modelId="{46253197-88EE-41EB-828B-F92EAC737F39}" srcId="{68625198-0511-4141-837E-E282532E8B68}" destId="{A2121492-3616-4FA0-A3AF-06E8726FA366}" srcOrd="1" destOrd="0" parTransId="{07F32E5D-55D2-425F-8CF3-D886CF2E6426}" sibTransId="{ABA66DCE-7809-41F5-AF50-3939B35BA3BC}"/>
    <dgm:cxn modelId="{4971BF9A-7531-43DD-95BD-AC2A622716F7}" srcId="{EEB6A183-2CFD-45EF-B9E0-D2BD062B1A3A}" destId="{8B46441B-7594-4401-8B09-DDE2EC7E3EA1}" srcOrd="0" destOrd="0" parTransId="{47CB114D-F283-46D5-83C9-7CBF37D01C0E}" sibTransId="{CA887B66-753F-4D4D-B99D-743D2E8F6958}"/>
    <dgm:cxn modelId="{C154D0B3-3C59-4499-9AB2-6A19F0C3A5F4}" type="presOf" srcId="{705C73A8-B8AD-414A-81BD-3F1F99043CF2}" destId="{2EC03580-1DD6-47CC-8E10-AD93A94934E3}" srcOrd="0" destOrd="0" presId="urn:microsoft.com/office/officeart/2016/7/layout/VerticalSolidActionList"/>
    <dgm:cxn modelId="{99B6D0BD-D78A-4F5D-AF85-0166567F5A45}" type="presOf" srcId="{300C0899-CB0F-4F24-AC9C-F63916FD96AC}" destId="{821F6C7E-641E-4382-ADBA-86E932312F5F}" srcOrd="0" destOrd="0" presId="urn:microsoft.com/office/officeart/2016/7/layout/VerticalSolidActionList"/>
    <dgm:cxn modelId="{AC68F0BE-61B4-4525-AFFE-94E3E06C2468}" type="presOf" srcId="{2994B5F2-1662-41CC-939A-5B44EBF87D08}" destId="{2EC03580-1DD6-47CC-8E10-AD93A94934E3}" srcOrd="0" destOrd="2" presId="urn:microsoft.com/office/officeart/2016/7/layout/VerticalSolidActionList"/>
    <dgm:cxn modelId="{55F5BDBF-3FDB-43E1-ADA9-3F8029E4D7A4}" srcId="{705C73A8-B8AD-414A-81BD-3F1F99043CF2}" destId="{2994B5F2-1662-41CC-939A-5B44EBF87D08}" srcOrd="1" destOrd="0" parTransId="{ABC63BD3-0E17-483F-A226-7A22F89F3655}" sibTransId="{75F7729A-F88B-473D-B96A-F6D832CE5DBE}"/>
    <dgm:cxn modelId="{AE9333C9-5653-4528-9C50-C40F4BA952E5}" type="presOf" srcId="{68625198-0511-4141-837E-E282532E8B68}" destId="{D3535496-1C43-49B9-AA74-DF79CEAA664D}" srcOrd="0" destOrd="0" presId="urn:microsoft.com/office/officeart/2016/7/layout/VerticalSolidActionList"/>
    <dgm:cxn modelId="{C39713CF-AEB1-4EBC-8F59-AE86FFF17877}" srcId="{705C73A8-B8AD-414A-81BD-3F1F99043CF2}" destId="{DD287DAD-7C19-4611-AF36-BC78A67643EF}" srcOrd="0" destOrd="0" parTransId="{62FCFC74-2489-4F54-8121-25F8DE95EF24}" sibTransId="{C113C52C-BF9E-444B-AB28-153210596F5C}"/>
    <dgm:cxn modelId="{5CC733E1-F9D5-4603-B2EA-965C9C1AF995}" srcId="{68625198-0511-4141-837E-E282532E8B68}" destId="{73477CF4-D6A0-4813-89DE-C93BCF91A4E1}" srcOrd="0" destOrd="0" parTransId="{3039341F-8A74-4C77-B8F2-E488F96957BB}" sibTransId="{B5C1E9AC-78DF-49A9-BA1E-247721B95F16}"/>
    <dgm:cxn modelId="{757C24E8-5AC9-464C-9C0A-559503732B2C}" type="presOf" srcId="{E8180070-98F2-4B89-8637-48E40DAC800C}" destId="{2EC03580-1DD6-47CC-8E10-AD93A94934E3}" srcOrd="0" destOrd="3" presId="urn:microsoft.com/office/officeart/2016/7/layout/VerticalSolidActionList"/>
    <dgm:cxn modelId="{E84BA9F3-B06A-4A6E-8350-9C00936D46D8}" type="presOf" srcId="{EEB6A183-2CFD-45EF-B9E0-D2BD062B1A3A}" destId="{01498385-6CA3-49D1-875D-2AD9103545E3}" srcOrd="0" destOrd="0" presId="urn:microsoft.com/office/officeart/2016/7/layout/VerticalSolidActionList"/>
    <dgm:cxn modelId="{074D97F9-54E0-49FD-86EF-ED0A29D26508}" type="presOf" srcId="{A2121492-3616-4FA0-A3AF-06E8726FA366}" destId="{F56CFB82-BA13-4ABB-AC77-C7C63146681F}" srcOrd="0" destOrd="0" presId="urn:microsoft.com/office/officeart/2016/7/layout/VerticalSolidActionList"/>
    <dgm:cxn modelId="{0BCE9AB7-6E99-430F-8729-B8A24CCC27E8}" type="presParOf" srcId="{D3535496-1C43-49B9-AA74-DF79CEAA664D}" destId="{54183314-378E-4EED-8FF1-F9CA7C7893C9}" srcOrd="0" destOrd="0" presId="urn:microsoft.com/office/officeart/2016/7/layout/VerticalSolidActionList"/>
    <dgm:cxn modelId="{FDFD54F9-7CAC-4E28-977F-A532D479AA32}" type="presParOf" srcId="{54183314-378E-4EED-8FF1-F9CA7C7893C9}" destId="{7988B8A1-7D27-4304-9F81-0FF4609709D1}" srcOrd="0" destOrd="0" presId="urn:microsoft.com/office/officeart/2016/7/layout/VerticalSolidActionList"/>
    <dgm:cxn modelId="{4F3B95C0-7D6E-4DBA-AD59-F19382FBA82B}" type="presParOf" srcId="{54183314-378E-4EED-8FF1-F9CA7C7893C9}" destId="{D7F8604A-8184-407B-8F29-0DB797F74554}" srcOrd="1" destOrd="0" presId="urn:microsoft.com/office/officeart/2016/7/layout/VerticalSolidActionList"/>
    <dgm:cxn modelId="{8BC71C8B-3C76-4C01-9974-D8B0AAEC285A}" type="presParOf" srcId="{D3535496-1C43-49B9-AA74-DF79CEAA664D}" destId="{9F7D4323-A3CB-4386-8A81-31E2CECCC2E8}" srcOrd="1" destOrd="0" presId="urn:microsoft.com/office/officeart/2016/7/layout/VerticalSolidActionList"/>
    <dgm:cxn modelId="{2EC79B52-55DD-447E-BBFC-4ED873A02F8C}" type="presParOf" srcId="{D3535496-1C43-49B9-AA74-DF79CEAA664D}" destId="{7D012217-827B-416A-9D69-E8C6C485FBD5}" srcOrd="2" destOrd="0" presId="urn:microsoft.com/office/officeart/2016/7/layout/VerticalSolidActionList"/>
    <dgm:cxn modelId="{F53844E0-154E-49F9-BC29-A885403BDF69}" type="presParOf" srcId="{7D012217-827B-416A-9D69-E8C6C485FBD5}" destId="{F56CFB82-BA13-4ABB-AC77-C7C63146681F}" srcOrd="0" destOrd="0" presId="urn:microsoft.com/office/officeart/2016/7/layout/VerticalSolidActionList"/>
    <dgm:cxn modelId="{A33A11FD-F5B4-41DA-B654-2A4A56E133C8}" type="presParOf" srcId="{7D012217-827B-416A-9D69-E8C6C485FBD5}" destId="{2EC03580-1DD6-47CC-8E10-AD93A94934E3}" srcOrd="1" destOrd="0" presId="urn:microsoft.com/office/officeart/2016/7/layout/VerticalSolidActionList"/>
    <dgm:cxn modelId="{7F7A3E37-18BC-45DA-8B78-5FBD46F71E25}" type="presParOf" srcId="{D3535496-1C43-49B9-AA74-DF79CEAA664D}" destId="{FF015B6D-2F53-463F-AD65-0673FA14F248}" srcOrd="3" destOrd="0" presId="urn:microsoft.com/office/officeart/2016/7/layout/VerticalSolidActionList"/>
    <dgm:cxn modelId="{70E17E74-FC03-4906-9C4F-CD27131CCE4A}" type="presParOf" srcId="{D3535496-1C43-49B9-AA74-DF79CEAA664D}" destId="{B3F85A30-4D8C-4B9D-80FF-2183E5BE98E9}" srcOrd="4" destOrd="0" presId="urn:microsoft.com/office/officeart/2016/7/layout/VerticalSolidActionList"/>
    <dgm:cxn modelId="{A5ADB7DA-4326-48E4-86EE-DCF66281B9DD}" type="presParOf" srcId="{B3F85A30-4D8C-4B9D-80FF-2183E5BE98E9}" destId="{82F4866B-CDF7-4E31-80D2-7F9200ADC447}" srcOrd="0" destOrd="0" presId="urn:microsoft.com/office/officeart/2016/7/layout/VerticalSolidActionList"/>
    <dgm:cxn modelId="{4B9696F3-782F-4982-BA58-A033B2C00B82}" type="presParOf" srcId="{B3F85A30-4D8C-4B9D-80FF-2183E5BE98E9}" destId="{23573DB8-24C0-4FB4-B2C6-33F4928592F7}" srcOrd="1" destOrd="0" presId="urn:microsoft.com/office/officeart/2016/7/layout/VerticalSolidActionList"/>
    <dgm:cxn modelId="{F0516F28-8E8B-4132-AACB-60BA342D7DD1}" type="presParOf" srcId="{D3535496-1C43-49B9-AA74-DF79CEAA664D}" destId="{4C4A855B-5CB1-4692-8D4B-2E07F3A5BBDF}" srcOrd="5" destOrd="0" presId="urn:microsoft.com/office/officeart/2016/7/layout/VerticalSolidActionList"/>
    <dgm:cxn modelId="{6C282A7A-BD64-41D6-8051-219A51933A20}" type="presParOf" srcId="{D3535496-1C43-49B9-AA74-DF79CEAA664D}" destId="{09B106E7-09FF-486F-9456-F9EDD4FC9F25}" srcOrd="6" destOrd="0" presId="urn:microsoft.com/office/officeart/2016/7/layout/VerticalSolidActionList"/>
    <dgm:cxn modelId="{B5E6C54E-CE57-4BAD-85C5-AACECBEABC6E}" type="presParOf" srcId="{09B106E7-09FF-486F-9456-F9EDD4FC9F25}" destId="{01498385-6CA3-49D1-875D-2AD9103545E3}" srcOrd="0" destOrd="0" presId="urn:microsoft.com/office/officeart/2016/7/layout/VerticalSolidActionList"/>
    <dgm:cxn modelId="{76373ADF-6207-4BDA-8C29-C6B567492CC9}" type="presParOf" srcId="{09B106E7-09FF-486F-9456-F9EDD4FC9F25}" destId="{01E7485C-8FCA-4DC1-BE30-7013F5B1083A}" srcOrd="1" destOrd="0" presId="urn:microsoft.com/office/officeart/2016/7/layout/VerticalSolidActionList"/>
    <dgm:cxn modelId="{6AB842B8-42B5-44CE-8409-ECDAD2760A12}" type="presParOf" srcId="{D3535496-1C43-49B9-AA74-DF79CEAA664D}" destId="{B6E90E82-6D18-4010-BCEF-A221F2ACE27B}" srcOrd="7" destOrd="0" presId="urn:microsoft.com/office/officeart/2016/7/layout/VerticalSolidActionList"/>
    <dgm:cxn modelId="{68E94D80-AB22-48D0-8E96-C9753F4AF35D}" type="presParOf" srcId="{D3535496-1C43-49B9-AA74-DF79CEAA664D}" destId="{71164F5F-9B00-4A8A-A030-859A85B505C9}" srcOrd="8" destOrd="0" presId="urn:microsoft.com/office/officeart/2016/7/layout/VerticalSolidActionList"/>
    <dgm:cxn modelId="{F7B526F1-1EB5-427F-BB1A-477EC57D75AC}" type="presParOf" srcId="{71164F5F-9B00-4A8A-A030-859A85B505C9}" destId="{821F6C7E-641E-4382-ADBA-86E932312F5F}" srcOrd="0" destOrd="0" presId="urn:microsoft.com/office/officeart/2016/7/layout/VerticalSolidActionList"/>
    <dgm:cxn modelId="{31E88F63-C13F-458A-A6B5-FE141FD59812}" type="presParOf" srcId="{71164F5F-9B00-4A8A-A030-859A85B505C9}" destId="{18A0C864-5ED7-4F03-9CA0-7DD5EF9E520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8604A-8184-407B-8F29-0DB797F74554}">
      <dsp:nvSpPr>
        <dsp:cNvPr id="0" name=""/>
        <dsp:cNvSpPr/>
      </dsp:nvSpPr>
      <dsp:spPr>
        <a:xfrm>
          <a:off x="1359535" y="2455"/>
          <a:ext cx="5438140" cy="10772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 the corpus of texts</a:t>
          </a:r>
        </a:p>
      </dsp:txBody>
      <dsp:txXfrm>
        <a:off x="1359535" y="2455"/>
        <a:ext cx="5438140" cy="1077290"/>
      </dsp:txXfrm>
    </dsp:sp>
    <dsp:sp modelId="{7988B8A1-7D27-4304-9F81-0FF4609709D1}">
      <dsp:nvSpPr>
        <dsp:cNvPr id="0" name=""/>
        <dsp:cNvSpPr/>
      </dsp:nvSpPr>
      <dsp:spPr>
        <a:xfrm>
          <a:off x="0" y="2455"/>
          <a:ext cx="1359535" cy="1077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Load</a:t>
          </a:r>
        </a:p>
      </dsp:txBody>
      <dsp:txXfrm>
        <a:off x="0" y="2455"/>
        <a:ext cx="1359535" cy="1077290"/>
      </dsp:txXfrm>
    </dsp:sp>
    <dsp:sp modelId="{2EC03580-1DD6-47CC-8E10-AD93A94934E3}">
      <dsp:nvSpPr>
        <dsp:cNvPr id="0" name=""/>
        <dsp:cNvSpPr/>
      </dsp:nvSpPr>
      <dsp:spPr>
        <a:xfrm>
          <a:off x="1359535" y="1144383"/>
          <a:ext cx="5438140" cy="1077290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273632" rIns="105515" bIns="27363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 to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Remove noise data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Remove punctuation, </a:t>
          </a:r>
          <a:r>
            <a:rPr lang="en-US" sz="1050" kern="1200" dirty="0" err="1"/>
            <a:t>stopwords</a:t>
          </a:r>
          <a:r>
            <a:rPr lang="en-US" sz="1050" kern="1200" dirty="0"/>
            <a:t> and whitespace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Stem remaining text</a:t>
          </a:r>
        </a:p>
      </dsp:txBody>
      <dsp:txXfrm>
        <a:off x="1359535" y="1144383"/>
        <a:ext cx="5438140" cy="1077290"/>
      </dsp:txXfrm>
    </dsp:sp>
    <dsp:sp modelId="{F56CFB82-BA13-4ABB-AC77-C7C63146681F}">
      <dsp:nvSpPr>
        <dsp:cNvPr id="0" name=""/>
        <dsp:cNvSpPr/>
      </dsp:nvSpPr>
      <dsp:spPr>
        <a:xfrm>
          <a:off x="0" y="1144383"/>
          <a:ext cx="1359535" cy="1077290"/>
        </a:xfrm>
        <a:prstGeom prst="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Pre-process</a:t>
          </a:r>
        </a:p>
      </dsp:txBody>
      <dsp:txXfrm>
        <a:off x="0" y="1144383"/>
        <a:ext cx="1359535" cy="1077290"/>
      </dsp:txXfrm>
    </dsp:sp>
    <dsp:sp modelId="{23573DB8-24C0-4FB4-B2C6-33F4928592F7}">
      <dsp:nvSpPr>
        <dsp:cNvPr id="0" name=""/>
        <dsp:cNvSpPr/>
      </dsp:nvSpPr>
      <dsp:spPr>
        <a:xfrm>
          <a:off x="1359535" y="2286310"/>
          <a:ext cx="5438140" cy="1077290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</a:t>
          </a:r>
          <a:r>
            <a:rPr lang="en-US" sz="1600" kern="1200" dirty="0" err="1"/>
            <a:t>tf-idf</a:t>
          </a:r>
          <a:r>
            <a:rPr lang="en-US" sz="1600" kern="1200" dirty="0"/>
            <a:t> and load into a matrix</a:t>
          </a:r>
        </a:p>
      </dsp:txBody>
      <dsp:txXfrm>
        <a:off x="1359535" y="2286310"/>
        <a:ext cx="5438140" cy="1077290"/>
      </dsp:txXfrm>
    </dsp:sp>
    <dsp:sp modelId="{82F4866B-CDF7-4E31-80D2-7F9200ADC447}">
      <dsp:nvSpPr>
        <dsp:cNvPr id="0" name=""/>
        <dsp:cNvSpPr/>
      </dsp:nvSpPr>
      <dsp:spPr>
        <a:xfrm>
          <a:off x="0" y="2286310"/>
          <a:ext cx="1359535" cy="107729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</a:t>
          </a:r>
        </a:p>
      </dsp:txBody>
      <dsp:txXfrm>
        <a:off x="0" y="2286310"/>
        <a:ext cx="1359535" cy="1077290"/>
      </dsp:txXfrm>
    </dsp:sp>
    <dsp:sp modelId="{01E7485C-8FCA-4DC1-BE30-7013F5B1083A}">
      <dsp:nvSpPr>
        <dsp:cNvPr id="0" name=""/>
        <dsp:cNvSpPr/>
      </dsp:nvSpPr>
      <dsp:spPr>
        <a:xfrm>
          <a:off x="1359535" y="3428238"/>
          <a:ext cx="5438140" cy="1077290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distances</a:t>
          </a:r>
        </a:p>
      </dsp:txBody>
      <dsp:txXfrm>
        <a:off x="1359535" y="3428238"/>
        <a:ext cx="5438140" cy="1077290"/>
      </dsp:txXfrm>
    </dsp:sp>
    <dsp:sp modelId="{01498385-6CA3-49D1-875D-2AD9103545E3}">
      <dsp:nvSpPr>
        <dsp:cNvPr id="0" name=""/>
        <dsp:cNvSpPr/>
      </dsp:nvSpPr>
      <dsp:spPr>
        <a:xfrm>
          <a:off x="0" y="3428238"/>
          <a:ext cx="1359535" cy="1077290"/>
        </a:xfrm>
        <a:prstGeom prst="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Calculate</a:t>
          </a:r>
        </a:p>
      </dsp:txBody>
      <dsp:txXfrm>
        <a:off x="0" y="3428238"/>
        <a:ext cx="1359535" cy="1077290"/>
      </dsp:txXfrm>
    </dsp:sp>
    <dsp:sp modelId="{18A0C864-5ED7-4F03-9CA0-7DD5EF9E520B}">
      <dsp:nvSpPr>
        <dsp:cNvPr id="0" name=""/>
        <dsp:cNvSpPr/>
      </dsp:nvSpPr>
      <dsp:spPr>
        <a:xfrm>
          <a:off x="1359535" y="4570166"/>
          <a:ext cx="5438140" cy="107729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15" tIns="273632" rIns="105515" bIns="27363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clusters</a:t>
          </a:r>
        </a:p>
      </dsp:txBody>
      <dsp:txXfrm>
        <a:off x="1359535" y="4570166"/>
        <a:ext cx="5438140" cy="1077290"/>
      </dsp:txXfrm>
    </dsp:sp>
    <dsp:sp modelId="{821F6C7E-641E-4382-ADBA-86E932312F5F}">
      <dsp:nvSpPr>
        <dsp:cNvPr id="0" name=""/>
        <dsp:cNvSpPr/>
      </dsp:nvSpPr>
      <dsp:spPr>
        <a:xfrm>
          <a:off x="0" y="4570166"/>
          <a:ext cx="1359535" cy="107729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942" tIns="106412" rIns="71942" bIns="1064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0" y="4570166"/>
        <a:ext cx="1359535" cy="1077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4D8B-260F-40FF-AD83-449EA829E0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60B8-6F65-4506-848A-2D9D149D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91C031-0B58-4B18-8184-BD18A87C76A7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1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D3BCCB-A587-4A5B-9BC5-E2901CD587AD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8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076119-7B72-4C31-BAB3-3CD4E9DE5074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Whats return to 1?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9ACA0D-A6F7-454E-9AE1-1A3EB6E47240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CA2978-DA12-40E4-9946-D88E4ECAEAD9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9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0F1B65-F3B6-44DA-B833-F5C63C4E2C80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1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Explain square error calculation?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2F89ED-369D-44C2-9FBE-ADCB7751C6F4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9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30362A-AE2C-4636-8B56-28F628A4A81F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1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4BF0DC-6864-4860-A9F5-4F98EB592985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1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C2C29C-1533-497D-8802-4EFCD1B9EF89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4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080888-5C83-4B13-9910-81F880A78367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8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C13378-158E-4692-8A8A-A1175F90B3FA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0B98E-9225-44EA-B8C2-31E0A6C020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5A76-C3A5-4D11-A72F-319521E1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7434-23E7-41D0-8BAE-2152A662E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TF-IDF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245937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Example: Assign Objects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F8967-2B8A-4578-887F-87C4D787E97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37899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00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37913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4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37901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37911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2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37902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37909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10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37907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08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37904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37905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906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37893" name="Oval 20"/>
          <p:cNvSpPr>
            <a:spLocks noChangeArrowheads="1"/>
          </p:cNvSpPr>
          <p:nvPr/>
        </p:nvSpPr>
        <p:spPr bwMode="auto">
          <a:xfrm>
            <a:off x="7391400" y="2590800"/>
            <a:ext cx="15240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Oval 21"/>
          <p:cNvSpPr>
            <a:spLocks noChangeArrowheads="1"/>
          </p:cNvSpPr>
          <p:nvPr/>
        </p:nvSpPr>
        <p:spPr bwMode="auto">
          <a:xfrm>
            <a:off x="2819400" y="2971800"/>
            <a:ext cx="6019800" cy="762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37896" name="Text Box 23"/>
          <p:cNvSpPr txBox="1">
            <a:spLocks noChangeArrowheads="1"/>
          </p:cNvSpPr>
          <p:nvPr/>
        </p:nvSpPr>
        <p:spPr bwMode="auto">
          <a:xfrm>
            <a:off x="8991600" y="32004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37897" name="Text Box 24"/>
          <p:cNvSpPr txBox="1">
            <a:spLocks noChangeArrowheads="1"/>
          </p:cNvSpPr>
          <p:nvPr/>
        </p:nvSpPr>
        <p:spPr bwMode="auto">
          <a:xfrm>
            <a:off x="7620001" y="2667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7898" name="Text Box 25"/>
          <p:cNvSpPr txBox="1">
            <a:spLocks noChangeArrowheads="1"/>
          </p:cNvSpPr>
          <p:nvPr/>
        </p:nvSpPr>
        <p:spPr bwMode="auto">
          <a:xfrm>
            <a:off x="5791201" y="3048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394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Example: Assign Objects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B1282-2E4F-4523-8823-BCA0E9E437E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39947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48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39961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62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39949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39959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60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39950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39957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58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39951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39955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56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39952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39953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54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39941" name="Oval 20"/>
          <p:cNvSpPr>
            <a:spLocks noChangeArrowheads="1"/>
          </p:cNvSpPr>
          <p:nvPr/>
        </p:nvSpPr>
        <p:spPr bwMode="auto">
          <a:xfrm>
            <a:off x="7391400" y="2590800"/>
            <a:ext cx="15240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9942" name="Oval 21"/>
          <p:cNvSpPr>
            <a:spLocks noChangeArrowheads="1"/>
          </p:cNvSpPr>
          <p:nvPr/>
        </p:nvSpPr>
        <p:spPr bwMode="auto">
          <a:xfrm>
            <a:off x="2819400" y="2895600"/>
            <a:ext cx="6019800" cy="1219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Text Box 22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39944" name="Text Box 23"/>
          <p:cNvSpPr txBox="1">
            <a:spLocks noChangeArrowheads="1"/>
          </p:cNvSpPr>
          <p:nvPr/>
        </p:nvSpPr>
        <p:spPr bwMode="auto">
          <a:xfrm>
            <a:off x="8991600" y="32004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39945" name="Text Box 24"/>
          <p:cNvSpPr txBox="1">
            <a:spLocks noChangeArrowheads="1"/>
          </p:cNvSpPr>
          <p:nvPr/>
        </p:nvSpPr>
        <p:spPr bwMode="auto">
          <a:xfrm>
            <a:off x="7620001" y="2667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9946" name="Text Box 25"/>
          <p:cNvSpPr txBox="1">
            <a:spLocks noChangeArrowheads="1"/>
          </p:cNvSpPr>
          <p:nvPr/>
        </p:nvSpPr>
        <p:spPr bwMode="auto">
          <a:xfrm>
            <a:off x="5791201" y="32004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8299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Redistribute Objects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3C296-978B-4CED-B17B-3EC355652B1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988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41995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996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42009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10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41997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42007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08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41998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42005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06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41999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42003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04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42000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42001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002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41989" name="Oval 20"/>
          <p:cNvSpPr>
            <a:spLocks noChangeArrowheads="1"/>
          </p:cNvSpPr>
          <p:nvPr/>
        </p:nvSpPr>
        <p:spPr bwMode="auto">
          <a:xfrm>
            <a:off x="7543800" y="2590800"/>
            <a:ext cx="1371600" cy="838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Oval 21"/>
          <p:cNvSpPr>
            <a:spLocks noChangeArrowheads="1"/>
          </p:cNvSpPr>
          <p:nvPr/>
        </p:nvSpPr>
        <p:spPr bwMode="auto">
          <a:xfrm>
            <a:off x="2819400" y="2895600"/>
            <a:ext cx="5029200" cy="1219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Text Box 22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41992" name="Text Box 23"/>
          <p:cNvSpPr txBox="1">
            <a:spLocks noChangeArrowheads="1"/>
          </p:cNvSpPr>
          <p:nvPr/>
        </p:nvSpPr>
        <p:spPr bwMode="auto">
          <a:xfrm>
            <a:off x="1752600" y="38862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41993" name="Text Box 24"/>
          <p:cNvSpPr txBox="1">
            <a:spLocks noChangeArrowheads="1"/>
          </p:cNvSpPr>
          <p:nvPr/>
        </p:nvSpPr>
        <p:spPr bwMode="auto">
          <a:xfrm>
            <a:off x="7772401" y="28194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1994" name="Text Box 25"/>
          <p:cNvSpPr txBox="1">
            <a:spLocks noChangeArrowheads="1"/>
          </p:cNvSpPr>
          <p:nvPr/>
        </p:nvSpPr>
        <p:spPr bwMode="auto">
          <a:xfrm>
            <a:off x="5410201" y="32766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716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Redistribute Objects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65282-82F8-418B-8B18-5499DCDA54C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44044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45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44058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9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44046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44056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7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44047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44054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5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44048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44052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3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44049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44050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051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44037" name="Oval 20"/>
          <p:cNvSpPr>
            <a:spLocks noChangeArrowheads="1"/>
          </p:cNvSpPr>
          <p:nvPr/>
        </p:nvSpPr>
        <p:spPr bwMode="auto">
          <a:xfrm>
            <a:off x="7086600" y="2590800"/>
            <a:ext cx="1828800" cy="1295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Oval 21"/>
          <p:cNvSpPr>
            <a:spLocks noChangeArrowheads="1"/>
          </p:cNvSpPr>
          <p:nvPr/>
        </p:nvSpPr>
        <p:spPr bwMode="auto">
          <a:xfrm>
            <a:off x="3048000" y="2895600"/>
            <a:ext cx="1600200" cy="1219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Text Box 22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44040" name="Text Box 23"/>
          <p:cNvSpPr txBox="1">
            <a:spLocks noChangeArrowheads="1"/>
          </p:cNvSpPr>
          <p:nvPr/>
        </p:nvSpPr>
        <p:spPr bwMode="auto">
          <a:xfrm>
            <a:off x="1752600" y="38862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44041" name="Text Box 24"/>
          <p:cNvSpPr txBox="1">
            <a:spLocks noChangeArrowheads="1"/>
          </p:cNvSpPr>
          <p:nvPr/>
        </p:nvSpPr>
        <p:spPr bwMode="auto">
          <a:xfrm>
            <a:off x="7543801" y="28956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4042" name="Text Box 25"/>
          <p:cNvSpPr txBox="1">
            <a:spLocks noChangeArrowheads="1"/>
          </p:cNvSpPr>
          <p:nvPr/>
        </p:nvSpPr>
        <p:spPr bwMode="auto">
          <a:xfrm>
            <a:off x="3429001" y="32766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4043" name="Text Box 26"/>
          <p:cNvSpPr txBox="1">
            <a:spLocks noChangeArrowheads="1"/>
          </p:cNvSpPr>
          <p:nvPr/>
        </p:nvSpPr>
        <p:spPr bwMode="auto">
          <a:xfrm>
            <a:off x="2879725" y="5197475"/>
            <a:ext cx="594585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E converges as 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no more object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redistribution can reduce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50A-DC88-4936-8943-3C794475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Clustering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A741-1C3B-4F34-A3DE-3695FD9C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Distance-based clustering requires numeric values</a:t>
            </a:r>
          </a:p>
          <a:p>
            <a:r>
              <a:rPr lang="en-US" sz="2800" dirty="0"/>
              <a:t>How do we convert texts into numbers?</a:t>
            </a:r>
          </a:p>
          <a:p>
            <a:pPr lvl="1"/>
            <a:r>
              <a:rPr lang="en-US" sz="2400" dirty="0"/>
              <a:t>Simple count of terms?</a:t>
            </a:r>
          </a:p>
          <a:p>
            <a:pPr lvl="1"/>
            <a:r>
              <a:rPr lang="en-US" sz="2400" dirty="0"/>
              <a:t>TF-IDF scores?</a:t>
            </a:r>
          </a:p>
          <a:p>
            <a:r>
              <a:rPr lang="en-US" sz="2800" dirty="0"/>
              <a:t>How do we calculate distance?</a:t>
            </a:r>
          </a:p>
          <a:p>
            <a:pPr lvl="1"/>
            <a:r>
              <a:rPr lang="en-US" sz="2400" dirty="0"/>
              <a:t>Simple distance (Euclidian)</a:t>
            </a:r>
          </a:p>
          <a:p>
            <a:pPr lvl="1"/>
            <a:r>
              <a:rPr lang="en-US" sz="2400" dirty="0"/>
              <a:t>Step distance (Manhattan)</a:t>
            </a:r>
          </a:p>
          <a:p>
            <a:pPr lvl="1"/>
            <a:r>
              <a:rPr lang="en-US" sz="2400" dirty="0"/>
              <a:t>Angle Distance (Cosine)</a:t>
            </a:r>
          </a:p>
        </p:txBody>
      </p:sp>
    </p:spTree>
    <p:extLst>
      <p:ext uri="{BB962C8B-B14F-4D97-AF65-F5344CB8AC3E}">
        <p14:creationId xmlns:p14="http://schemas.microsoft.com/office/powerpoint/2010/main" val="325061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1110"/>
          </a:xfrm>
        </p:spPr>
        <p:txBody>
          <a:bodyPr/>
          <a:lstStyle/>
          <a:p>
            <a:r>
              <a:rPr lang="en-US" dirty="0"/>
              <a:t>Term Frequency / Inverse document Frequency</a:t>
            </a:r>
          </a:p>
          <a:p>
            <a:r>
              <a:rPr lang="en-US" dirty="0"/>
              <a:t>A ratio of: </a:t>
            </a:r>
          </a:p>
          <a:p>
            <a:pPr lvl="1"/>
            <a:r>
              <a:rPr lang="en-US" dirty="0"/>
              <a:t>How often a word occurs in a document </a:t>
            </a:r>
          </a:p>
          <a:p>
            <a:pPr lvl="1"/>
            <a:r>
              <a:rPr lang="en-US" dirty="0"/>
              <a:t>How many other documents in the corpus also contain that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6856" y="3765145"/>
            <a:ext cx="2286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Term Frequency</a:t>
            </a:r>
          </a:p>
          <a:p>
            <a:endParaRPr lang="en-US" dirty="0"/>
          </a:p>
          <a:p>
            <a:r>
              <a:rPr lang="en-US" dirty="0"/>
              <a:t>TF = </a:t>
            </a:r>
            <a:r>
              <a:rPr lang="en-US" i="1" dirty="0" err="1"/>
              <a:t>tf</a:t>
            </a:r>
            <a:r>
              <a:rPr lang="en-US" i="1" dirty="0"/>
              <a:t>(</a:t>
            </a:r>
            <a:r>
              <a:rPr lang="en-US" i="1" dirty="0" err="1"/>
              <a:t>t,d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Where </a:t>
            </a:r>
            <a:br>
              <a:rPr lang="en-US" dirty="0"/>
            </a:br>
            <a:r>
              <a:rPr lang="en-US" dirty="0"/>
              <a:t>t = term</a:t>
            </a:r>
            <a:br>
              <a:rPr lang="en-US" dirty="0"/>
            </a:br>
            <a:r>
              <a:rPr lang="en-US" dirty="0"/>
              <a:t>d=document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79786" y="3510219"/>
            <a:ext cx="4139824" cy="2585323"/>
            <a:chOff x="4289367" y="4006735"/>
            <a:chExt cx="4139824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4289367" y="4006735"/>
              <a:ext cx="4139824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Inverse Document Frequency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IDF = </a:t>
              </a:r>
            </a:p>
            <a:p>
              <a:endParaRPr lang="en-US" dirty="0"/>
            </a:p>
            <a:p>
              <a:r>
                <a:rPr lang="en-US" dirty="0"/>
                <a:t>Where</a:t>
              </a:r>
            </a:p>
            <a:p>
              <a:r>
                <a:rPr lang="en-US" dirty="0"/>
                <a:t>D = all documents on corpus</a:t>
              </a:r>
            </a:p>
            <a:p>
              <a:r>
                <a:rPr lang="en-US" dirty="0"/>
                <a:t>|D| = Size of corpus</a:t>
              </a:r>
            </a:p>
            <a:p>
              <a:r>
                <a:rPr lang="en-US" dirty="0"/>
                <a:t>t = term</a:t>
              </a:r>
            </a:p>
            <a:p>
              <a:r>
                <a:rPr lang="en-US" dirty="0"/>
                <a:t>d = individual document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9716" y="4395874"/>
              <a:ext cx="3419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134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C23F2A-E75B-4B0C-B69B-3827C597EB09}"/>
              </a:ext>
            </a:extLst>
          </p:cNvPr>
          <p:cNvGrpSpPr/>
          <p:nvPr/>
        </p:nvGrpSpPr>
        <p:grpSpPr>
          <a:xfrm>
            <a:off x="3515432" y="806450"/>
            <a:ext cx="5206855" cy="5245100"/>
            <a:chOff x="3515432" y="806450"/>
            <a:chExt cx="5206855" cy="5245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152E23-A026-4824-B305-8122FF5F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5432" y="806450"/>
              <a:ext cx="5161136" cy="52451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27BEA0-BBCB-4726-8376-CD54D8B4E75F}"/>
                </a:ext>
              </a:extLst>
            </p:cNvPr>
            <p:cNvSpPr/>
            <p:nvPr/>
          </p:nvSpPr>
          <p:spPr>
            <a:xfrm>
              <a:off x="8583930" y="806450"/>
              <a:ext cx="138357" cy="524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80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41730F-346A-4080-9FE8-F996035A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Code Walkthrough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0B9B427A-2532-45C9-9C7E-9CCAB0867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8738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Cluster Terminology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Cluster – a collection of objects that are similar to one another within the same cluster and are dissimilar to the objects in other clusters.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3690E-919D-47F9-AA2E-F43468A4B1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191000"/>
            <a:ext cx="3248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5581650"/>
            <a:ext cx="3829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AutoShape 4"/>
          <p:cNvSpPr>
            <a:spLocks noChangeArrowheads="1"/>
          </p:cNvSpPr>
          <p:nvPr/>
        </p:nvSpPr>
        <p:spPr bwMode="auto">
          <a:xfrm rot="5400000">
            <a:off x="5676900" y="4914900"/>
            <a:ext cx="457200" cy="381000"/>
          </a:xfrm>
          <a:prstGeom prst="rightArrow">
            <a:avLst>
              <a:gd name="adj1" fmla="val 50000"/>
              <a:gd name="adj2" fmla="val 343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Clustering Process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081718"/>
            <a:ext cx="7772400" cy="4014281"/>
          </a:xfrm>
        </p:spPr>
        <p:txBody>
          <a:bodyPr>
            <a:no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Initialization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Compute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similarity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between objects/clusters</a:t>
            </a:r>
          </a:p>
          <a:p>
            <a:pPr marL="990600" lvl="1" indent="-533400">
              <a:buFontTx/>
              <a:buAutoNum type="arabicPeriod"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Clustering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based on similarity between objects/clusters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Stop if a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stopping condition (threshold)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met or return to step 1 </a:t>
            </a:r>
          </a:p>
          <a:p>
            <a:pPr marL="990600" lvl="1" indent="-53340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09600" indent="-60960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CC0A2-4BFF-4EB5-AEB6-3E44B1E559D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Taxonomy of Clustering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Distance-versus-density-versus-model based clustering and stopping criteria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Distance-based: reduce intra-cluster distance and/or increase inter-cluster distance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Density-based: increase density in a cluster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Model-based: cluster based on a certain mathematic model, e.g., a probability model or a neural network 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1CDD06-745F-4250-A7CB-4DC9F22F6F28}" type="slidenum">
              <a:rPr lang="en-US" altLang="en-US" sz="14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3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Distance Matrix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752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solidFill>
                  <a:srgbClr val="D60093"/>
                </a:solidFill>
                <a:ea typeface="ＭＳ Ｐゴシック" panose="020B0600070205080204" pitchFamily="34" charset="-128"/>
              </a:rPr>
              <a:t>A distance matrix can be created with objects as indexes and distance between objects as elements.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D60093"/>
              </a:solidFill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5357E-3B85-4959-845F-F6D42E5B437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0708" name="Group 4"/>
          <p:cNvGraphicFramePr>
            <a:graphicFrameLocks noGrp="1"/>
          </p:cNvGraphicFramePr>
          <p:nvPr/>
        </p:nvGraphicFramePr>
        <p:xfrm>
          <a:off x="2286000" y="2895600"/>
          <a:ext cx="7772400" cy="316389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Boston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DC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LA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Boston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NY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2900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2700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1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DC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250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2800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2500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SF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2900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2800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LA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2700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2500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400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4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Distance Matrix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128AD-22E0-4AF2-8EA7-1E973423DD2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29701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29715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16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29703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29713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14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29704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29711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1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29705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29709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10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29706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29707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08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5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K-Means Method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8229600" cy="4396902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Randomly select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objects to be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cluster means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For each of the remaining objects:</a:t>
            </a:r>
          </a:p>
          <a:p>
            <a:pPr marL="914400" lvl="1" indent="-457200">
              <a:buFontTx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Assign it to the cluster with the smallest distance from its cluster mean to the object</a:t>
            </a:r>
          </a:p>
          <a:p>
            <a:pPr marL="914400" lvl="1" indent="-457200">
              <a:buFontTx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Recalculate the cluster mean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Calculate the within cluster sum of square-errors:</a:t>
            </a:r>
          </a:p>
          <a:p>
            <a:pPr marL="914400" lvl="1" indent="-457200">
              <a:buNone/>
            </a:pPr>
            <a:r>
              <a:rPr lang="en-US" altLang="en-US" sz="2000" i="1" dirty="0">
                <a:ea typeface="ＭＳ Ｐゴシック" panose="020B0600070205080204" pitchFamily="34" charset="-128"/>
              </a:rPr>
              <a:t> E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	     | object – object</a:t>
            </a:r>
            <a:r>
              <a:rPr lang="ja-JP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s cluster mean|</a:t>
            </a:r>
          </a:p>
          <a:p>
            <a:pPr marL="914400" lvl="1" indent="-457200"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       all objects</a:t>
            </a:r>
          </a:p>
          <a:p>
            <a:pPr marL="914400" lvl="1" indent="-457200"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Re-distribute objects if </a:t>
            </a:r>
            <a:r>
              <a:rPr lang="en-US" altLang="en-US" sz="200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E can be reduced</a:t>
            </a:r>
            <a:endParaRPr lang="en-US" altLang="en-US" sz="20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533400" indent="-533400">
              <a:buFontTx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 3 until </a:t>
            </a:r>
            <a:r>
              <a:rPr lang="en-US" altLang="en-US" sz="2400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E</a:t>
            </a:r>
            <a:r>
              <a:rPr lang="en-US" altLang="en-US" sz="24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does not improve significantly over consecutive iterations</a:t>
            </a:r>
          </a:p>
          <a:p>
            <a:pPr marL="914400" lvl="1" indent="-457200">
              <a:buFontTx/>
              <a:buChar char="•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EA131-2018-40DD-BB63-D6D1888CDAD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7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 (k=2): Initialization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288B1-D5BC-41F9-A9EF-D1A6066B29B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33803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04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33817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18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33805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33815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16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33806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33813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14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33807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33811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12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33808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33809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810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33797" name="Oval 20"/>
          <p:cNvSpPr>
            <a:spLocks noChangeArrowheads="1"/>
          </p:cNvSpPr>
          <p:nvPr/>
        </p:nvSpPr>
        <p:spPr bwMode="auto">
          <a:xfrm>
            <a:off x="7492663" y="2628900"/>
            <a:ext cx="15240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Oval 21"/>
          <p:cNvSpPr>
            <a:spLocks noChangeArrowheads="1"/>
          </p:cNvSpPr>
          <p:nvPr/>
        </p:nvSpPr>
        <p:spPr bwMode="auto">
          <a:xfrm>
            <a:off x="8094662" y="3047350"/>
            <a:ext cx="990600" cy="381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Text Box 23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33800" name="Text Box 24"/>
          <p:cNvSpPr txBox="1">
            <a:spLocks noChangeArrowheads="1"/>
          </p:cNvSpPr>
          <p:nvPr/>
        </p:nvSpPr>
        <p:spPr bwMode="auto">
          <a:xfrm>
            <a:off x="8991600" y="32004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33801" name="Text Box 25"/>
          <p:cNvSpPr txBox="1">
            <a:spLocks noChangeArrowheads="1"/>
          </p:cNvSpPr>
          <p:nvPr/>
        </p:nvSpPr>
        <p:spPr bwMode="auto">
          <a:xfrm>
            <a:off x="7620001" y="2667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3802" name="Text Box 26"/>
          <p:cNvSpPr txBox="1">
            <a:spLocks noChangeArrowheads="1"/>
          </p:cNvSpPr>
          <p:nvPr/>
        </p:nvSpPr>
        <p:spPr bwMode="auto">
          <a:xfrm>
            <a:off x="7772401" y="29718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7939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K-Means Example: Assign Objects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0236F-5314-4A1B-98B8-A1DCD0255FF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505200" y="2133600"/>
            <a:ext cx="5791200" cy="3155950"/>
            <a:chOff x="336" y="1104"/>
            <a:chExt cx="3648" cy="1988"/>
          </a:xfrm>
        </p:grpSpPr>
        <p:pic>
          <p:nvPicPr>
            <p:cNvPr id="35851" name="Picture 4" descr="usa sha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04"/>
              <a:ext cx="3120" cy="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52" name="Group 5"/>
            <p:cNvGrpSpPr>
              <a:grpSpLocks/>
            </p:cNvGrpSpPr>
            <p:nvPr/>
          </p:nvGrpSpPr>
          <p:grpSpPr bwMode="auto">
            <a:xfrm>
              <a:off x="3120" y="1680"/>
              <a:ext cx="864" cy="231"/>
              <a:chOff x="1824" y="2112"/>
              <a:chExt cx="864" cy="231"/>
            </a:xfrm>
          </p:grpSpPr>
          <p:sp>
            <p:nvSpPr>
              <p:cNvPr id="35865" name="Oval 6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6" name="Text Box 7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NY</a:t>
                </a:r>
              </a:p>
            </p:txBody>
          </p:sp>
        </p:grpSp>
        <p:grpSp>
          <p:nvGrpSpPr>
            <p:cNvPr id="35853" name="Group 8"/>
            <p:cNvGrpSpPr>
              <a:grpSpLocks/>
            </p:cNvGrpSpPr>
            <p:nvPr/>
          </p:nvGrpSpPr>
          <p:grpSpPr bwMode="auto">
            <a:xfrm>
              <a:off x="3024" y="1488"/>
              <a:ext cx="864" cy="231"/>
              <a:chOff x="1824" y="2112"/>
              <a:chExt cx="864" cy="231"/>
            </a:xfrm>
          </p:grpSpPr>
          <p:sp>
            <p:nvSpPr>
              <p:cNvPr id="35863" name="Oval 9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4" name="Text Box 10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Boston</a:t>
                </a:r>
              </a:p>
            </p:txBody>
          </p:sp>
        </p:grpSp>
        <p:grpSp>
          <p:nvGrpSpPr>
            <p:cNvPr id="35854" name="Group 11"/>
            <p:cNvGrpSpPr>
              <a:grpSpLocks/>
            </p:cNvGrpSpPr>
            <p:nvPr/>
          </p:nvGrpSpPr>
          <p:grpSpPr bwMode="auto">
            <a:xfrm>
              <a:off x="2880" y="1776"/>
              <a:ext cx="864" cy="231"/>
              <a:chOff x="1824" y="2112"/>
              <a:chExt cx="864" cy="231"/>
            </a:xfrm>
          </p:grpSpPr>
          <p:sp>
            <p:nvSpPr>
              <p:cNvPr id="35861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DC</a:t>
                </a:r>
              </a:p>
            </p:txBody>
          </p:sp>
        </p:grpSp>
        <p:grpSp>
          <p:nvGrpSpPr>
            <p:cNvPr id="35855" name="Group 14"/>
            <p:cNvGrpSpPr>
              <a:grpSpLocks/>
            </p:cNvGrpSpPr>
            <p:nvPr/>
          </p:nvGrpSpPr>
          <p:grpSpPr bwMode="auto">
            <a:xfrm>
              <a:off x="336" y="1680"/>
              <a:ext cx="864" cy="231"/>
              <a:chOff x="1824" y="2112"/>
              <a:chExt cx="864" cy="231"/>
            </a:xfrm>
          </p:grpSpPr>
          <p:sp>
            <p:nvSpPr>
              <p:cNvPr id="35859" name="Oval 15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60" name="Text Box 16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SF</a:t>
                </a:r>
              </a:p>
            </p:txBody>
          </p:sp>
        </p:grpSp>
        <p:grpSp>
          <p:nvGrpSpPr>
            <p:cNvPr id="35856" name="Group 17"/>
            <p:cNvGrpSpPr>
              <a:grpSpLocks/>
            </p:cNvGrpSpPr>
            <p:nvPr/>
          </p:nvGrpSpPr>
          <p:grpSpPr bwMode="auto">
            <a:xfrm>
              <a:off x="432" y="2016"/>
              <a:ext cx="864" cy="231"/>
              <a:chOff x="1824" y="2112"/>
              <a:chExt cx="864" cy="231"/>
            </a:xfrm>
          </p:grpSpPr>
          <p:sp>
            <p:nvSpPr>
              <p:cNvPr id="35857" name="Oval 18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858" name="Text Box 19"/>
              <p:cNvSpPr txBox="1">
                <a:spLocks noChangeArrowheads="1"/>
              </p:cNvSpPr>
              <p:nvPr/>
            </p:nvSpPr>
            <p:spPr bwMode="auto">
              <a:xfrm>
                <a:off x="1920" y="2112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CC3399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LA</a:t>
                </a:r>
              </a:p>
            </p:txBody>
          </p:sp>
        </p:grpSp>
      </p:grpSp>
      <p:sp>
        <p:nvSpPr>
          <p:cNvPr id="35845" name="Oval 20"/>
          <p:cNvSpPr>
            <a:spLocks noChangeArrowheads="1"/>
          </p:cNvSpPr>
          <p:nvPr/>
        </p:nvSpPr>
        <p:spPr bwMode="auto">
          <a:xfrm>
            <a:off x="7391400" y="2590800"/>
            <a:ext cx="15240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46" name="Oval 21"/>
          <p:cNvSpPr>
            <a:spLocks noChangeArrowheads="1"/>
          </p:cNvSpPr>
          <p:nvPr/>
        </p:nvSpPr>
        <p:spPr bwMode="auto">
          <a:xfrm>
            <a:off x="7010400" y="3124200"/>
            <a:ext cx="18288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47" name="Text Box 22"/>
          <p:cNvSpPr txBox="1">
            <a:spLocks noChangeArrowheads="1"/>
          </p:cNvSpPr>
          <p:nvPr/>
        </p:nvSpPr>
        <p:spPr bwMode="auto">
          <a:xfrm>
            <a:off x="8991600" y="25146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Cluster 1</a:t>
            </a:r>
          </a:p>
        </p:txBody>
      </p:sp>
      <p:sp>
        <p:nvSpPr>
          <p:cNvPr id="35848" name="Text Box 23"/>
          <p:cNvSpPr txBox="1">
            <a:spLocks noChangeArrowheads="1"/>
          </p:cNvSpPr>
          <p:nvPr/>
        </p:nvSpPr>
        <p:spPr bwMode="auto">
          <a:xfrm>
            <a:off x="8991600" y="32004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66"/>
                </a:solidFill>
                <a:latin typeface="Arial" panose="020B0604020202020204" pitchFamily="34" charset="0"/>
              </a:rPr>
              <a:t>Cluster 2</a:t>
            </a:r>
          </a:p>
        </p:txBody>
      </p:sp>
      <p:sp>
        <p:nvSpPr>
          <p:cNvPr id="35849" name="Text Box 24"/>
          <p:cNvSpPr txBox="1">
            <a:spLocks noChangeArrowheads="1"/>
          </p:cNvSpPr>
          <p:nvPr/>
        </p:nvSpPr>
        <p:spPr bwMode="auto">
          <a:xfrm>
            <a:off x="7620001" y="2667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850" name="Text Box 25"/>
          <p:cNvSpPr txBox="1">
            <a:spLocks noChangeArrowheads="1"/>
          </p:cNvSpPr>
          <p:nvPr/>
        </p:nvSpPr>
        <p:spPr bwMode="auto">
          <a:xfrm>
            <a:off x="7620001" y="30480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CC3399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66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80920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568</Words>
  <Application>Microsoft Office PowerPoint</Application>
  <PresentationFormat>Widescreen</PresentationFormat>
  <Paragraphs>196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Retrospect</vt:lpstr>
      <vt:lpstr>Text Clustering</vt:lpstr>
      <vt:lpstr>Basic Cluster Terminology</vt:lpstr>
      <vt:lpstr>Clustering Process</vt:lpstr>
      <vt:lpstr>Taxonomy of Clustering</vt:lpstr>
      <vt:lpstr>Distance Matrix</vt:lpstr>
      <vt:lpstr>Distance Matrix</vt:lpstr>
      <vt:lpstr>The K-Means Method</vt:lpstr>
      <vt:lpstr>K-Means Example (k=2): Initialization</vt:lpstr>
      <vt:lpstr>K-Means Example: Assign Objects</vt:lpstr>
      <vt:lpstr>K-Means Example: Assign Objects</vt:lpstr>
      <vt:lpstr>K-Means Example: Assign Objects</vt:lpstr>
      <vt:lpstr>K-Means Example:  Redistribute Objects</vt:lpstr>
      <vt:lpstr>K-Means Example:  Redistribute Objects</vt:lpstr>
      <vt:lpstr>Challenges of Clustering Text</vt:lpstr>
      <vt:lpstr>TF-IDF</vt:lpstr>
      <vt:lpstr>PowerPoint Presentation</vt:lpstr>
      <vt:lpstr>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Michael Lee</dc:creator>
  <cp:lastModifiedBy>Michael Lee</cp:lastModifiedBy>
  <cp:revision>6</cp:revision>
  <dcterms:created xsi:type="dcterms:W3CDTF">2018-11-21T20:09:40Z</dcterms:created>
  <dcterms:modified xsi:type="dcterms:W3CDTF">2020-04-23T19:39:28Z</dcterms:modified>
</cp:coreProperties>
</file>