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5" r:id="rId2"/>
    <p:sldMasterId id="2147483683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80" r:id="rId10"/>
    <p:sldId id="262" r:id="rId11"/>
    <p:sldId id="263" r:id="rId12"/>
    <p:sldId id="264" r:id="rId13"/>
    <p:sldId id="265" r:id="rId14"/>
    <p:sldId id="266" r:id="rId15"/>
    <p:sldId id="268" r:id="rId16"/>
    <p:sldId id="267" r:id="rId17"/>
    <p:sldId id="269" r:id="rId18"/>
    <p:sldId id="270" r:id="rId19"/>
    <p:sldId id="271" r:id="rId20"/>
    <p:sldId id="273" r:id="rId21"/>
    <p:sldId id="274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DQ6cPpCDWNcg9xe9EL7K2RFRI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CA-44D9-820C-5AF3DC854B3F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CA-44D9-820C-5AF3DC854B3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CA-44D9-820C-5AF3DC854B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C3F-47C5-80B5-1D66B9722DC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C3F-47C5-80B5-1D66B9722DC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3F-47C5-80B5-1D66B9722D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6B010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2E5-456F-9754-B3E51E3B22F9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2E5-456F-9754-B3E51E3B22F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7.5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2E5-456F-9754-B3E51E3B22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7" name="Google Shape;3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be02ea6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6be02ea6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be02ea6f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g6be02ea6f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be02ea6f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6be02ea6f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75bfc72de9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6" name="Google Shape;526;g75bfc72de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9159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2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2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2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1" name="Google Shape;31;p2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3611">
                <a:alpha val="49803"/>
              </a:srgbClr>
            </a:solidFill>
            <a:ln>
              <a:noFill/>
            </a:ln>
          </p:spPr>
        </p:sp>
        <p:sp>
          <p:nvSpPr>
            <p:cNvPr id="34" name="Google Shape;34;p2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E361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2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240B">
                <a:alpha val="80000"/>
              </a:srgbClr>
            </a:solidFill>
            <a:ln>
              <a:noFill/>
            </a:ln>
          </p:spPr>
        </p:sp>
        <p:sp>
          <p:nvSpPr>
            <p:cNvPr id="36" name="Google Shape;36;p2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69240B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9E3611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5400"/>
              <a:buFont typeface="Trebuchet MS"/>
              <a:buNone/>
              <a:defRPr sz="5400">
                <a:solidFill>
                  <a:srgbClr val="9E361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0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0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5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1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51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5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5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2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2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5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3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5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5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4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5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5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5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6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6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5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7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33"/>
              <a:buFont typeface="Calibri"/>
              <a:buNone/>
              <a:defRPr sz="3733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609600" y="855128"/>
            <a:ext cx="10972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595959"/>
              </a:buClr>
              <a:buSzPts val="1867"/>
              <a:buNone/>
              <a:defRPr sz="1867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7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333"/>
              <a:buFont typeface="Calibri"/>
              <a:buNone/>
              <a:defRPr sz="5333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 sz="2667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5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57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57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8"/>
          <p:cNvSpPr/>
          <p:nvPr/>
        </p:nvSpPr>
        <p:spPr>
          <a:xfrm>
            <a:off x="0" y="2819400"/>
            <a:ext cx="12192000" cy="4038600"/>
          </a:xfrm>
          <a:prstGeom prst="rect">
            <a:avLst/>
          </a:prstGeom>
          <a:gradFill>
            <a:gsLst>
              <a:gs pos="0">
                <a:srgbClr val="CBCBCB">
                  <a:alpha val="21176"/>
                </a:srgbClr>
              </a:gs>
              <a:gs pos="44000">
                <a:srgbClr val="CBCBCB">
                  <a:alpha val="21176"/>
                </a:srgbClr>
              </a:gs>
              <a:gs pos="100000">
                <a:srgbClr val="5F5F5F">
                  <a:alpha val="18039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8"/>
          <p:cNvSpPr txBox="1">
            <a:spLocks noGrp="1"/>
          </p:cNvSpPr>
          <p:nvPr>
            <p:ph type="ctrTitle"/>
          </p:nvPr>
        </p:nvSpPr>
        <p:spPr>
          <a:xfrm>
            <a:off x="914400" y="4784790"/>
            <a:ext cx="10363200" cy="6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  <a:defRPr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8"/>
          <p:cNvSpPr txBox="1">
            <a:spLocks noGrp="1"/>
          </p:cNvSpPr>
          <p:nvPr>
            <p:ph type="subTitle" idx="1"/>
          </p:nvPr>
        </p:nvSpPr>
        <p:spPr>
          <a:xfrm>
            <a:off x="1828800" y="5306160"/>
            <a:ext cx="8534400" cy="76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5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5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58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9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5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59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59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0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60"/>
          <p:cNvSpPr txBox="1">
            <a:spLocks noGrp="1"/>
          </p:cNvSpPr>
          <p:nvPr>
            <p:ph type="body" idx="1"/>
          </p:nvPr>
        </p:nvSpPr>
        <p:spPr>
          <a:xfrm>
            <a:off x="609600" y="1138425"/>
            <a:ext cx="10972800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6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60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60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1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6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65645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3733"/>
            </a:lvl1pPr>
            <a:lvl2pPr marL="914400" lvl="1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183" name="Google Shape;183;p61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65645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3733"/>
            </a:lvl1pPr>
            <a:lvl2pPr marL="914400" lvl="1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184" name="Google Shape;184;p6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6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61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2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62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4pPr>
            <a:lvl5pPr marL="2286000" lvl="4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5pPr>
            <a:lvl6pPr marL="2743200" lvl="5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190" name="Google Shape;190;p62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–"/>
              <a:defRPr sz="2667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–"/>
              <a:defRPr sz="2133"/>
            </a:lvl4pPr>
            <a:lvl5pPr marL="2286000" lvl="4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»"/>
              <a:defRPr sz="2133"/>
            </a:lvl5pPr>
            <a:lvl6pPr marL="2743200" lvl="5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191" name="Google Shape;191;p62"/>
          <p:cNvSpPr txBox="1">
            <a:spLocks noGrp="1"/>
          </p:cNvSpPr>
          <p:nvPr>
            <p:ph type="body" idx="3"/>
          </p:nvPr>
        </p:nvSpPr>
        <p:spPr>
          <a:xfrm>
            <a:off x="6193370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4pPr>
            <a:lvl5pPr marL="2286000" lvl="4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5pPr>
            <a:lvl6pPr marL="2743200" lvl="5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192" name="Google Shape;192;p62"/>
          <p:cNvSpPr txBox="1">
            <a:spLocks noGrp="1"/>
          </p:cNvSpPr>
          <p:nvPr>
            <p:ph type="body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–"/>
              <a:defRPr sz="2667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–"/>
              <a:defRPr sz="2133"/>
            </a:lvl4pPr>
            <a:lvl5pPr marL="2286000" lvl="4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»"/>
              <a:defRPr sz="2133"/>
            </a:lvl5pPr>
            <a:lvl6pPr marL="2743200" lvl="5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193" name="Google Shape;193;p6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6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62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6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63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63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7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33"/>
              <a:buFont typeface="Calibri"/>
              <a:buNone/>
              <a:defRPr sz="3733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63"/>
          <p:cNvSpPr txBox="1">
            <a:spLocks noGrp="1"/>
          </p:cNvSpPr>
          <p:nvPr>
            <p:ph type="body" idx="1"/>
          </p:nvPr>
        </p:nvSpPr>
        <p:spPr>
          <a:xfrm>
            <a:off x="609600" y="911575"/>
            <a:ext cx="10972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595959"/>
              </a:buClr>
              <a:buSzPts val="1867"/>
              <a:buNone/>
              <a:defRPr sz="1867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63"/>
          <p:cNvSpPr/>
          <p:nvPr/>
        </p:nvSpPr>
        <p:spPr>
          <a:xfrm>
            <a:off x="0" y="3733800"/>
            <a:ext cx="12192000" cy="3124200"/>
          </a:xfrm>
          <a:prstGeom prst="rect">
            <a:avLst/>
          </a:prstGeom>
          <a:gradFill>
            <a:gsLst>
              <a:gs pos="0">
                <a:srgbClr val="5F5F5F">
                  <a:alpha val="12941"/>
                </a:srgbClr>
              </a:gs>
              <a:gs pos="30000">
                <a:srgbClr val="CBCBCB">
                  <a:alpha val="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4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64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64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7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733"/>
              <a:buFont typeface="Calibri"/>
              <a:buNone/>
              <a:defRPr sz="3733"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64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7F7F7F"/>
              </a:buClr>
              <a:buSzPts val="1867"/>
              <a:buNone/>
              <a:defRPr sz="1867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65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65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6"/>
          <p:cNvSpPr txBox="1"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67"/>
              <a:buFont typeface="Calibri"/>
              <a:buNone/>
              <a:defRPr sz="2667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66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99554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1pPr>
            <a:lvl2pPr marL="914400" lvl="1" indent="-465645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Char char="–"/>
              <a:defRPr sz="3733"/>
            </a:lvl2pPr>
            <a:lvl3pPr marL="1371600" lvl="2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–"/>
              <a:defRPr sz="2667"/>
            </a:lvl4pPr>
            <a:lvl5pPr marL="2286000" lvl="4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»"/>
              <a:defRPr sz="2667"/>
            </a:lvl5pPr>
            <a:lvl6pPr marL="2743200" lvl="5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6pPr>
            <a:lvl7pPr marL="3200400" lvl="6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7pPr>
            <a:lvl8pPr marL="3657600" lvl="7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8pPr>
            <a:lvl9pPr marL="4114800" lvl="8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9pPr>
          </a:lstStyle>
          <a:p>
            <a:endParaRPr/>
          </a:p>
        </p:txBody>
      </p:sp>
      <p:sp>
        <p:nvSpPr>
          <p:cNvPr id="216" name="Google Shape;216;p66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7" name="Google Shape;217;p6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66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66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7"/>
          <p:cNvSpPr txBox="1"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67"/>
              <a:buFont typeface="Calibri"/>
              <a:buNone/>
              <a:defRPr sz="2667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6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3" name="Google Shape;223;p67"/>
          <p:cNvSpPr txBox="1">
            <a:spLocks noGrp="1"/>
          </p:cNvSpPr>
          <p:nvPr>
            <p:ph type="body" idx="1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4" name="Google Shape;224;p6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67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67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8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68"/>
          <p:cNvSpPr txBox="1">
            <a:spLocks noGrp="1"/>
          </p:cNvSpPr>
          <p:nvPr>
            <p:ph type="body" idx="1"/>
          </p:nvPr>
        </p:nvSpPr>
        <p:spPr>
          <a:xfrm rot="5400000">
            <a:off x="3602131" y="-1854105"/>
            <a:ext cx="4987739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6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6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68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9"/>
          <p:cNvSpPr txBox="1">
            <a:spLocks noGrp="1"/>
          </p:cNvSpPr>
          <p:nvPr>
            <p:ph type="title"/>
          </p:nvPr>
        </p:nvSpPr>
        <p:spPr>
          <a:xfrm rot="5400000">
            <a:off x="7285037" y="1828803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69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8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69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6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69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0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7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70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70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model2">
  <p:cSld name="1_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1"/>
          <p:cNvSpPr txBox="1">
            <a:spLocks noGrp="1"/>
          </p:cNvSpPr>
          <p:nvPr>
            <p:ph type="title"/>
          </p:nvPr>
        </p:nvSpPr>
        <p:spPr>
          <a:xfrm>
            <a:off x="3218673" y="2870634"/>
            <a:ext cx="593222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7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7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71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2"/>
          <p:cNvSpPr txBox="1">
            <a:spLocks noGrp="1"/>
          </p:cNvSpPr>
          <p:nvPr>
            <p:ph type="title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7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7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72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5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5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25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7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33"/>
              <a:buFont typeface="Calibri"/>
              <a:buNone/>
              <a:defRPr sz="3733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body" idx="1"/>
          </p:nvPr>
        </p:nvSpPr>
        <p:spPr>
          <a:xfrm>
            <a:off x="609600" y="855128"/>
            <a:ext cx="10972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rgbClr val="595959"/>
              </a:buClr>
              <a:buSzPts val="1867"/>
              <a:buNone/>
              <a:defRPr sz="1867"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333"/>
              <a:buFont typeface="Calibri"/>
              <a:buNone/>
              <a:defRPr sz="5333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6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 sz="2667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2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6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/>
          <p:nvPr/>
        </p:nvSpPr>
        <p:spPr>
          <a:xfrm>
            <a:off x="0" y="2819400"/>
            <a:ext cx="12192000" cy="4038600"/>
          </a:xfrm>
          <a:prstGeom prst="rect">
            <a:avLst/>
          </a:prstGeom>
          <a:gradFill>
            <a:gsLst>
              <a:gs pos="0">
                <a:srgbClr val="CBCBCB">
                  <a:alpha val="21960"/>
                </a:srgbClr>
              </a:gs>
              <a:gs pos="44000">
                <a:srgbClr val="CBCBCB">
                  <a:alpha val="21960"/>
                </a:srgbClr>
              </a:gs>
              <a:gs pos="100000">
                <a:srgbClr val="5F5F5F">
                  <a:alpha val="1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7"/>
          <p:cNvSpPr txBox="1">
            <a:spLocks noGrp="1"/>
          </p:cNvSpPr>
          <p:nvPr>
            <p:ph type="ctrTitle"/>
          </p:nvPr>
        </p:nvSpPr>
        <p:spPr>
          <a:xfrm>
            <a:off x="914400" y="4784790"/>
            <a:ext cx="10363200" cy="6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  <a:defRPr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1"/>
          </p:nvPr>
        </p:nvSpPr>
        <p:spPr>
          <a:xfrm>
            <a:off x="1828800" y="5306160"/>
            <a:ext cx="8534400" cy="76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2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8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9"/>
          <p:cNvSpPr txBox="1">
            <a:spLocks noGrp="1"/>
          </p:cNvSpPr>
          <p:nvPr>
            <p:ph type="body" idx="1"/>
          </p:nvPr>
        </p:nvSpPr>
        <p:spPr>
          <a:xfrm>
            <a:off x="609600" y="1138425"/>
            <a:ext cx="10972800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29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9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3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65645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3733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294" name="Google Shape;294;p30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65645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3733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295" name="Google Shape;295;p3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4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1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4pPr>
            <a:lvl5pPr marL="2286000" lvl="4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301" name="Google Shape;301;p31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–"/>
              <a:defRPr sz="2667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–"/>
              <a:defRPr sz="2133"/>
            </a:lvl4pPr>
            <a:lvl5pPr marL="2286000" lvl="4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»"/>
              <a:defRPr sz="2133"/>
            </a:lvl5pPr>
            <a:lvl6pPr marL="2743200" lvl="5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302" name="Google Shape;302;p31"/>
          <p:cNvSpPr txBox="1">
            <a:spLocks noGrp="1"/>
          </p:cNvSpPr>
          <p:nvPr>
            <p:ph type="body" idx="3"/>
          </p:nvPr>
        </p:nvSpPr>
        <p:spPr>
          <a:xfrm>
            <a:off x="6193370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4pPr>
            <a:lvl5pPr marL="2286000" lvl="4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–"/>
              <a:defRPr sz="2667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–"/>
              <a:defRPr sz="2133"/>
            </a:lvl4pPr>
            <a:lvl5pPr marL="2286000" lvl="4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»"/>
              <a:defRPr sz="2133"/>
            </a:lvl5pPr>
            <a:lvl6pPr marL="2743200" lvl="5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304" name="Google Shape;304;p3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2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32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7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33"/>
              <a:buFont typeface="Calibri"/>
              <a:buNone/>
              <a:defRPr sz="3733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2"/>
          <p:cNvSpPr txBox="1">
            <a:spLocks noGrp="1"/>
          </p:cNvSpPr>
          <p:nvPr>
            <p:ph type="body" idx="1"/>
          </p:nvPr>
        </p:nvSpPr>
        <p:spPr>
          <a:xfrm>
            <a:off x="609600" y="911575"/>
            <a:ext cx="10972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rgbClr val="595959"/>
              </a:buClr>
              <a:buSzPts val="1867"/>
              <a:buNone/>
              <a:defRPr sz="1867"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3" name="Google Shape;313;p32"/>
          <p:cNvSpPr/>
          <p:nvPr/>
        </p:nvSpPr>
        <p:spPr>
          <a:xfrm>
            <a:off x="0" y="3733800"/>
            <a:ext cx="12192000" cy="3124200"/>
          </a:xfrm>
          <a:prstGeom prst="rect">
            <a:avLst/>
          </a:prstGeom>
          <a:gradFill>
            <a:gsLst>
              <a:gs pos="0">
                <a:srgbClr val="5F5F5F">
                  <a:alpha val="13725"/>
                </a:srgbClr>
              </a:gs>
              <a:gs pos="30000">
                <a:srgbClr val="CBCBCB">
                  <a:alpha val="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3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33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7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733"/>
              <a:buFont typeface="Calibri"/>
              <a:buNone/>
              <a:defRPr sz="3733">
                <a:solidFill>
                  <a:srgbClr val="7F7F7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33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rgbClr val="7F7F7F"/>
              </a:buClr>
              <a:buSzPts val="1867"/>
              <a:buNone/>
              <a:defRPr sz="1867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3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4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67"/>
              <a:buFont typeface="Calibri"/>
              <a:buNone/>
              <a:defRPr sz="2667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99554" algn="l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1pPr>
            <a:lvl2pPr marL="914400" lvl="1" indent="-465645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Char char="–"/>
              <a:defRPr sz="3733"/>
            </a:lvl2pPr>
            <a:lvl3pPr marL="1371600" lvl="2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–"/>
              <a:defRPr sz="2667"/>
            </a:lvl4pPr>
            <a:lvl5pPr marL="2286000" lvl="4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»"/>
              <a:defRPr sz="2667"/>
            </a:lvl5pPr>
            <a:lvl6pPr marL="2743200" lvl="5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6pPr>
            <a:lvl7pPr marL="3200400" lvl="6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7pPr>
            <a:lvl8pPr marL="3657600" lvl="7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8pPr>
            <a:lvl9pPr marL="4114800" lvl="8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67"/>
              <a:buFont typeface="Calibri"/>
              <a:buNone/>
              <a:defRPr sz="2667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3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4" name="Google Shape;334;p36"/>
          <p:cNvSpPr txBox="1">
            <a:spLocks noGrp="1"/>
          </p:cNvSpPr>
          <p:nvPr>
            <p:ph type="body" idx="1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37"/>
          <p:cNvSpPr txBox="1">
            <a:spLocks noGrp="1"/>
          </p:cNvSpPr>
          <p:nvPr>
            <p:ph type="body" idx="1"/>
          </p:nvPr>
        </p:nvSpPr>
        <p:spPr>
          <a:xfrm rot="5400000">
            <a:off x="3602131" y="-1854105"/>
            <a:ext cx="4987739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1" name="Google Shape;341;p3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37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37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>
            <a:spLocks noGrp="1"/>
          </p:cNvSpPr>
          <p:nvPr>
            <p:ph type="title"/>
          </p:nvPr>
        </p:nvSpPr>
        <p:spPr>
          <a:xfrm rot="5400000">
            <a:off x="7285037" y="1828803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38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8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7" name="Google Shape;347;p3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38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model2">
  <p:cSld name="1_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 txBox="1">
            <a:spLocks noGrp="1"/>
          </p:cNvSpPr>
          <p:nvPr>
            <p:ph type="title"/>
          </p:nvPr>
        </p:nvSpPr>
        <p:spPr>
          <a:xfrm>
            <a:off x="3218673" y="2870634"/>
            <a:ext cx="593222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0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40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>
            <a:spLocks noGrp="1"/>
          </p:cNvSpPr>
          <p:nvPr>
            <p:ph type="title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4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4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41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8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9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9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49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4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2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2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3611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2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E361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2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240B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69240B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rgbClr val="9E3611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rgbClr val="9E361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E361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E361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E361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E361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E361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E361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E361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E361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E361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1000">
              <a:schemeClr val="lt1"/>
            </a:gs>
            <a:gs pos="72000">
              <a:srgbClr val="EEEEEE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609600" y="1138425"/>
            <a:ext cx="10972800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1000">
              <a:schemeClr val="lt1"/>
            </a:gs>
            <a:gs pos="72000">
              <a:srgbClr val="EEEEEE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body" idx="1"/>
          </p:nvPr>
        </p:nvSpPr>
        <p:spPr>
          <a:xfrm>
            <a:off x="609600" y="1138425"/>
            <a:ext cx="10972800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ldNum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70" name="Google Shape;370;p1"/>
          <p:cNvGrpSpPr/>
          <p:nvPr/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371" name="Google Shape;371;p1"/>
            <p:cNvCxnSpPr/>
            <p:nvPr/>
          </p:nvCxnSpPr>
          <p:spPr>
            <a:xfrm>
              <a:off x="1520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9E361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2" name="Google Shape;372;p1"/>
            <p:cNvCxnSpPr/>
            <p:nvPr/>
          </p:nvCxnSpPr>
          <p:spPr>
            <a:xfrm flipH="1">
              <a:off x="67175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7F7F7F">
                  <a:alpha val="8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3" name="Google Shape;373;p1"/>
            <p:cNvSpPr/>
            <p:nvPr/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74" name="Google Shape;374;p1"/>
            <p:cNvSpPr/>
            <p:nvPr/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75" name="Google Shape;375;p1"/>
            <p:cNvSpPr/>
            <p:nvPr/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9803"/>
              </a:srgbClr>
            </a:solidFill>
            <a:ln>
              <a:noFill/>
            </a:ln>
          </p:spPr>
        </p:sp>
        <p:sp>
          <p:nvSpPr>
            <p:cNvPr id="377" name="Google Shape;377;p1"/>
            <p:cNvSpPr/>
            <p:nvPr/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1"/>
          <p:cNvSpPr txBox="1">
            <a:spLocks noGrp="1"/>
          </p:cNvSpPr>
          <p:nvPr>
            <p:ph type="ctrTitle"/>
          </p:nvPr>
        </p:nvSpPr>
        <p:spPr>
          <a:xfrm>
            <a:off x="517890" y="2284029"/>
            <a:ext cx="5096060" cy="1989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B0101"/>
              </a:buClr>
              <a:buSzPts val="5400"/>
              <a:buFont typeface="Times New Roman"/>
              <a:buNone/>
            </a:pPr>
            <a:r>
              <a:rPr lang="en-US">
                <a:solidFill>
                  <a:srgbClr val="6B01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Marijuana Pricing</a:t>
            </a:r>
            <a:endParaRPr/>
          </a:p>
        </p:txBody>
      </p:sp>
      <p:sp>
        <p:nvSpPr>
          <p:cNvPr id="379" name="Google Shape;379;p1"/>
          <p:cNvSpPr/>
          <p:nvPr/>
        </p:nvSpPr>
        <p:spPr>
          <a:xfrm>
            <a:off x="7136497" y="-8468"/>
            <a:ext cx="5074930" cy="6866468"/>
          </a:xfrm>
          <a:custGeom>
            <a:avLst/>
            <a:gdLst/>
            <a:ahLst/>
            <a:cxnLst/>
            <a:rect l="l" t="t" r="r" b="b"/>
            <a:pathLst>
              <a:path w="5074930" h="6858000" extrusionOk="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rgbClr val="7421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0" name="Google Shape;380;p1"/>
          <p:cNvSpPr txBox="1">
            <a:spLocks noGrp="1"/>
          </p:cNvSpPr>
          <p:nvPr>
            <p:ph type="subTitle" idx="1"/>
          </p:nvPr>
        </p:nvSpPr>
        <p:spPr>
          <a:xfrm>
            <a:off x="8455745" y="2816256"/>
            <a:ext cx="2984868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240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Qing Huang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240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Sara </a:t>
            </a:r>
            <a:r>
              <a:rPr lang="en-US" sz="2800" dirty="0" err="1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Shafieian</a:t>
            </a:r>
            <a:endParaRPr lang="en-US" sz="2800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240"/>
            </a:pPr>
            <a:r>
              <a:rPr lang="en-US" sz="2800" dirty="0" err="1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Shanshan</a:t>
            </a: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Wang</a:t>
            </a:r>
            <a:endParaRPr sz="2800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240"/>
            </a:pPr>
            <a:r>
              <a:rPr lang="en-US" sz="2800" dirty="0" err="1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Sia</a:t>
            </a: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Mbatia</a:t>
            </a:r>
            <a:endParaRPr lang="en-US" sz="2800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240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Srijana Lawa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240"/>
            </a:pPr>
            <a:r>
              <a:rPr lang="en-US" sz="2800" dirty="0" err="1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Yufei</a:t>
            </a: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Gu</a:t>
            </a:r>
            <a:endParaRPr lang="en-US" sz="2800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dirty="0"/>
          </a:p>
        </p:txBody>
      </p:sp>
      <p:pic>
        <p:nvPicPr>
          <p:cNvPr id="381" name="Google Shape;38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8345" y="2574842"/>
            <a:ext cx="1480995" cy="157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1000">
              <a:schemeClr val="lt1"/>
            </a:gs>
            <a:gs pos="100000">
              <a:srgbClr val="8B8B8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"/>
          <p:cNvSpPr txBox="1"/>
          <p:nvPr/>
        </p:nvSpPr>
        <p:spPr>
          <a:xfrm>
            <a:off x="1095830" y="2966071"/>
            <a:ext cx="1124857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treat price per gram of Marijuana as </a:t>
            </a:r>
            <a:r>
              <a:rPr lang="en-US" sz="3200" b="1" i="1" dirty="0">
                <a:solidFill>
                  <a:srgbClr val="6B01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quantitative</a:t>
            </a:r>
            <a:r>
              <a:rPr lang="en-US" sz="3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variable!</a:t>
            </a:r>
            <a:endParaRPr dirty="0"/>
          </a:p>
        </p:txBody>
      </p:sp>
      <p:sp>
        <p:nvSpPr>
          <p:cNvPr id="555" name="Google Shape;555;p9"/>
          <p:cNvSpPr/>
          <p:nvPr/>
        </p:nvSpPr>
        <p:spPr>
          <a:xfrm>
            <a:off x="1" y="0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56" name="Google Shape;556;p9"/>
          <p:cNvSpPr/>
          <p:nvPr/>
        </p:nvSpPr>
        <p:spPr>
          <a:xfrm>
            <a:off x="2017486" y="7257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 dirty="0"/>
          </a:p>
        </p:txBody>
      </p:sp>
      <p:sp>
        <p:nvSpPr>
          <p:cNvPr id="557" name="Google Shape;557;p9"/>
          <p:cNvSpPr/>
          <p:nvPr/>
        </p:nvSpPr>
        <p:spPr>
          <a:xfrm>
            <a:off x="4049487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6B0101"/>
          </a:solidFill>
          <a:ln w="2540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i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Regression+</a:t>
            </a:r>
            <a:endParaRPr sz="2400" i="1" dirty="0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58" name="Google Shape;558;p9"/>
          <p:cNvSpPr/>
          <p:nvPr/>
        </p:nvSpPr>
        <p:spPr>
          <a:xfrm>
            <a:off x="6074226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/>
          </a:p>
        </p:txBody>
      </p:sp>
      <p:sp>
        <p:nvSpPr>
          <p:cNvPr id="559" name="Google Shape;559;p9"/>
          <p:cNvSpPr/>
          <p:nvPr/>
        </p:nvSpPr>
        <p:spPr>
          <a:xfrm>
            <a:off x="8186061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</p:txBody>
      </p:sp>
      <p:sp>
        <p:nvSpPr>
          <p:cNvPr id="560" name="Google Shape;560;p9"/>
          <p:cNvSpPr/>
          <p:nvPr/>
        </p:nvSpPr>
        <p:spPr>
          <a:xfrm>
            <a:off x="10247085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561" name="Google Shape;561;p9"/>
          <p:cNvSpPr/>
          <p:nvPr/>
        </p:nvSpPr>
        <p:spPr>
          <a:xfrm>
            <a:off x="1095830" y="3606800"/>
            <a:ext cx="10456833" cy="45719"/>
          </a:xfrm>
          <a:prstGeom prst="rect">
            <a:avLst/>
          </a:prstGeom>
          <a:solidFill>
            <a:srgbClr val="6B0101"/>
          </a:solidFill>
          <a:ln w="2540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1000">
              <a:schemeClr val="lt1"/>
            </a:gs>
            <a:gs pos="100000">
              <a:srgbClr val="8B8B8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0"/>
          <p:cNvSpPr/>
          <p:nvPr/>
        </p:nvSpPr>
        <p:spPr>
          <a:xfrm>
            <a:off x="599587" y="3018268"/>
            <a:ext cx="745662" cy="745146"/>
          </a:xfrm>
          <a:custGeom>
            <a:avLst/>
            <a:gdLst/>
            <a:ahLst/>
            <a:cxnLst/>
            <a:rect l="l" t="t" r="r" b="b"/>
            <a:pathLst>
              <a:path w="2281" h="2279" extrusionOk="0">
                <a:moveTo>
                  <a:pt x="2271" y="1015"/>
                </a:moveTo>
                <a:cubicBezTo>
                  <a:pt x="2267" y="983"/>
                  <a:pt x="2230" y="959"/>
                  <a:pt x="2198" y="959"/>
                </a:cubicBezTo>
                <a:cubicBezTo>
                  <a:pt x="2093" y="959"/>
                  <a:pt x="2001" y="897"/>
                  <a:pt x="1962" y="803"/>
                </a:cubicBezTo>
                <a:cubicBezTo>
                  <a:pt x="1922" y="706"/>
                  <a:pt x="1948" y="593"/>
                  <a:pt x="2026" y="521"/>
                </a:cubicBezTo>
                <a:cubicBezTo>
                  <a:pt x="2050" y="499"/>
                  <a:pt x="2053" y="461"/>
                  <a:pt x="2033" y="435"/>
                </a:cubicBezTo>
                <a:cubicBezTo>
                  <a:pt x="1979" y="368"/>
                  <a:pt x="1919" y="306"/>
                  <a:pt x="1852" y="253"/>
                </a:cubicBezTo>
                <a:cubicBezTo>
                  <a:pt x="1826" y="233"/>
                  <a:pt x="1788" y="235"/>
                  <a:pt x="1766" y="260"/>
                </a:cubicBezTo>
                <a:cubicBezTo>
                  <a:pt x="1698" y="335"/>
                  <a:pt x="1576" y="363"/>
                  <a:pt x="1482" y="324"/>
                </a:cubicBezTo>
                <a:cubicBezTo>
                  <a:pt x="1384" y="283"/>
                  <a:pt x="1322" y="184"/>
                  <a:pt x="1328" y="77"/>
                </a:cubicBezTo>
                <a:cubicBezTo>
                  <a:pt x="1330" y="44"/>
                  <a:pt x="1306" y="14"/>
                  <a:pt x="1272" y="11"/>
                </a:cubicBezTo>
                <a:cubicBezTo>
                  <a:pt x="1187" y="1"/>
                  <a:pt x="1102" y="0"/>
                  <a:pt x="1016" y="10"/>
                </a:cubicBezTo>
                <a:cubicBezTo>
                  <a:pt x="983" y="14"/>
                  <a:pt x="959" y="42"/>
                  <a:pt x="960" y="75"/>
                </a:cubicBezTo>
                <a:cubicBezTo>
                  <a:pt x="964" y="181"/>
                  <a:pt x="901" y="278"/>
                  <a:pt x="804" y="318"/>
                </a:cubicBezTo>
                <a:cubicBezTo>
                  <a:pt x="711" y="356"/>
                  <a:pt x="590" y="328"/>
                  <a:pt x="523" y="254"/>
                </a:cubicBezTo>
                <a:cubicBezTo>
                  <a:pt x="500" y="229"/>
                  <a:pt x="463" y="226"/>
                  <a:pt x="437" y="246"/>
                </a:cubicBezTo>
                <a:cubicBezTo>
                  <a:pt x="368" y="300"/>
                  <a:pt x="306" y="361"/>
                  <a:pt x="253" y="428"/>
                </a:cubicBezTo>
                <a:cubicBezTo>
                  <a:pt x="232" y="455"/>
                  <a:pt x="235" y="492"/>
                  <a:pt x="259" y="515"/>
                </a:cubicBezTo>
                <a:cubicBezTo>
                  <a:pt x="339" y="587"/>
                  <a:pt x="364" y="701"/>
                  <a:pt x="323" y="799"/>
                </a:cubicBezTo>
                <a:cubicBezTo>
                  <a:pt x="284" y="892"/>
                  <a:pt x="187" y="953"/>
                  <a:pt x="75" y="953"/>
                </a:cubicBezTo>
                <a:cubicBezTo>
                  <a:pt x="39" y="952"/>
                  <a:pt x="14" y="976"/>
                  <a:pt x="10" y="1009"/>
                </a:cubicBezTo>
                <a:cubicBezTo>
                  <a:pt x="0" y="1094"/>
                  <a:pt x="0" y="1181"/>
                  <a:pt x="9" y="1267"/>
                </a:cubicBezTo>
                <a:cubicBezTo>
                  <a:pt x="13" y="1300"/>
                  <a:pt x="51" y="1323"/>
                  <a:pt x="84" y="1323"/>
                </a:cubicBezTo>
                <a:cubicBezTo>
                  <a:pt x="183" y="1321"/>
                  <a:pt x="278" y="1382"/>
                  <a:pt x="318" y="1479"/>
                </a:cubicBezTo>
                <a:cubicBezTo>
                  <a:pt x="358" y="1576"/>
                  <a:pt x="332" y="1689"/>
                  <a:pt x="254" y="1761"/>
                </a:cubicBezTo>
                <a:cubicBezTo>
                  <a:pt x="230" y="1783"/>
                  <a:pt x="227" y="1820"/>
                  <a:pt x="247" y="1847"/>
                </a:cubicBezTo>
                <a:cubicBezTo>
                  <a:pt x="300" y="1914"/>
                  <a:pt x="361" y="1975"/>
                  <a:pt x="427" y="2029"/>
                </a:cubicBezTo>
                <a:cubicBezTo>
                  <a:pt x="454" y="2050"/>
                  <a:pt x="491" y="2047"/>
                  <a:pt x="514" y="2022"/>
                </a:cubicBezTo>
                <a:cubicBezTo>
                  <a:pt x="582" y="1946"/>
                  <a:pt x="704" y="1919"/>
                  <a:pt x="798" y="1958"/>
                </a:cubicBezTo>
                <a:cubicBezTo>
                  <a:pt x="896" y="1999"/>
                  <a:pt x="958" y="2098"/>
                  <a:pt x="952" y="2205"/>
                </a:cubicBezTo>
                <a:cubicBezTo>
                  <a:pt x="950" y="2238"/>
                  <a:pt x="974" y="2268"/>
                  <a:pt x="1008" y="2271"/>
                </a:cubicBezTo>
                <a:cubicBezTo>
                  <a:pt x="1051" y="2276"/>
                  <a:pt x="1095" y="2279"/>
                  <a:pt x="1139" y="2279"/>
                </a:cubicBezTo>
                <a:cubicBezTo>
                  <a:pt x="1180" y="2279"/>
                  <a:pt x="1222" y="2277"/>
                  <a:pt x="1264" y="2272"/>
                </a:cubicBezTo>
                <a:cubicBezTo>
                  <a:pt x="1297" y="2268"/>
                  <a:pt x="1321" y="2240"/>
                  <a:pt x="1320" y="2207"/>
                </a:cubicBezTo>
                <a:cubicBezTo>
                  <a:pt x="1316" y="2101"/>
                  <a:pt x="1379" y="2004"/>
                  <a:pt x="1476" y="1964"/>
                </a:cubicBezTo>
                <a:cubicBezTo>
                  <a:pt x="1569" y="1926"/>
                  <a:pt x="1690" y="1954"/>
                  <a:pt x="1757" y="2028"/>
                </a:cubicBezTo>
                <a:cubicBezTo>
                  <a:pt x="1780" y="2053"/>
                  <a:pt x="1817" y="2056"/>
                  <a:pt x="1843" y="2036"/>
                </a:cubicBezTo>
                <a:cubicBezTo>
                  <a:pt x="1911" y="1982"/>
                  <a:pt x="1973" y="1921"/>
                  <a:pt x="2027" y="1854"/>
                </a:cubicBezTo>
                <a:cubicBezTo>
                  <a:pt x="2048" y="1827"/>
                  <a:pt x="2045" y="1790"/>
                  <a:pt x="2021" y="1767"/>
                </a:cubicBezTo>
                <a:cubicBezTo>
                  <a:pt x="1941" y="1695"/>
                  <a:pt x="1916" y="1581"/>
                  <a:pt x="1957" y="1483"/>
                </a:cubicBezTo>
                <a:cubicBezTo>
                  <a:pt x="1996" y="1391"/>
                  <a:pt x="2089" y="1329"/>
                  <a:pt x="2190" y="1329"/>
                </a:cubicBezTo>
                <a:cubicBezTo>
                  <a:pt x="2204" y="1329"/>
                  <a:pt x="2204" y="1329"/>
                  <a:pt x="2204" y="1329"/>
                </a:cubicBezTo>
                <a:cubicBezTo>
                  <a:pt x="2236" y="1332"/>
                  <a:pt x="2266" y="1307"/>
                  <a:pt x="2270" y="1273"/>
                </a:cubicBezTo>
                <a:cubicBezTo>
                  <a:pt x="2280" y="1188"/>
                  <a:pt x="2281" y="1101"/>
                  <a:pt x="2271" y="1015"/>
                </a:cubicBezTo>
                <a:close/>
                <a:moveTo>
                  <a:pt x="1142" y="1523"/>
                </a:moveTo>
                <a:cubicBezTo>
                  <a:pt x="933" y="1523"/>
                  <a:pt x="762" y="1353"/>
                  <a:pt x="762" y="1143"/>
                </a:cubicBezTo>
                <a:cubicBezTo>
                  <a:pt x="762" y="934"/>
                  <a:pt x="933" y="764"/>
                  <a:pt x="1142" y="764"/>
                </a:cubicBezTo>
                <a:cubicBezTo>
                  <a:pt x="1351" y="764"/>
                  <a:pt x="1521" y="934"/>
                  <a:pt x="1521" y="1143"/>
                </a:cubicBezTo>
                <a:cubicBezTo>
                  <a:pt x="1521" y="1353"/>
                  <a:pt x="1351" y="1523"/>
                  <a:pt x="1142" y="1523"/>
                </a:cubicBezTo>
                <a:close/>
              </a:path>
            </a:pathLst>
          </a:custGeom>
          <a:solidFill>
            <a:srgbClr val="6B010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10"/>
          <p:cNvSpPr/>
          <p:nvPr/>
        </p:nvSpPr>
        <p:spPr>
          <a:xfrm>
            <a:off x="1946503" y="3135125"/>
            <a:ext cx="239131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D4D5C"/>
                </a:solidFill>
                <a:latin typeface="Arial"/>
                <a:ea typeface="Arial"/>
                <a:cs typeface="Arial"/>
                <a:sym typeface="Arial"/>
              </a:rPr>
              <a:t>Linear regression </a:t>
            </a:r>
            <a:endParaRPr/>
          </a:p>
        </p:txBody>
      </p:sp>
      <p:sp>
        <p:nvSpPr>
          <p:cNvPr id="568" name="Google Shape;568;p10"/>
          <p:cNvSpPr txBox="1"/>
          <p:nvPr/>
        </p:nvSpPr>
        <p:spPr>
          <a:xfrm>
            <a:off x="5088558" y="1680832"/>
            <a:ext cx="6169084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 compared mean square error of the three models for </a:t>
            </a:r>
            <a:r>
              <a:rPr lang="en-US" sz="2400" b="1" i="1">
                <a:solidFill>
                  <a:srgbClr val="6B010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n-US" sz="2400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part</a:t>
            </a:r>
            <a:endParaRPr sz="2400" i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9" name="Google Shape;569;p10"/>
          <p:cNvGraphicFramePr/>
          <p:nvPr/>
        </p:nvGraphicFramePr>
        <p:xfrm>
          <a:off x="4337820" y="2859136"/>
          <a:ext cx="2216305" cy="173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70" name="Google Shape;570;p10"/>
          <p:cNvSpPr txBox="1"/>
          <p:nvPr/>
        </p:nvSpPr>
        <p:spPr>
          <a:xfrm>
            <a:off x="5126013" y="3415482"/>
            <a:ext cx="6399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3F3F3F"/>
                </a:solidFill>
              </a:rPr>
              <a:t>12</a:t>
            </a:r>
            <a:endParaRPr dirty="0"/>
          </a:p>
        </p:txBody>
      </p:sp>
      <p:sp>
        <p:nvSpPr>
          <p:cNvPr id="571" name="Google Shape;571;p10"/>
          <p:cNvSpPr/>
          <p:nvPr/>
        </p:nvSpPr>
        <p:spPr>
          <a:xfrm>
            <a:off x="7349402" y="3085513"/>
            <a:ext cx="1277406" cy="127740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2" name="Google Shape;572;p10"/>
          <p:cNvGraphicFramePr/>
          <p:nvPr/>
        </p:nvGraphicFramePr>
        <p:xfrm>
          <a:off x="6879954" y="2859136"/>
          <a:ext cx="2216305" cy="173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73" name="Google Shape;573;p10"/>
          <p:cNvSpPr txBox="1"/>
          <p:nvPr/>
        </p:nvSpPr>
        <p:spPr>
          <a:xfrm>
            <a:off x="7668147" y="3431850"/>
            <a:ext cx="6399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3F3F3F"/>
                </a:solidFill>
              </a:rPr>
              <a:t>11</a:t>
            </a:r>
            <a:endParaRPr dirty="0"/>
          </a:p>
        </p:txBody>
      </p:sp>
      <p:graphicFrame>
        <p:nvGraphicFramePr>
          <p:cNvPr id="574" name="Google Shape;574;p10"/>
          <p:cNvGraphicFramePr/>
          <p:nvPr/>
        </p:nvGraphicFramePr>
        <p:xfrm>
          <a:off x="9422088" y="2859136"/>
          <a:ext cx="2216305" cy="173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75" name="Google Shape;575;p10"/>
          <p:cNvSpPr txBox="1"/>
          <p:nvPr/>
        </p:nvSpPr>
        <p:spPr>
          <a:xfrm>
            <a:off x="10210281" y="3431850"/>
            <a:ext cx="6399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3F3F3F"/>
                </a:solidFill>
              </a:rPr>
              <a:t>10</a:t>
            </a:r>
            <a:endParaRPr dirty="0"/>
          </a:p>
        </p:txBody>
      </p:sp>
      <p:cxnSp>
        <p:nvCxnSpPr>
          <p:cNvPr id="576" name="Google Shape;576;p10"/>
          <p:cNvCxnSpPr/>
          <p:nvPr/>
        </p:nvCxnSpPr>
        <p:spPr>
          <a:xfrm>
            <a:off x="4511097" y="1076968"/>
            <a:ext cx="0" cy="5206513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7" name="Google Shape;577;p10"/>
          <p:cNvSpPr/>
          <p:nvPr/>
        </p:nvSpPr>
        <p:spPr>
          <a:xfrm>
            <a:off x="864517" y="4926943"/>
            <a:ext cx="360904" cy="1345588"/>
          </a:xfrm>
          <a:custGeom>
            <a:avLst/>
            <a:gdLst/>
            <a:ahLst/>
            <a:cxnLst/>
            <a:rect l="l" t="t" r="r" b="b"/>
            <a:pathLst>
              <a:path w="567" h="2114" extrusionOk="0">
                <a:moveTo>
                  <a:pt x="430" y="4"/>
                </a:moveTo>
                <a:lnTo>
                  <a:pt x="426" y="9"/>
                </a:lnTo>
                <a:lnTo>
                  <a:pt x="419" y="19"/>
                </a:lnTo>
                <a:lnTo>
                  <a:pt x="411" y="34"/>
                </a:lnTo>
                <a:lnTo>
                  <a:pt x="400" y="56"/>
                </a:lnTo>
                <a:lnTo>
                  <a:pt x="388" y="81"/>
                </a:lnTo>
                <a:lnTo>
                  <a:pt x="377" y="111"/>
                </a:lnTo>
                <a:lnTo>
                  <a:pt x="365" y="146"/>
                </a:lnTo>
                <a:lnTo>
                  <a:pt x="352" y="186"/>
                </a:lnTo>
                <a:lnTo>
                  <a:pt x="340" y="232"/>
                </a:lnTo>
                <a:lnTo>
                  <a:pt x="330" y="284"/>
                </a:lnTo>
                <a:lnTo>
                  <a:pt x="321" y="342"/>
                </a:lnTo>
                <a:lnTo>
                  <a:pt x="315" y="407"/>
                </a:lnTo>
                <a:lnTo>
                  <a:pt x="309" y="476"/>
                </a:lnTo>
                <a:lnTo>
                  <a:pt x="309" y="551"/>
                </a:lnTo>
                <a:lnTo>
                  <a:pt x="311" y="634"/>
                </a:lnTo>
                <a:lnTo>
                  <a:pt x="315" y="723"/>
                </a:lnTo>
                <a:lnTo>
                  <a:pt x="325" y="819"/>
                </a:lnTo>
                <a:lnTo>
                  <a:pt x="340" y="920"/>
                </a:lnTo>
                <a:lnTo>
                  <a:pt x="359" y="1030"/>
                </a:lnTo>
                <a:lnTo>
                  <a:pt x="384" y="1147"/>
                </a:lnTo>
                <a:lnTo>
                  <a:pt x="413" y="1270"/>
                </a:lnTo>
                <a:lnTo>
                  <a:pt x="451" y="1401"/>
                </a:lnTo>
                <a:lnTo>
                  <a:pt x="453" y="1397"/>
                </a:lnTo>
                <a:lnTo>
                  <a:pt x="457" y="1382"/>
                </a:lnTo>
                <a:lnTo>
                  <a:pt x="465" y="1361"/>
                </a:lnTo>
                <a:lnTo>
                  <a:pt x="474" y="1330"/>
                </a:lnTo>
                <a:lnTo>
                  <a:pt x="484" y="1295"/>
                </a:lnTo>
                <a:lnTo>
                  <a:pt x="496" y="1255"/>
                </a:lnTo>
                <a:lnTo>
                  <a:pt x="505" y="1209"/>
                </a:lnTo>
                <a:lnTo>
                  <a:pt x="517" y="1163"/>
                </a:lnTo>
                <a:lnTo>
                  <a:pt x="526" y="1113"/>
                </a:lnTo>
                <a:lnTo>
                  <a:pt x="532" y="1063"/>
                </a:lnTo>
                <a:lnTo>
                  <a:pt x="538" y="1013"/>
                </a:lnTo>
                <a:lnTo>
                  <a:pt x="540" y="965"/>
                </a:lnTo>
                <a:lnTo>
                  <a:pt x="538" y="919"/>
                </a:lnTo>
                <a:lnTo>
                  <a:pt x="530" y="876"/>
                </a:lnTo>
                <a:lnTo>
                  <a:pt x="521" y="838"/>
                </a:lnTo>
                <a:lnTo>
                  <a:pt x="521" y="840"/>
                </a:lnTo>
                <a:lnTo>
                  <a:pt x="524" y="844"/>
                </a:lnTo>
                <a:lnTo>
                  <a:pt x="528" y="851"/>
                </a:lnTo>
                <a:lnTo>
                  <a:pt x="534" y="863"/>
                </a:lnTo>
                <a:lnTo>
                  <a:pt x="540" y="880"/>
                </a:lnTo>
                <a:lnTo>
                  <a:pt x="547" y="899"/>
                </a:lnTo>
                <a:lnTo>
                  <a:pt x="553" y="924"/>
                </a:lnTo>
                <a:lnTo>
                  <a:pt x="559" y="955"/>
                </a:lnTo>
                <a:lnTo>
                  <a:pt x="563" y="990"/>
                </a:lnTo>
                <a:lnTo>
                  <a:pt x="567" y="1032"/>
                </a:lnTo>
                <a:lnTo>
                  <a:pt x="567" y="1078"/>
                </a:lnTo>
                <a:lnTo>
                  <a:pt x="567" y="1132"/>
                </a:lnTo>
                <a:lnTo>
                  <a:pt x="563" y="1191"/>
                </a:lnTo>
                <a:lnTo>
                  <a:pt x="555" y="1259"/>
                </a:lnTo>
                <a:lnTo>
                  <a:pt x="544" y="1332"/>
                </a:lnTo>
                <a:lnTo>
                  <a:pt x="530" y="1413"/>
                </a:lnTo>
                <a:lnTo>
                  <a:pt x="509" y="1501"/>
                </a:lnTo>
                <a:lnTo>
                  <a:pt x="486" y="1599"/>
                </a:lnTo>
                <a:lnTo>
                  <a:pt x="469" y="1674"/>
                </a:lnTo>
                <a:lnTo>
                  <a:pt x="457" y="1745"/>
                </a:lnTo>
                <a:lnTo>
                  <a:pt x="451" y="1808"/>
                </a:lnTo>
                <a:lnTo>
                  <a:pt x="451" y="1866"/>
                </a:lnTo>
                <a:lnTo>
                  <a:pt x="455" y="1918"/>
                </a:lnTo>
                <a:lnTo>
                  <a:pt x="461" y="1964"/>
                </a:lnTo>
                <a:lnTo>
                  <a:pt x="471" y="2003"/>
                </a:lnTo>
                <a:lnTo>
                  <a:pt x="480" y="2037"/>
                </a:lnTo>
                <a:lnTo>
                  <a:pt x="490" y="2064"/>
                </a:lnTo>
                <a:lnTo>
                  <a:pt x="499" y="2085"/>
                </a:lnTo>
                <a:lnTo>
                  <a:pt x="507" y="2101"/>
                </a:lnTo>
                <a:lnTo>
                  <a:pt x="513" y="2110"/>
                </a:lnTo>
                <a:lnTo>
                  <a:pt x="515" y="2114"/>
                </a:lnTo>
                <a:lnTo>
                  <a:pt x="232" y="2114"/>
                </a:lnTo>
                <a:lnTo>
                  <a:pt x="234" y="2112"/>
                </a:lnTo>
                <a:lnTo>
                  <a:pt x="238" y="2108"/>
                </a:lnTo>
                <a:lnTo>
                  <a:pt x="246" y="2103"/>
                </a:lnTo>
                <a:lnTo>
                  <a:pt x="256" y="2093"/>
                </a:lnTo>
                <a:lnTo>
                  <a:pt x="267" y="2078"/>
                </a:lnTo>
                <a:lnTo>
                  <a:pt x="279" y="2058"/>
                </a:lnTo>
                <a:lnTo>
                  <a:pt x="292" y="2033"/>
                </a:lnTo>
                <a:lnTo>
                  <a:pt x="305" y="2001"/>
                </a:lnTo>
                <a:lnTo>
                  <a:pt x="319" y="1962"/>
                </a:lnTo>
                <a:lnTo>
                  <a:pt x="330" y="1916"/>
                </a:lnTo>
                <a:lnTo>
                  <a:pt x="342" y="1860"/>
                </a:lnTo>
                <a:lnTo>
                  <a:pt x="352" y="1797"/>
                </a:lnTo>
                <a:lnTo>
                  <a:pt x="359" y="1722"/>
                </a:lnTo>
                <a:lnTo>
                  <a:pt x="363" y="1637"/>
                </a:lnTo>
                <a:lnTo>
                  <a:pt x="365" y="1541"/>
                </a:lnTo>
                <a:lnTo>
                  <a:pt x="363" y="1432"/>
                </a:lnTo>
                <a:lnTo>
                  <a:pt x="357" y="1326"/>
                </a:lnTo>
                <a:lnTo>
                  <a:pt x="346" y="1228"/>
                </a:lnTo>
                <a:lnTo>
                  <a:pt x="330" y="1134"/>
                </a:lnTo>
                <a:lnTo>
                  <a:pt x="311" y="1047"/>
                </a:lnTo>
                <a:lnTo>
                  <a:pt x="288" y="969"/>
                </a:lnTo>
                <a:lnTo>
                  <a:pt x="261" y="895"/>
                </a:lnTo>
                <a:lnTo>
                  <a:pt x="229" y="830"/>
                </a:lnTo>
                <a:lnTo>
                  <a:pt x="192" y="772"/>
                </a:lnTo>
                <a:lnTo>
                  <a:pt x="150" y="723"/>
                </a:lnTo>
                <a:lnTo>
                  <a:pt x="106" y="682"/>
                </a:lnTo>
                <a:lnTo>
                  <a:pt x="54" y="649"/>
                </a:lnTo>
                <a:lnTo>
                  <a:pt x="0" y="628"/>
                </a:lnTo>
                <a:lnTo>
                  <a:pt x="6" y="628"/>
                </a:lnTo>
                <a:lnTo>
                  <a:pt x="19" y="632"/>
                </a:lnTo>
                <a:lnTo>
                  <a:pt x="40" y="640"/>
                </a:lnTo>
                <a:lnTo>
                  <a:pt x="67" y="649"/>
                </a:lnTo>
                <a:lnTo>
                  <a:pt x="100" y="663"/>
                </a:lnTo>
                <a:lnTo>
                  <a:pt x="135" y="682"/>
                </a:lnTo>
                <a:lnTo>
                  <a:pt x="169" y="705"/>
                </a:lnTo>
                <a:lnTo>
                  <a:pt x="204" y="734"/>
                </a:lnTo>
                <a:lnTo>
                  <a:pt x="236" y="771"/>
                </a:lnTo>
                <a:lnTo>
                  <a:pt x="267" y="813"/>
                </a:lnTo>
                <a:lnTo>
                  <a:pt x="265" y="805"/>
                </a:lnTo>
                <a:lnTo>
                  <a:pt x="265" y="786"/>
                </a:lnTo>
                <a:lnTo>
                  <a:pt x="265" y="757"/>
                </a:lnTo>
                <a:lnTo>
                  <a:pt x="265" y="717"/>
                </a:lnTo>
                <a:lnTo>
                  <a:pt x="265" y="669"/>
                </a:lnTo>
                <a:lnTo>
                  <a:pt x="267" y="615"/>
                </a:lnTo>
                <a:lnTo>
                  <a:pt x="271" y="555"/>
                </a:lnTo>
                <a:lnTo>
                  <a:pt x="277" y="492"/>
                </a:lnTo>
                <a:lnTo>
                  <a:pt x="284" y="425"/>
                </a:lnTo>
                <a:lnTo>
                  <a:pt x="294" y="357"/>
                </a:lnTo>
                <a:lnTo>
                  <a:pt x="307" y="290"/>
                </a:lnTo>
                <a:lnTo>
                  <a:pt x="325" y="223"/>
                </a:lnTo>
                <a:lnTo>
                  <a:pt x="344" y="159"/>
                </a:lnTo>
                <a:lnTo>
                  <a:pt x="369" y="100"/>
                </a:lnTo>
                <a:lnTo>
                  <a:pt x="398" y="46"/>
                </a:lnTo>
                <a:lnTo>
                  <a:pt x="430" y="4"/>
                </a:lnTo>
                <a:close/>
                <a:moveTo>
                  <a:pt x="432" y="0"/>
                </a:moveTo>
                <a:lnTo>
                  <a:pt x="430" y="4"/>
                </a:lnTo>
                <a:lnTo>
                  <a:pt x="430" y="2"/>
                </a:lnTo>
                <a:lnTo>
                  <a:pt x="432" y="0"/>
                </a:lnTo>
                <a:close/>
              </a:path>
            </a:pathLst>
          </a:custGeom>
          <a:solidFill>
            <a:srgbClr val="F796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10"/>
          <p:cNvSpPr/>
          <p:nvPr/>
        </p:nvSpPr>
        <p:spPr>
          <a:xfrm>
            <a:off x="414989" y="6205757"/>
            <a:ext cx="1345479" cy="444462"/>
          </a:xfrm>
          <a:custGeom>
            <a:avLst/>
            <a:gdLst/>
            <a:ahLst/>
            <a:cxnLst/>
            <a:rect l="l" t="t" r="r" b="b"/>
            <a:pathLst>
              <a:path w="1696" h="390" extrusionOk="0">
                <a:moveTo>
                  <a:pt x="847" y="0"/>
                </a:moveTo>
                <a:lnTo>
                  <a:pt x="958" y="4"/>
                </a:lnTo>
                <a:lnTo>
                  <a:pt x="1066" y="17"/>
                </a:lnTo>
                <a:lnTo>
                  <a:pt x="1170" y="40"/>
                </a:lnTo>
                <a:lnTo>
                  <a:pt x="1266" y="71"/>
                </a:lnTo>
                <a:lnTo>
                  <a:pt x="1358" y="107"/>
                </a:lnTo>
                <a:lnTo>
                  <a:pt x="1442" y="154"/>
                </a:lnTo>
                <a:lnTo>
                  <a:pt x="1519" y="204"/>
                </a:lnTo>
                <a:lnTo>
                  <a:pt x="1586" y="261"/>
                </a:lnTo>
                <a:lnTo>
                  <a:pt x="1646" y="323"/>
                </a:lnTo>
                <a:lnTo>
                  <a:pt x="1696" y="390"/>
                </a:lnTo>
                <a:lnTo>
                  <a:pt x="0" y="390"/>
                </a:lnTo>
                <a:lnTo>
                  <a:pt x="50" y="323"/>
                </a:lnTo>
                <a:lnTo>
                  <a:pt x="108" y="261"/>
                </a:lnTo>
                <a:lnTo>
                  <a:pt x="177" y="204"/>
                </a:lnTo>
                <a:lnTo>
                  <a:pt x="254" y="154"/>
                </a:lnTo>
                <a:lnTo>
                  <a:pt x="338" y="107"/>
                </a:lnTo>
                <a:lnTo>
                  <a:pt x="428" y="71"/>
                </a:lnTo>
                <a:lnTo>
                  <a:pt x="526" y="40"/>
                </a:lnTo>
                <a:lnTo>
                  <a:pt x="630" y="17"/>
                </a:lnTo>
                <a:lnTo>
                  <a:pt x="736" y="4"/>
                </a:lnTo>
                <a:lnTo>
                  <a:pt x="847" y="0"/>
                </a:lnTo>
                <a:close/>
              </a:path>
            </a:pathLst>
          </a:custGeom>
          <a:solidFill>
            <a:srgbClr val="6B010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10"/>
          <p:cNvSpPr/>
          <p:nvPr/>
        </p:nvSpPr>
        <p:spPr>
          <a:xfrm>
            <a:off x="509968" y="4832762"/>
            <a:ext cx="440541" cy="440469"/>
          </a:xfrm>
          <a:custGeom>
            <a:avLst/>
            <a:gdLst/>
            <a:ahLst/>
            <a:cxnLst/>
            <a:rect l="l" t="t" r="r" b="b"/>
            <a:pathLst>
              <a:path w="6292" h="6291" extrusionOk="0">
                <a:moveTo>
                  <a:pt x="2170" y="4322"/>
                </a:moveTo>
                <a:lnTo>
                  <a:pt x="1561" y="4930"/>
                </a:lnTo>
                <a:lnTo>
                  <a:pt x="1679" y="5032"/>
                </a:lnTo>
                <a:lnTo>
                  <a:pt x="1805" y="5123"/>
                </a:lnTo>
                <a:lnTo>
                  <a:pt x="1935" y="5209"/>
                </a:lnTo>
                <a:lnTo>
                  <a:pt x="2073" y="5283"/>
                </a:lnTo>
                <a:lnTo>
                  <a:pt x="2214" y="5350"/>
                </a:lnTo>
                <a:lnTo>
                  <a:pt x="2361" y="5409"/>
                </a:lnTo>
                <a:lnTo>
                  <a:pt x="2513" y="5457"/>
                </a:lnTo>
                <a:lnTo>
                  <a:pt x="2668" y="5495"/>
                </a:lnTo>
                <a:lnTo>
                  <a:pt x="2828" y="5522"/>
                </a:lnTo>
                <a:lnTo>
                  <a:pt x="2991" y="5539"/>
                </a:lnTo>
                <a:lnTo>
                  <a:pt x="3157" y="5545"/>
                </a:lnTo>
                <a:lnTo>
                  <a:pt x="3321" y="5539"/>
                </a:lnTo>
                <a:lnTo>
                  <a:pt x="3483" y="5524"/>
                </a:lnTo>
                <a:lnTo>
                  <a:pt x="3641" y="5495"/>
                </a:lnTo>
                <a:lnTo>
                  <a:pt x="3796" y="5459"/>
                </a:lnTo>
                <a:lnTo>
                  <a:pt x="3945" y="5411"/>
                </a:lnTo>
                <a:lnTo>
                  <a:pt x="4092" y="5354"/>
                </a:lnTo>
                <a:lnTo>
                  <a:pt x="4233" y="5289"/>
                </a:lnTo>
                <a:lnTo>
                  <a:pt x="4368" y="5213"/>
                </a:lnTo>
                <a:lnTo>
                  <a:pt x="4498" y="5131"/>
                </a:lnTo>
                <a:lnTo>
                  <a:pt x="4622" y="5039"/>
                </a:lnTo>
                <a:lnTo>
                  <a:pt x="4741" y="4940"/>
                </a:lnTo>
                <a:lnTo>
                  <a:pt x="4122" y="4322"/>
                </a:lnTo>
                <a:lnTo>
                  <a:pt x="4031" y="4392"/>
                </a:lnTo>
                <a:lnTo>
                  <a:pt x="3935" y="4457"/>
                </a:lnTo>
                <a:lnTo>
                  <a:pt x="3834" y="4515"/>
                </a:lnTo>
                <a:lnTo>
                  <a:pt x="3729" y="4562"/>
                </a:lnTo>
                <a:lnTo>
                  <a:pt x="3620" y="4604"/>
                </a:lnTo>
                <a:lnTo>
                  <a:pt x="3506" y="4637"/>
                </a:lnTo>
                <a:lnTo>
                  <a:pt x="3389" y="4660"/>
                </a:lnTo>
                <a:lnTo>
                  <a:pt x="3269" y="4675"/>
                </a:lnTo>
                <a:lnTo>
                  <a:pt x="3147" y="4679"/>
                </a:lnTo>
                <a:lnTo>
                  <a:pt x="3023" y="4675"/>
                </a:lnTo>
                <a:lnTo>
                  <a:pt x="2903" y="4660"/>
                </a:lnTo>
                <a:lnTo>
                  <a:pt x="2786" y="4637"/>
                </a:lnTo>
                <a:lnTo>
                  <a:pt x="2674" y="4604"/>
                </a:lnTo>
                <a:lnTo>
                  <a:pt x="2563" y="4562"/>
                </a:lnTo>
                <a:lnTo>
                  <a:pt x="2458" y="4515"/>
                </a:lnTo>
                <a:lnTo>
                  <a:pt x="2357" y="4457"/>
                </a:lnTo>
                <a:lnTo>
                  <a:pt x="2262" y="4392"/>
                </a:lnTo>
                <a:lnTo>
                  <a:pt x="2170" y="4322"/>
                </a:lnTo>
                <a:close/>
                <a:moveTo>
                  <a:pt x="3147" y="2564"/>
                </a:moveTo>
                <a:lnTo>
                  <a:pt x="3065" y="2570"/>
                </a:lnTo>
                <a:lnTo>
                  <a:pt x="2985" y="2585"/>
                </a:lnTo>
                <a:lnTo>
                  <a:pt x="2910" y="2612"/>
                </a:lnTo>
                <a:lnTo>
                  <a:pt x="2842" y="2646"/>
                </a:lnTo>
                <a:lnTo>
                  <a:pt x="2777" y="2690"/>
                </a:lnTo>
                <a:lnTo>
                  <a:pt x="2720" y="2742"/>
                </a:lnTo>
                <a:lnTo>
                  <a:pt x="2668" y="2799"/>
                </a:lnTo>
                <a:lnTo>
                  <a:pt x="2624" y="2864"/>
                </a:lnTo>
                <a:lnTo>
                  <a:pt x="2590" y="2933"/>
                </a:lnTo>
                <a:lnTo>
                  <a:pt x="2563" y="3007"/>
                </a:lnTo>
                <a:lnTo>
                  <a:pt x="2548" y="3087"/>
                </a:lnTo>
                <a:lnTo>
                  <a:pt x="2542" y="3169"/>
                </a:lnTo>
                <a:lnTo>
                  <a:pt x="2548" y="3251"/>
                </a:lnTo>
                <a:lnTo>
                  <a:pt x="2563" y="3330"/>
                </a:lnTo>
                <a:lnTo>
                  <a:pt x="2590" y="3404"/>
                </a:lnTo>
                <a:lnTo>
                  <a:pt x="2624" y="3475"/>
                </a:lnTo>
                <a:lnTo>
                  <a:pt x="2668" y="3538"/>
                </a:lnTo>
                <a:lnTo>
                  <a:pt x="2720" y="3597"/>
                </a:lnTo>
                <a:lnTo>
                  <a:pt x="2777" y="3646"/>
                </a:lnTo>
                <a:lnTo>
                  <a:pt x="2842" y="3690"/>
                </a:lnTo>
                <a:lnTo>
                  <a:pt x="2910" y="3726"/>
                </a:lnTo>
                <a:lnTo>
                  <a:pt x="2985" y="3751"/>
                </a:lnTo>
                <a:lnTo>
                  <a:pt x="3065" y="3768"/>
                </a:lnTo>
                <a:lnTo>
                  <a:pt x="3147" y="3772"/>
                </a:lnTo>
                <a:lnTo>
                  <a:pt x="3229" y="3768"/>
                </a:lnTo>
                <a:lnTo>
                  <a:pt x="3307" y="3751"/>
                </a:lnTo>
                <a:lnTo>
                  <a:pt x="3382" y="3726"/>
                </a:lnTo>
                <a:lnTo>
                  <a:pt x="3450" y="3690"/>
                </a:lnTo>
                <a:lnTo>
                  <a:pt x="3515" y="3646"/>
                </a:lnTo>
                <a:lnTo>
                  <a:pt x="3575" y="3597"/>
                </a:lnTo>
                <a:lnTo>
                  <a:pt x="3624" y="3538"/>
                </a:lnTo>
                <a:lnTo>
                  <a:pt x="3668" y="3475"/>
                </a:lnTo>
                <a:lnTo>
                  <a:pt x="3702" y="3404"/>
                </a:lnTo>
                <a:lnTo>
                  <a:pt x="3729" y="3330"/>
                </a:lnTo>
                <a:lnTo>
                  <a:pt x="3744" y="3251"/>
                </a:lnTo>
                <a:lnTo>
                  <a:pt x="3750" y="3169"/>
                </a:lnTo>
                <a:lnTo>
                  <a:pt x="3744" y="3087"/>
                </a:lnTo>
                <a:lnTo>
                  <a:pt x="3729" y="3007"/>
                </a:lnTo>
                <a:lnTo>
                  <a:pt x="3702" y="2933"/>
                </a:lnTo>
                <a:lnTo>
                  <a:pt x="3668" y="2864"/>
                </a:lnTo>
                <a:lnTo>
                  <a:pt x="3624" y="2799"/>
                </a:lnTo>
                <a:lnTo>
                  <a:pt x="3575" y="2742"/>
                </a:lnTo>
                <a:lnTo>
                  <a:pt x="3515" y="2690"/>
                </a:lnTo>
                <a:lnTo>
                  <a:pt x="3450" y="2646"/>
                </a:lnTo>
                <a:lnTo>
                  <a:pt x="3382" y="2612"/>
                </a:lnTo>
                <a:lnTo>
                  <a:pt x="3307" y="2585"/>
                </a:lnTo>
                <a:lnTo>
                  <a:pt x="3229" y="2570"/>
                </a:lnTo>
                <a:lnTo>
                  <a:pt x="3147" y="2564"/>
                </a:lnTo>
                <a:close/>
                <a:moveTo>
                  <a:pt x="1386" y="1585"/>
                </a:moveTo>
                <a:lnTo>
                  <a:pt x="1286" y="1704"/>
                </a:lnTo>
                <a:lnTo>
                  <a:pt x="1195" y="1828"/>
                </a:lnTo>
                <a:lnTo>
                  <a:pt x="1111" y="1958"/>
                </a:lnTo>
                <a:lnTo>
                  <a:pt x="1036" y="2093"/>
                </a:lnTo>
                <a:lnTo>
                  <a:pt x="971" y="2234"/>
                </a:lnTo>
                <a:lnTo>
                  <a:pt x="914" y="2379"/>
                </a:lnTo>
                <a:lnTo>
                  <a:pt x="866" y="2530"/>
                </a:lnTo>
                <a:lnTo>
                  <a:pt x="828" y="2685"/>
                </a:lnTo>
                <a:lnTo>
                  <a:pt x="802" y="2843"/>
                </a:lnTo>
                <a:lnTo>
                  <a:pt x="784" y="3003"/>
                </a:lnTo>
                <a:lnTo>
                  <a:pt x="779" y="3169"/>
                </a:lnTo>
                <a:lnTo>
                  <a:pt x="784" y="3331"/>
                </a:lnTo>
                <a:lnTo>
                  <a:pt x="802" y="3492"/>
                </a:lnTo>
                <a:lnTo>
                  <a:pt x="828" y="3648"/>
                </a:lnTo>
                <a:lnTo>
                  <a:pt x="865" y="3803"/>
                </a:lnTo>
                <a:lnTo>
                  <a:pt x="912" y="3952"/>
                </a:lnTo>
                <a:lnTo>
                  <a:pt x="968" y="4097"/>
                </a:lnTo>
                <a:lnTo>
                  <a:pt x="1032" y="4236"/>
                </a:lnTo>
                <a:lnTo>
                  <a:pt x="1107" y="4371"/>
                </a:lnTo>
                <a:lnTo>
                  <a:pt x="1189" y="4501"/>
                </a:lnTo>
                <a:lnTo>
                  <a:pt x="1279" y="4625"/>
                </a:lnTo>
                <a:lnTo>
                  <a:pt x="1376" y="4742"/>
                </a:lnTo>
                <a:lnTo>
                  <a:pt x="1985" y="4135"/>
                </a:lnTo>
                <a:lnTo>
                  <a:pt x="1907" y="4032"/>
                </a:lnTo>
                <a:lnTo>
                  <a:pt x="1838" y="3925"/>
                </a:lnTo>
                <a:lnTo>
                  <a:pt x="1779" y="3810"/>
                </a:lnTo>
                <a:lnTo>
                  <a:pt x="1727" y="3690"/>
                </a:lnTo>
                <a:lnTo>
                  <a:pt x="1689" y="3566"/>
                </a:lnTo>
                <a:lnTo>
                  <a:pt x="1658" y="3438"/>
                </a:lnTo>
                <a:lnTo>
                  <a:pt x="1641" y="3305"/>
                </a:lnTo>
                <a:lnTo>
                  <a:pt x="1636" y="3169"/>
                </a:lnTo>
                <a:lnTo>
                  <a:pt x="1639" y="3045"/>
                </a:lnTo>
                <a:lnTo>
                  <a:pt x="1655" y="2925"/>
                </a:lnTo>
                <a:lnTo>
                  <a:pt x="1678" y="2809"/>
                </a:lnTo>
                <a:lnTo>
                  <a:pt x="1710" y="2696"/>
                </a:lnTo>
                <a:lnTo>
                  <a:pt x="1752" y="2585"/>
                </a:lnTo>
                <a:lnTo>
                  <a:pt x="1802" y="2480"/>
                </a:lnTo>
                <a:lnTo>
                  <a:pt x="1857" y="2379"/>
                </a:lnTo>
                <a:lnTo>
                  <a:pt x="1922" y="2284"/>
                </a:lnTo>
                <a:lnTo>
                  <a:pt x="1992" y="2192"/>
                </a:lnTo>
                <a:lnTo>
                  <a:pt x="1386" y="1585"/>
                </a:lnTo>
                <a:close/>
                <a:moveTo>
                  <a:pt x="4920" y="1574"/>
                </a:moveTo>
                <a:lnTo>
                  <a:pt x="4300" y="2192"/>
                </a:lnTo>
                <a:lnTo>
                  <a:pt x="4370" y="2284"/>
                </a:lnTo>
                <a:lnTo>
                  <a:pt x="4435" y="2379"/>
                </a:lnTo>
                <a:lnTo>
                  <a:pt x="4491" y="2480"/>
                </a:lnTo>
                <a:lnTo>
                  <a:pt x="4540" y="2585"/>
                </a:lnTo>
                <a:lnTo>
                  <a:pt x="4582" y="2696"/>
                </a:lnTo>
                <a:lnTo>
                  <a:pt x="4615" y="2809"/>
                </a:lnTo>
                <a:lnTo>
                  <a:pt x="4638" y="2925"/>
                </a:lnTo>
                <a:lnTo>
                  <a:pt x="4653" y="3045"/>
                </a:lnTo>
                <a:lnTo>
                  <a:pt x="4657" y="3169"/>
                </a:lnTo>
                <a:lnTo>
                  <a:pt x="4651" y="3305"/>
                </a:lnTo>
                <a:lnTo>
                  <a:pt x="4634" y="3438"/>
                </a:lnTo>
                <a:lnTo>
                  <a:pt x="4605" y="3566"/>
                </a:lnTo>
                <a:lnTo>
                  <a:pt x="4565" y="3690"/>
                </a:lnTo>
                <a:lnTo>
                  <a:pt x="4514" y="3810"/>
                </a:lnTo>
                <a:lnTo>
                  <a:pt x="4454" y="3925"/>
                </a:lnTo>
                <a:lnTo>
                  <a:pt x="4386" y="4032"/>
                </a:lnTo>
                <a:lnTo>
                  <a:pt x="4309" y="4135"/>
                </a:lnTo>
                <a:lnTo>
                  <a:pt x="4928" y="4753"/>
                </a:lnTo>
                <a:lnTo>
                  <a:pt x="5027" y="4635"/>
                </a:lnTo>
                <a:lnTo>
                  <a:pt x="5118" y="4511"/>
                </a:lnTo>
                <a:lnTo>
                  <a:pt x="5202" y="4381"/>
                </a:lnTo>
                <a:lnTo>
                  <a:pt x="5277" y="4245"/>
                </a:lnTo>
                <a:lnTo>
                  <a:pt x="5342" y="4104"/>
                </a:lnTo>
                <a:lnTo>
                  <a:pt x="5399" y="3957"/>
                </a:lnTo>
                <a:lnTo>
                  <a:pt x="5447" y="3808"/>
                </a:lnTo>
                <a:lnTo>
                  <a:pt x="5485" y="3654"/>
                </a:lnTo>
                <a:lnTo>
                  <a:pt x="5512" y="3496"/>
                </a:lnTo>
                <a:lnTo>
                  <a:pt x="5529" y="3333"/>
                </a:lnTo>
                <a:lnTo>
                  <a:pt x="5535" y="3169"/>
                </a:lnTo>
                <a:lnTo>
                  <a:pt x="5529" y="3003"/>
                </a:lnTo>
                <a:lnTo>
                  <a:pt x="5512" y="2839"/>
                </a:lnTo>
                <a:lnTo>
                  <a:pt x="5483" y="2681"/>
                </a:lnTo>
                <a:lnTo>
                  <a:pt x="5445" y="2524"/>
                </a:lnTo>
                <a:lnTo>
                  <a:pt x="5397" y="2374"/>
                </a:lnTo>
                <a:lnTo>
                  <a:pt x="5340" y="2227"/>
                </a:lnTo>
                <a:lnTo>
                  <a:pt x="5273" y="2084"/>
                </a:lnTo>
                <a:lnTo>
                  <a:pt x="5197" y="1948"/>
                </a:lnTo>
                <a:lnTo>
                  <a:pt x="5113" y="1816"/>
                </a:lnTo>
                <a:lnTo>
                  <a:pt x="5019" y="1692"/>
                </a:lnTo>
                <a:lnTo>
                  <a:pt x="4920" y="1574"/>
                </a:lnTo>
                <a:close/>
                <a:moveTo>
                  <a:pt x="3157" y="792"/>
                </a:moveTo>
                <a:lnTo>
                  <a:pt x="2992" y="797"/>
                </a:lnTo>
                <a:lnTo>
                  <a:pt x="2830" y="815"/>
                </a:lnTo>
                <a:lnTo>
                  <a:pt x="2672" y="841"/>
                </a:lnTo>
                <a:lnTo>
                  <a:pt x="2517" y="879"/>
                </a:lnTo>
                <a:lnTo>
                  <a:pt x="2366" y="927"/>
                </a:lnTo>
                <a:lnTo>
                  <a:pt x="2221" y="983"/>
                </a:lnTo>
                <a:lnTo>
                  <a:pt x="2080" y="1049"/>
                </a:lnTo>
                <a:lnTo>
                  <a:pt x="1945" y="1124"/>
                </a:lnTo>
                <a:lnTo>
                  <a:pt x="1813" y="1208"/>
                </a:lnTo>
                <a:lnTo>
                  <a:pt x="1689" y="1299"/>
                </a:lnTo>
                <a:lnTo>
                  <a:pt x="1573" y="1398"/>
                </a:lnTo>
                <a:lnTo>
                  <a:pt x="2181" y="2007"/>
                </a:lnTo>
                <a:lnTo>
                  <a:pt x="2283" y="1929"/>
                </a:lnTo>
                <a:lnTo>
                  <a:pt x="2389" y="1860"/>
                </a:lnTo>
                <a:lnTo>
                  <a:pt x="2504" y="1801"/>
                </a:lnTo>
                <a:lnTo>
                  <a:pt x="2624" y="1750"/>
                </a:lnTo>
                <a:lnTo>
                  <a:pt x="2748" y="1711"/>
                </a:lnTo>
                <a:lnTo>
                  <a:pt x="2878" y="1681"/>
                </a:lnTo>
                <a:lnTo>
                  <a:pt x="3010" y="1664"/>
                </a:lnTo>
                <a:lnTo>
                  <a:pt x="3147" y="1658"/>
                </a:lnTo>
                <a:lnTo>
                  <a:pt x="3283" y="1664"/>
                </a:lnTo>
                <a:lnTo>
                  <a:pt x="3414" y="1681"/>
                </a:lnTo>
                <a:lnTo>
                  <a:pt x="3544" y="1711"/>
                </a:lnTo>
                <a:lnTo>
                  <a:pt x="3668" y="1750"/>
                </a:lnTo>
                <a:lnTo>
                  <a:pt x="3788" y="1801"/>
                </a:lnTo>
                <a:lnTo>
                  <a:pt x="3903" y="1860"/>
                </a:lnTo>
                <a:lnTo>
                  <a:pt x="4010" y="1929"/>
                </a:lnTo>
                <a:lnTo>
                  <a:pt x="4113" y="2007"/>
                </a:lnTo>
                <a:lnTo>
                  <a:pt x="4731" y="1387"/>
                </a:lnTo>
                <a:lnTo>
                  <a:pt x="4613" y="1290"/>
                </a:lnTo>
                <a:lnTo>
                  <a:pt x="4489" y="1200"/>
                </a:lnTo>
                <a:lnTo>
                  <a:pt x="4359" y="1118"/>
                </a:lnTo>
                <a:lnTo>
                  <a:pt x="4225" y="1045"/>
                </a:lnTo>
                <a:lnTo>
                  <a:pt x="4084" y="981"/>
                </a:lnTo>
                <a:lnTo>
                  <a:pt x="3939" y="923"/>
                </a:lnTo>
                <a:lnTo>
                  <a:pt x="3790" y="878"/>
                </a:lnTo>
                <a:lnTo>
                  <a:pt x="3638" y="841"/>
                </a:lnTo>
                <a:lnTo>
                  <a:pt x="3481" y="815"/>
                </a:lnTo>
                <a:lnTo>
                  <a:pt x="3321" y="797"/>
                </a:lnTo>
                <a:lnTo>
                  <a:pt x="3157" y="792"/>
                </a:lnTo>
                <a:close/>
                <a:moveTo>
                  <a:pt x="3008" y="0"/>
                </a:moveTo>
                <a:lnTo>
                  <a:pt x="3305" y="0"/>
                </a:lnTo>
                <a:lnTo>
                  <a:pt x="3305" y="286"/>
                </a:lnTo>
                <a:lnTo>
                  <a:pt x="3458" y="297"/>
                </a:lnTo>
                <a:lnTo>
                  <a:pt x="3609" y="317"/>
                </a:lnTo>
                <a:lnTo>
                  <a:pt x="3668" y="42"/>
                </a:lnTo>
                <a:lnTo>
                  <a:pt x="3958" y="103"/>
                </a:lnTo>
                <a:lnTo>
                  <a:pt x="3899" y="380"/>
                </a:lnTo>
                <a:lnTo>
                  <a:pt x="4046" y="422"/>
                </a:lnTo>
                <a:lnTo>
                  <a:pt x="4191" y="473"/>
                </a:lnTo>
                <a:lnTo>
                  <a:pt x="4305" y="217"/>
                </a:lnTo>
                <a:lnTo>
                  <a:pt x="4576" y="339"/>
                </a:lnTo>
                <a:lnTo>
                  <a:pt x="4462" y="593"/>
                </a:lnTo>
                <a:lnTo>
                  <a:pt x="4597" y="668"/>
                </a:lnTo>
                <a:lnTo>
                  <a:pt x="4727" y="748"/>
                </a:lnTo>
                <a:lnTo>
                  <a:pt x="4891" y="525"/>
                </a:lnTo>
                <a:lnTo>
                  <a:pt x="5130" y="700"/>
                </a:lnTo>
                <a:lnTo>
                  <a:pt x="4968" y="921"/>
                </a:lnTo>
                <a:lnTo>
                  <a:pt x="5086" y="1021"/>
                </a:lnTo>
                <a:lnTo>
                  <a:pt x="5197" y="1128"/>
                </a:lnTo>
                <a:lnTo>
                  <a:pt x="5399" y="946"/>
                </a:lnTo>
                <a:lnTo>
                  <a:pt x="5598" y="1168"/>
                </a:lnTo>
                <a:lnTo>
                  <a:pt x="5397" y="1347"/>
                </a:lnTo>
                <a:lnTo>
                  <a:pt x="5491" y="1469"/>
                </a:lnTo>
                <a:lnTo>
                  <a:pt x="5578" y="1597"/>
                </a:lnTo>
                <a:lnTo>
                  <a:pt x="5809" y="1465"/>
                </a:lnTo>
                <a:lnTo>
                  <a:pt x="5956" y="1723"/>
                </a:lnTo>
                <a:lnTo>
                  <a:pt x="5727" y="1855"/>
                </a:lnTo>
                <a:lnTo>
                  <a:pt x="5794" y="1994"/>
                </a:lnTo>
                <a:lnTo>
                  <a:pt x="5853" y="2137"/>
                </a:lnTo>
                <a:lnTo>
                  <a:pt x="6101" y="2059"/>
                </a:lnTo>
                <a:lnTo>
                  <a:pt x="6191" y="2341"/>
                </a:lnTo>
                <a:lnTo>
                  <a:pt x="5945" y="2419"/>
                </a:lnTo>
                <a:lnTo>
                  <a:pt x="5981" y="2570"/>
                </a:lnTo>
                <a:lnTo>
                  <a:pt x="6010" y="2725"/>
                </a:lnTo>
                <a:lnTo>
                  <a:pt x="6264" y="2698"/>
                </a:lnTo>
                <a:lnTo>
                  <a:pt x="6292" y="2996"/>
                </a:lnTo>
                <a:lnTo>
                  <a:pt x="6040" y="3020"/>
                </a:lnTo>
                <a:lnTo>
                  <a:pt x="6044" y="3169"/>
                </a:lnTo>
                <a:lnTo>
                  <a:pt x="6038" y="3331"/>
                </a:lnTo>
                <a:lnTo>
                  <a:pt x="6288" y="3360"/>
                </a:lnTo>
                <a:lnTo>
                  <a:pt x="6254" y="3654"/>
                </a:lnTo>
                <a:lnTo>
                  <a:pt x="6008" y="3627"/>
                </a:lnTo>
                <a:lnTo>
                  <a:pt x="5977" y="3782"/>
                </a:lnTo>
                <a:lnTo>
                  <a:pt x="5941" y="3933"/>
                </a:lnTo>
                <a:lnTo>
                  <a:pt x="6174" y="4011"/>
                </a:lnTo>
                <a:lnTo>
                  <a:pt x="6078" y="4293"/>
                </a:lnTo>
                <a:lnTo>
                  <a:pt x="5848" y="4215"/>
                </a:lnTo>
                <a:lnTo>
                  <a:pt x="5786" y="4360"/>
                </a:lnTo>
                <a:lnTo>
                  <a:pt x="5718" y="4501"/>
                </a:lnTo>
                <a:lnTo>
                  <a:pt x="5926" y="4623"/>
                </a:lnTo>
                <a:lnTo>
                  <a:pt x="5775" y="4879"/>
                </a:lnTo>
                <a:lnTo>
                  <a:pt x="5567" y="4757"/>
                </a:lnTo>
                <a:lnTo>
                  <a:pt x="5477" y="4887"/>
                </a:lnTo>
                <a:lnTo>
                  <a:pt x="5380" y="5009"/>
                </a:lnTo>
                <a:lnTo>
                  <a:pt x="5556" y="5171"/>
                </a:lnTo>
                <a:lnTo>
                  <a:pt x="5355" y="5390"/>
                </a:lnTo>
                <a:lnTo>
                  <a:pt x="5180" y="5228"/>
                </a:lnTo>
                <a:lnTo>
                  <a:pt x="5063" y="5335"/>
                </a:lnTo>
                <a:lnTo>
                  <a:pt x="4943" y="5436"/>
                </a:lnTo>
                <a:lnTo>
                  <a:pt x="5080" y="5629"/>
                </a:lnTo>
                <a:lnTo>
                  <a:pt x="4838" y="5801"/>
                </a:lnTo>
                <a:lnTo>
                  <a:pt x="4701" y="5608"/>
                </a:lnTo>
                <a:lnTo>
                  <a:pt x="4565" y="5688"/>
                </a:lnTo>
                <a:lnTo>
                  <a:pt x="4426" y="5762"/>
                </a:lnTo>
                <a:lnTo>
                  <a:pt x="4517" y="5978"/>
                </a:lnTo>
                <a:lnTo>
                  <a:pt x="4244" y="6096"/>
                </a:lnTo>
                <a:lnTo>
                  <a:pt x="4151" y="5879"/>
                </a:lnTo>
                <a:lnTo>
                  <a:pt x="4002" y="5928"/>
                </a:lnTo>
                <a:lnTo>
                  <a:pt x="3849" y="5970"/>
                </a:lnTo>
                <a:lnTo>
                  <a:pt x="3897" y="6201"/>
                </a:lnTo>
                <a:lnTo>
                  <a:pt x="3605" y="6260"/>
                </a:lnTo>
                <a:lnTo>
                  <a:pt x="3557" y="6028"/>
                </a:lnTo>
                <a:lnTo>
                  <a:pt x="3403" y="6045"/>
                </a:lnTo>
                <a:lnTo>
                  <a:pt x="3244" y="6052"/>
                </a:lnTo>
                <a:lnTo>
                  <a:pt x="3241" y="6291"/>
                </a:lnTo>
                <a:lnTo>
                  <a:pt x="2943" y="6287"/>
                </a:lnTo>
                <a:lnTo>
                  <a:pt x="2947" y="6047"/>
                </a:lnTo>
                <a:lnTo>
                  <a:pt x="2790" y="6031"/>
                </a:lnTo>
                <a:lnTo>
                  <a:pt x="2636" y="6007"/>
                </a:lnTo>
                <a:lnTo>
                  <a:pt x="2582" y="6241"/>
                </a:lnTo>
                <a:lnTo>
                  <a:pt x="2292" y="6175"/>
                </a:lnTo>
                <a:lnTo>
                  <a:pt x="2345" y="5940"/>
                </a:lnTo>
                <a:lnTo>
                  <a:pt x="2197" y="5890"/>
                </a:lnTo>
                <a:lnTo>
                  <a:pt x="2050" y="5835"/>
                </a:lnTo>
                <a:lnTo>
                  <a:pt x="1949" y="6054"/>
                </a:lnTo>
                <a:lnTo>
                  <a:pt x="1678" y="5930"/>
                </a:lnTo>
                <a:lnTo>
                  <a:pt x="1781" y="5707"/>
                </a:lnTo>
                <a:lnTo>
                  <a:pt x="1645" y="5629"/>
                </a:lnTo>
                <a:lnTo>
                  <a:pt x="1515" y="5543"/>
                </a:lnTo>
                <a:lnTo>
                  <a:pt x="1366" y="5740"/>
                </a:lnTo>
                <a:lnTo>
                  <a:pt x="1128" y="5562"/>
                </a:lnTo>
                <a:lnTo>
                  <a:pt x="1281" y="5362"/>
                </a:lnTo>
                <a:lnTo>
                  <a:pt x="1164" y="5257"/>
                </a:lnTo>
                <a:lnTo>
                  <a:pt x="1053" y="5146"/>
                </a:lnTo>
                <a:lnTo>
                  <a:pt x="863" y="5312"/>
                </a:lnTo>
                <a:lnTo>
                  <a:pt x="668" y="5087"/>
                </a:lnTo>
                <a:lnTo>
                  <a:pt x="861" y="4919"/>
                </a:lnTo>
                <a:lnTo>
                  <a:pt x="771" y="4793"/>
                </a:lnTo>
                <a:lnTo>
                  <a:pt x="685" y="4663"/>
                </a:lnTo>
                <a:lnTo>
                  <a:pt x="462" y="4787"/>
                </a:lnTo>
                <a:lnTo>
                  <a:pt x="317" y="4526"/>
                </a:lnTo>
                <a:lnTo>
                  <a:pt x="546" y="4400"/>
                </a:lnTo>
                <a:lnTo>
                  <a:pt x="483" y="4259"/>
                </a:lnTo>
                <a:lnTo>
                  <a:pt x="429" y="4114"/>
                </a:lnTo>
                <a:lnTo>
                  <a:pt x="177" y="4190"/>
                </a:lnTo>
                <a:lnTo>
                  <a:pt x="92" y="3906"/>
                </a:lnTo>
                <a:lnTo>
                  <a:pt x="345" y="3828"/>
                </a:lnTo>
                <a:lnTo>
                  <a:pt x="315" y="3677"/>
                </a:lnTo>
                <a:lnTo>
                  <a:pt x="292" y="3524"/>
                </a:lnTo>
                <a:lnTo>
                  <a:pt x="25" y="3547"/>
                </a:lnTo>
                <a:lnTo>
                  <a:pt x="0" y="3249"/>
                </a:lnTo>
                <a:lnTo>
                  <a:pt x="271" y="3227"/>
                </a:lnTo>
                <a:lnTo>
                  <a:pt x="269" y="3169"/>
                </a:lnTo>
                <a:lnTo>
                  <a:pt x="273" y="3043"/>
                </a:lnTo>
                <a:lnTo>
                  <a:pt x="281" y="2919"/>
                </a:lnTo>
                <a:lnTo>
                  <a:pt x="10" y="2885"/>
                </a:lnTo>
                <a:lnTo>
                  <a:pt x="48" y="2591"/>
                </a:lnTo>
                <a:lnTo>
                  <a:pt x="321" y="2625"/>
                </a:lnTo>
                <a:lnTo>
                  <a:pt x="355" y="2475"/>
                </a:lnTo>
                <a:lnTo>
                  <a:pt x="395" y="2328"/>
                </a:lnTo>
                <a:lnTo>
                  <a:pt x="134" y="2236"/>
                </a:lnTo>
                <a:lnTo>
                  <a:pt x="231" y="1956"/>
                </a:lnTo>
                <a:lnTo>
                  <a:pt x="496" y="2047"/>
                </a:lnTo>
                <a:lnTo>
                  <a:pt x="559" y="1908"/>
                </a:lnTo>
                <a:lnTo>
                  <a:pt x="630" y="1772"/>
                </a:lnTo>
                <a:lnTo>
                  <a:pt x="389" y="1627"/>
                </a:lnTo>
                <a:lnTo>
                  <a:pt x="544" y="1374"/>
                </a:lnTo>
                <a:lnTo>
                  <a:pt x="786" y="1521"/>
                </a:lnTo>
                <a:lnTo>
                  <a:pt x="878" y="1398"/>
                </a:lnTo>
                <a:lnTo>
                  <a:pt x="973" y="1280"/>
                </a:lnTo>
                <a:lnTo>
                  <a:pt x="767" y="1086"/>
                </a:lnTo>
                <a:lnTo>
                  <a:pt x="971" y="868"/>
                </a:lnTo>
                <a:lnTo>
                  <a:pt x="1179" y="1066"/>
                </a:lnTo>
                <a:lnTo>
                  <a:pt x="1294" y="963"/>
                </a:lnTo>
                <a:lnTo>
                  <a:pt x="1412" y="868"/>
                </a:lnTo>
                <a:lnTo>
                  <a:pt x="1250" y="633"/>
                </a:lnTo>
                <a:lnTo>
                  <a:pt x="1496" y="465"/>
                </a:lnTo>
                <a:lnTo>
                  <a:pt x="1658" y="700"/>
                </a:lnTo>
                <a:lnTo>
                  <a:pt x="1790" y="626"/>
                </a:lnTo>
                <a:lnTo>
                  <a:pt x="1926" y="557"/>
                </a:lnTo>
                <a:lnTo>
                  <a:pt x="1817" y="292"/>
                </a:lnTo>
                <a:lnTo>
                  <a:pt x="2092" y="179"/>
                </a:lnTo>
                <a:lnTo>
                  <a:pt x="2202" y="444"/>
                </a:lnTo>
                <a:lnTo>
                  <a:pt x="2345" y="399"/>
                </a:lnTo>
                <a:lnTo>
                  <a:pt x="2494" y="359"/>
                </a:lnTo>
                <a:lnTo>
                  <a:pt x="2441" y="78"/>
                </a:lnTo>
                <a:lnTo>
                  <a:pt x="2735" y="25"/>
                </a:lnTo>
                <a:lnTo>
                  <a:pt x="2786" y="307"/>
                </a:lnTo>
                <a:lnTo>
                  <a:pt x="2897" y="294"/>
                </a:lnTo>
                <a:lnTo>
                  <a:pt x="3008" y="286"/>
                </a:lnTo>
                <a:lnTo>
                  <a:pt x="3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0" name="Google Shape;580;p10"/>
          <p:cNvGrpSpPr/>
          <p:nvPr/>
        </p:nvGrpSpPr>
        <p:grpSpPr>
          <a:xfrm>
            <a:off x="590909" y="5401233"/>
            <a:ext cx="347165" cy="346613"/>
            <a:chOff x="5113906" y="3232210"/>
            <a:chExt cx="1548134" cy="1545674"/>
          </a:xfrm>
        </p:grpSpPr>
        <p:sp>
          <p:nvSpPr>
            <p:cNvPr id="581" name="Google Shape;581;p10"/>
            <p:cNvSpPr/>
            <p:nvPr/>
          </p:nvSpPr>
          <p:spPr>
            <a:xfrm>
              <a:off x="5113906" y="3232210"/>
              <a:ext cx="1548134" cy="1545674"/>
            </a:xfrm>
            <a:custGeom>
              <a:avLst/>
              <a:gdLst/>
              <a:ahLst/>
              <a:cxnLst/>
              <a:rect l="l" t="t" r="r" b="b"/>
              <a:pathLst>
                <a:path w="1888" h="1885" extrusionOk="0">
                  <a:moveTo>
                    <a:pt x="944" y="321"/>
                  </a:moveTo>
                  <a:lnTo>
                    <a:pt x="853" y="328"/>
                  </a:lnTo>
                  <a:lnTo>
                    <a:pt x="763" y="348"/>
                  </a:lnTo>
                  <a:lnTo>
                    <a:pt x="681" y="379"/>
                  </a:lnTo>
                  <a:lnTo>
                    <a:pt x="603" y="421"/>
                  </a:lnTo>
                  <a:lnTo>
                    <a:pt x="533" y="475"/>
                  </a:lnTo>
                  <a:lnTo>
                    <a:pt x="471" y="537"/>
                  </a:lnTo>
                  <a:lnTo>
                    <a:pt x="417" y="607"/>
                  </a:lnTo>
                  <a:lnTo>
                    <a:pt x="375" y="682"/>
                  </a:lnTo>
                  <a:lnTo>
                    <a:pt x="344" y="767"/>
                  </a:lnTo>
                  <a:lnTo>
                    <a:pt x="324" y="854"/>
                  </a:lnTo>
                  <a:lnTo>
                    <a:pt x="317" y="948"/>
                  </a:lnTo>
                  <a:lnTo>
                    <a:pt x="324" y="1040"/>
                  </a:lnTo>
                  <a:lnTo>
                    <a:pt x="344" y="1129"/>
                  </a:lnTo>
                  <a:lnTo>
                    <a:pt x="375" y="1211"/>
                  </a:lnTo>
                  <a:lnTo>
                    <a:pt x="417" y="1290"/>
                  </a:lnTo>
                  <a:lnTo>
                    <a:pt x="471" y="1359"/>
                  </a:lnTo>
                  <a:lnTo>
                    <a:pt x="533" y="1421"/>
                  </a:lnTo>
                  <a:lnTo>
                    <a:pt x="603" y="1475"/>
                  </a:lnTo>
                  <a:lnTo>
                    <a:pt x="681" y="1517"/>
                  </a:lnTo>
                  <a:lnTo>
                    <a:pt x="763" y="1548"/>
                  </a:lnTo>
                  <a:lnTo>
                    <a:pt x="853" y="1568"/>
                  </a:lnTo>
                  <a:lnTo>
                    <a:pt x="944" y="1575"/>
                  </a:lnTo>
                  <a:lnTo>
                    <a:pt x="1038" y="1568"/>
                  </a:lnTo>
                  <a:lnTo>
                    <a:pt x="1125" y="1548"/>
                  </a:lnTo>
                  <a:lnTo>
                    <a:pt x="1210" y="1517"/>
                  </a:lnTo>
                  <a:lnTo>
                    <a:pt x="1286" y="1475"/>
                  </a:lnTo>
                  <a:lnTo>
                    <a:pt x="1357" y="1421"/>
                  </a:lnTo>
                  <a:lnTo>
                    <a:pt x="1417" y="1359"/>
                  </a:lnTo>
                  <a:lnTo>
                    <a:pt x="1471" y="1290"/>
                  </a:lnTo>
                  <a:lnTo>
                    <a:pt x="1513" y="1211"/>
                  </a:lnTo>
                  <a:lnTo>
                    <a:pt x="1544" y="1129"/>
                  </a:lnTo>
                  <a:lnTo>
                    <a:pt x="1565" y="1040"/>
                  </a:lnTo>
                  <a:lnTo>
                    <a:pt x="1571" y="948"/>
                  </a:lnTo>
                  <a:lnTo>
                    <a:pt x="1565" y="854"/>
                  </a:lnTo>
                  <a:lnTo>
                    <a:pt x="1544" y="767"/>
                  </a:lnTo>
                  <a:lnTo>
                    <a:pt x="1513" y="682"/>
                  </a:lnTo>
                  <a:lnTo>
                    <a:pt x="1471" y="607"/>
                  </a:lnTo>
                  <a:lnTo>
                    <a:pt x="1417" y="537"/>
                  </a:lnTo>
                  <a:lnTo>
                    <a:pt x="1357" y="475"/>
                  </a:lnTo>
                  <a:lnTo>
                    <a:pt x="1286" y="421"/>
                  </a:lnTo>
                  <a:lnTo>
                    <a:pt x="1210" y="379"/>
                  </a:lnTo>
                  <a:lnTo>
                    <a:pt x="1125" y="348"/>
                  </a:lnTo>
                  <a:lnTo>
                    <a:pt x="1038" y="328"/>
                  </a:lnTo>
                  <a:lnTo>
                    <a:pt x="944" y="321"/>
                  </a:lnTo>
                  <a:close/>
                  <a:moveTo>
                    <a:pt x="832" y="0"/>
                  </a:moveTo>
                  <a:lnTo>
                    <a:pt x="1053" y="0"/>
                  </a:lnTo>
                  <a:lnTo>
                    <a:pt x="1053" y="174"/>
                  </a:lnTo>
                  <a:lnTo>
                    <a:pt x="1143" y="191"/>
                  </a:lnTo>
                  <a:lnTo>
                    <a:pt x="1228" y="220"/>
                  </a:lnTo>
                  <a:lnTo>
                    <a:pt x="1315" y="67"/>
                  </a:lnTo>
                  <a:lnTo>
                    <a:pt x="1507" y="176"/>
                  </a:lnTo>
                  <a:lnTo>
                    <a:pt x="1419" y="330"/>
                  </a:lnTo>
                  <a:lnTo>
                    <a:pt x="1486" y="388"/>
                  </a:lnTo>
                  <a:lnTo>
                    <a:pt x="1547" y="455"/>
                  </a:lnTo>
                  <a:lnTo>
                    <a:pt x="1698" y="366"/>
                  </a:lnTo>
                  <a:lnTo>
                    <a:pt x="1810" y="555"/>
                  </a:lnTo>
                  <a:lnTo>
                    <a:pt x="1661" y="645"/>
                  </a:lnTo>
                  <a:lnTo>
                    <a:pt x="1690" y="729"/>
                  </a:lnTo>
                  <a:lnTo>
                    <a:pt x="1710" y="819"/>
                  </a:lnTo>
                  <a:lnTo>
                    <a:pt x="1886" y="816"/>
                  </a:lnTo>
                  <a:lnTo>
                    <a:pt x="1888" y="1035"/>
                  </a:lnTo>
                  <a:lnTo>
                    <a:pt x="1714" y="1037"/>
                  </a:lnTo>
                  <a:lnTo>
                    <a:pt x="1696" y="1129"/>
                  </a:lnTo>
                  <a:lnTo>
                    <a:pt x="1669" y="1214"/>
                  </a:lnTo>
                  <a:lnTo>
                    <a:pt x="1823" y="1298"/>
                  </a:lnTo>
                  <a:lnTo>
                    <a:pt x="1719" y="1490"/>
                  </a:lnTo>
                  <a:lnTo>
                    <a:pt x="1565" y="1406"/>
                  </a:lnTo>
                  <a:lnTo>
                    <a:pt x="1507" y="1475"/>
                  </a:lnTo>
                  <a:lnTo>
                    <a:pt x="1440" y="1537"/>
                  </a:lnTo>
                  <a:lnTo>
                    <a:pt x="1531" y="1687"/>
                  </a:lnTo>
                  <a:lnTo>
                    <a:pt x="1346" y="1803"/>
                  </a:lnTo>
                  <a:lnTo>
                    <a:pt x="1254" y="1653"/>
                  </a:lnTo>
                  <a:lnTo>
                    <a:pt x="1190" y="1678"/>
                  </a:lnTo>
                  <a:lnTo>
                    <a:pt x="1123" y="1696"/>
                  </a:lnTo>
                  <a:lnTo>
                    <a:pt x="1053" y="1709"/>
                  </a:lnTo>
                  <a:lnTo>
                    <a:pt x="1053" y="1885"/>
                  </a:lnTo>
                  <a:lnTo>
                    <a:pt x="832" y="1885"/>
                  </a:lnTo>
                  <a:lnTo>
                    <a:pt x="832" y="1709"/>
                  </a:lnTo>
                  <a:lnTo>
                    <a:pt x="743" y="1691"/>
                  </a:lnTo>
                  <a:lnTo>
                    <a:pt x="658" y="1662"/>
                  </a:lnTo>
                  <a:lnTo>
                    <a:pt x="571" y="1814"/>
                  </a:lnTo>
                  <a:lnTo>
                    <a:pt x="379" y="1705"/>
                  </a:lnTo>
                  <a:lnTo>
                    <a:pt x="466" y="1553"/>
                  </a:lnTo>
                  <a:lnTo>
                    <a:pt x="400" y="1493"/>
                  </a:lnTo>
                  <a:lnTo>
                    <a:pt x="339" y="1426"/>
                  </a:lnTo>
                  <a:lnTo>
                    <a:pt x="187" y="1515"/>
                  </a:lnTo>
                  <a:lnTo>
                    <a:pt x="76" y="1325"/>
                  </a:lnTo>
                  <a:lnTo>
                    <a:pt x="228" y="1236"/>
                  </a:lnTo>
                  <a:lnTo>
                    <a:pt x="199" y="1151"/>
                  </a:lnTo>
                  <a:lnTo>
                    <a:pt x="179" y="1062"/>
                  </a:lnTo>
                  <a:lnTo>
                    <a:pt x="4" y="1064"/>
                  </a:lnTo>
                  <a:lnTo>
                    <a:pt x="0" y="845"/>
                  </a:lnTo>
                  <a:lnTo>
                    <a:pt x="176" y="841"/>
                  </a:lnTo>
                  <a:lnTo>
                    <a:pt x="192" y="752"/>
                  </a:lnTo>
                  <a:lnTo>
                    <a:pt x="221" y="667"/>
                  </a:lnTo>
                  <a:lnTo>
                    <a:pt x="67" y="582"/>
                  </a:lnTo>
                  <a:lnTo>
                    <a:pt x="172" y="390"/>
                  </a:lnTo>
                  <a:lnTo>
                    <a:pt x="326" y="475"/>
                  </a:lnTo>
                  <a:lnTo>
                    <a:pt x="386" y="406"/>
                  </a:lnTo>
                  <a:lnTo>
                    <a:pt x="451" y="343"/>
                  </a:lnTo>
                  <a:lnTo>
                    <a:pt x="359" y="194"/>
                  </a:lnTo>
                  <a:lnTo>
                    <a:pt x="547" y="80"/>
                  </a:lnTo>
                  <a:lnTo>
                    <a:pt x="641" y="229"/>
                  </a:lnTo>
                  <a:lnTo>
                    <a:pt x="734" y="196"/>
                  </a:lnTo>
                  <a:lnTo>
                    <a:pt x="832" y="176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6B010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5602537" y="3700407"/>
              <a:ext cx="564149" cy="563330"/>
            </a:xfrm>
            <a:custGeom>
              <a:avLst/>
              <a:gdLst/>
              <a:ahLst/>
              <a:cxnLst/>
              <a:rect l="l" t="t" r="r" b="b"/>
              <a:pathLst>
                <a:path w="688" h="687" extrusionOk="0">
                  <a:moveTo>
                    <a:pt x="344" y="0"/>
                  </a:moveTo>
                  <a:lnTo>
                    <a:pt x="413" y="6"/>
                  </a:lnTo>
                  <a:lnTo>
                    <a:pt x="478" y="26"/>
                  </a:lnTo>
                  <a:lnTo>
                    <a:pt x="536" y="60"/>
                  </a:lnTo>
                  <a:lnTo>
                    <a:pt x="587" y="100"/>
                  </a:lnTo>
                  <a:lnTo>
                    <a:pt x="630" y="151"/>
                  </a:lnTo>
                  <a:lnTo>
                    <a:pt x="661" y="209"/>
                  </a:lnTo>
                  <a:lnTo>
                    <a:pt x="681" y="274"/>
                  </a:lnTo>
                  <a:lnTo>
                    <a:pt x="688" y="343"/>
                  </a:lnTo>
                  <a:lnTo>
                    <a:pt x="681" y="413"/>
                  </a:lnTo>
                  <a:lnTo>
                    <a:pt x="661" y="477"/>
                  </a:lnTo>
                  <a:lnTo>
                    <a:pt x="630" y="535"/>
                  </a:lnTo>
                  <a:lnTo>
                    <a:pt x="587" y="587"/>
                  </a:lnTo>
                  <a:lnTo>
                    <a:pt x="536" y="629"/>
                  </a:lnTo>
                  <a:lnTo>
                    <a:pt x="478" y="660"/>
                  </a:lnTo>
                  <a:lnTo>
                    <a:pt x="413" y="680"/>
                  </a:lnTo>
                  <a:lnTo>
                    <a:pt x="344" y="687"/>
                  </a:lnTo>
                  <a:lnTo>
                    <a:pt x="275" y="680"/>
                  </a:lnTo>
                  <a:lnTo>
                    <a:pt x="210" y="660"/>
                  </a:lnTo>
                  <a:lnTo>
                    <a:pt x="152" y="629"/>
                  </a:lnTo>
                  <a:lnTo>
                    <a:pt x="101" y="587"/>
                  </a:lnTo>
                  <a:lnTo>
                    <a:pt x="61" y="535"/>
                  </a:lnTo>
                  <a:lnTo>
                    <a:pt x="27" y="477"/>
                  </a:lnTo>
                  <a:lnTo>
                    <a:pt x="7" y="413"/>
                  </a:lnTo>
                  <a:lnTo>
                    <a:pt x="0" y="343"/>
                  </a:lnTo>
                  <a:lnTo>
                    <a:pt x="7" y="274"/>
                  </a:lnTo>
                  <a:lnTo>
                    <a:pt x="27" y="209"/>
                  </a:lnTo>
                  <a:lnTo>
                    <a:pt x="61" y="151"/>
                  </a:lnTo>
                  <a:lnTo>
                    <a:pt x="101" y="100"/>
                  </a:lnTo>
                  <a:lnTo>
                    <a:pt x="152" y="60"/>
                  </a:lnTo>
                  <a:lnTo>
                    <a:pt x="210" y="26"/>
                  </a:lnTo>
                  <a:lnTo>
                    <a:pt x="275" y="6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6B010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3" name="Google Shape;583;p10"/>
          <p:cNvSpPr/>
          <p:nvPr/>
        </p:nvSpPr>
        <p:spPr>
          <a:xfrm>
            <a:off x="943490" y="4350340"/>
            <a:ext cx="509795" cy="509794"/>
          </a:xfrm>
          <a:custGeom>
            <a:avLst/>
            <a:gdLst/>
            <a:ahLst/>
            <a:cxnLst/>
            <a:rect l="l" t="t" r="r" b="b"/>
            <a:pathLst>
              <a:path w="1567" h="1567" extrusionOk="0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rgbClr val="6B010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4" name="Google Shape;584;p10"/>
          <p:cNvGrpSpPr/>
          <p:nvPr/>
        </p:nvGrpSpPr>
        <p:grpSpPr>
          <a:xfrm>
            <a:off x="1089773" y="4960354"/>
            <a:ext cx="489911" cy="489517"/>
            <a:chOff x="8091275" y="3370787"/>
            <a:chExt cx="3056908" cy="3054448"/>
          </a:xfrm>
        </p:grpSpPr>
        <p:sp>
          <p:nvSpPr>
            <p:cNvPr id="585" name="Google Shape;585;p10"/>
            <p:cNvSpPr/>
            <p:nvPr/>
          </p:nvSpPr>
          <p:spPr>
            <a:xfrm>
              <a:off x="9504111" y="3370787"/>
              <a:ext cx="231236" cy="197617"/>
            </a:xfrm>
            <a:custGeom>
              <a:avLst/>
              <a:gdLst/>
              <a:ahLst/>
              <a:cxnLst/>
              <a:rect l="l" t="t" r="r" b="b"/>
              <a:pathLst>
                <a:path w="282" h="241" extrusionOk="0">
                  <a:moveTo>
                    <a:pt x="72" y="0"/>
                  </a:moveTo>
                  <a:lnTo>
                    <a:pt x="210" y="0"/>
                  </a:lnTo>
                  <a:lnTo>
                    <a:pt x="282" y="241"/>
                  </a:lnTo>
                  <a:lnTo>
                    <a:pt x="0" y="24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9756667" y="3387187"/>
              <a:ext cx="225496" cy="227136"/>
            </a:xfrm>
            <a:custGeom>
              <a:avLst/>
              <a:gdLst/>
              <a:ahLst/>
              <a:cxnLst/>
              <a:rect l="l" t="t" r="r" b="b"/>
              <a:pathLst>
                <a:path w="275" h="277" extrusionOk="0">
                  <a:moveTo>
                    <a:pt x="114" y="0"/>
                  </a:moveTo>
                  <a:lnTo>
                    <a:pt x="253" y="27"/>
                  </a:lnTo>
                  <a:lnTo>
                    <a:pt x="275" y="277"/>
                  </a:lnTo>
                  <a:lnTo>
                    <a:pt x="206" y="264"/>
                  </a:lnTo>
                  <a:lnTo>
                    <a:pt x="69" y="237"/>
                  </a:lnTo>
                  <a:lnTo>
                    <a:pt x="0" y="22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10004302" y="3456886"/>
              <a:ext cx="232056" cy="249276"/>
            </a:xfrm>
            <a:custGeom>
              <a:avLst/>
              <a:gdLst/>
              <a:ahLst/>
              <a:cxnLst/>
              <a:rect l="l" t="t" r="r" b="b"/>
              <a:pathLst>
                <a:path w="283" h="304" extrusionOk="0">
                  <a:moveTo>
                    <a:pt x="154" y="0"/>
                  </a:moveTo>
                  <a:lnTo>
                    <a:pt x="283" y="54"/>
                  </a:lnTo>
                  <a:lnTo>
                    <a:pt x="259" y="304"/>
                  </a:lnTo>
                  <a:lnTo>
                    <a:pt x="194" y="277"/>
                  </a:lnTo>
                  <a:lnTo>
                    <a:pt x="64" y="225"/>
                  </a:lnTo>
                  <a:lnTo>
                    <a:pt x="0" y="20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10237999" y="3579884"/>
              <a:ext cx="250916" cy="259936"/>
            </a:xfrm>
            <a:custGeom>
              <a:avLst/>
              <a:gdLst/>
              <a:ahLst/>
              <a:cxnLst/>
              <a:rect l="l" t="t" r="r" b="b"/>
              <a:pathLst>
                <a:path w="306" h="317" extrusionOk="0">
                  <a:moveTo>
                    <a:pt x="188" y="0"/>
                  </a:moveTo>
                  <a:lnTo>
                    <a:pt x="306" y="75"/>
                  </a:lnTo>
                  <a:lnTo>
                    <a:pt x="235" y="317"/>
                  </a:lnTo>
                  <a:lnTo>
                    <a:pt x="177" y="279"/>
                  </a:lnTo>
                  <a:lnTo>
                    <a:pt x="58" y="205"/>
                  </a:lnTo>
                  <a:lnTo>
                    <a:pt x="0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10448735" y="3747981"/>
              <a:ext cx="261576" cy="263216"/>
            </a:xfrm>
            <a:custGeom>
              <a:avLst/>
              <a:gdLst/>
              <a:ahLst/>
              <a:cxnLst/>
              <a:rect l="l" t="t" r="r" b="b"/>
              <a:pathLst>
                <a:path w="319" h="321" extrusionOk="0">
                  <a:moveTo>
                    <a:pt x="216" y="0"/>
                  </a:moveTo>
                  <a:lnTo>
                    <a:pt x="319" y="96"/>
                  </a:lnTo>
                  <a:lnTo>
                    <a:pt x="203" y="321"/>
                  </a:lnTo>
                  <a:lnTo>
                    <a:pt x="152" y="272"/>
                  </a:lnTo>
                  <a:lnTo>
                    <a:pt x="51" y="176"/>
                  </a:lnTo>
                  <a:lnTo>
                    <a:pt x="0" y="129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10629952" y="3958717"/>
              <a:ext cx="261576" cy="255836"/>
            </a:xfrm>
            <a:custGeom>
              <a:avLst/>
              <a:gdLst/>
              <a:ahLst/>
              <a:cxnLst/>
              <a:rect l="l" t="t" r="r" b="b"/>
              <a:pathLst>
                <a:path w="319" h="312" extrusionOk="0">
                  <a:moveTo>
                    <a:pt x="236" y="0"/>
                  </a:moveTo>
                  <a:lnTo>
                    <a:pt x="319" y="113"/>
                  </a:lnTo>
                  <a:lnTo>
                    <a:pt x="163" y="312"/>
                  </a:lnTo>
                  <a:lnTo>
                    <a:pt x="123" y="254"/>
                  </a:lnTo>
                  <a:lnTo>
                    <a:pt x="42" y="142"/>
                  </a:lnTo>
                  <a:lnTo>
                    <a:pt x="0" y="8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10775909" y="4201433"/>
              <a:ext cx="252556" cy="240256"/>
            </a:xfrm>
            <a:custGeom>
              <a:avLst/>
              <a:gdLst/>
              <a:ahLst/>
              <a:cxnLst/>
              <a:rect l="l" t="t" r="r" b="b"/>
              <a:pathLst>
                <a:path w="308" h="293" extrusionOk="0">
                  <a:moveTo>
                    <a:pt x="248" y="0"/>
                  </a:moveTo>
                  <a:lnTo>
                    <a:pt x="308" y="128"/>
                  </a:lnTo>
                  <a:lnTo>
                    <a:pt x="119" y="293"/>
                  </a:lnTo>
                  <a:lnTo>
                    <a:pt x="88" y="230"/>
                  </a:lnTo>
                  <a:lnTo>
                    <a:pt x="29" y="103"/>
                  </a:lnTo>
                  <a:lnTo>
                    <a:pt x="0" y="41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10880868" y="4463829"/>
              <a:ext cx="233696" cy="223036"/>
            </a:xfrm>
            <a:custGeom>
              <a:avLst/>
              <a:gdLst/>
              <a:ahLst/>
              <a:cxnLst/>
              <a:rect l="l" t="t" r="r" b="b"/>
              <a:pathLst>
                <a:path w="285" h="272" extrusionOk="0">
                  <a:moveTo>
                    <a:pt x="0" y="0"/>
                  </a:moveTo>
                  <a:lnTo>
                    <a:pt x="250" y="8"/>
                  </a:lnTo>
                  <a:lnTo>
                    <a:pt x="285" y="145"/>
                  </a:lnTo>
                  <a:lnTo>
                    <a:pt x="67" y="272"/>
                  </a:lnTo>
                  <a:lnTo>
                    <a:pt x="51" y="203"/>
                  </a:lnTo>
                  <a:lnTo>
                    <a:pt x="1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10939086" y="4709004"/>
              <a:ext cx="209097" cy="228776"/>
            </a:xfrm>
            <a:custGeom>
              <a:avLst/>
              <a:gdLst/>
              <a:ahLst/>
              <a:cxnLst/>
              <a:rect l="l" t="t" r="r" b="b"/>
              <a:pathLst>
                <a:path w="255" h="279" extrusionOk="0">
                  <a:moveTo>
                    <a:pt x="0" y="0"/>
                  </a:moveTo>
                  <a:lnTo>
                    <a:pt x="246" y="55"/>
                  </a:lnTo>
                  <a:lnTo>
                    <a:pt x="255" y="194"/>
                  </a:lnTo>
                  <a:lnTo>
                    <a:pt x="16" y="279"/>
                  </a:lnTo>
                  <a:lnTo>
                    <a:pt x="11" y="209"/>
                  </a:lnTo>
                  <a:lnTo>
                    <a:pt x="5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10921047" y="4959100"/>
              <a:ext cx="219756" cy="228776"/>
            </a:xfrm>
            <a:custGeom>
              <a:avLst/>
              <a:gdLst/>
              <a:ahLst/>
              <a:cxnLst/>
              <a:rect l="l" t="t" r="r" b="b"/>
              <a:pathLst>
                <a:path w="268" h="279" extrusionOk="0">
                  <a:moveTo>
                    <a:pt x="38" y="0"/>
                  </a:moveTo>
                  <a:lnTo>
                    <a:pt x="268" y="103"/>
                  </a:lnTo>
                  <a:lnTo>
                    <a:pt x="250" y="241"/>
                  </a:lnTo>
                  <a:lnTo>
                    <a:pt x="0" y="279"/>
                  </a:lnTo>
                  <a:lnTo>
                    <a:pt x="9" y="210"/>
                  </a:lnTo>
                  <a:lnTo>
                    <a:pt x="27" y="7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10843968" y="5210016"/>
              <a:ext cx="241896" cy="225496"/>
            </a:xfrm>
            <a:custGeom>
              <a:avLst/>
              <a:gdLst/>
              <a:ahLst/>
              <a:cxnLst/>
              <a:rect l="l" t="t" r="r" b="b"/>
              <a:pathLst>
                <a:path w="295" h="275" extrusionOk="0">
                  <a:moveTo>
                    <a:pt x="87" y="0"/>
                  </a:moveTo>
                  <a:lnTo>
                    <a:pt x="295" y="143"/>
                  </a:lnTo>
                  <a:lnTo>
                    <a:pt x="250" y="275"/>
                  </a:lnTo>
                  <a:lnTo>
                    <a:pt x="0" y="266"/>
                  </a:lnTo>
                  <a:lnTo>
                    <a:pt x="22" y="199"/>
                  </a:lnTo>
                  <a:lnTo>
                    <a:pt x="65" y="65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10721790" y="5447812"/>
              <a:ext cx="257476" cy="247636"/>
            </a:xfrm>
            <a:custGeom>
              <a:avLst/>
              <a:gdLst/>
              <a:ahLst/>
              <a:cxnLst/>
              <a:rect l="l" t="t" r="r" b="b"/>
              <a:pathLst>
                <a:path w="314" h="302" extrusionOk="0">
                  <a:moveTo>
                    <a:pt x="138" y="0"/>
                  </a:moveTo>
                  <a:lnTo>
                    <a:pt x="314" y="179"/>
                  </a:lnTo>
                  <a:lnTo>
                    <a:pt x="245" y="302"/>
                  </a:lnTo>
                  <a:lnTo>
                    <a:pt x="0" y="243"/>
                  </a:lnTo>
                  <a:lnTo>
                    <a:pt x="35" y="183"/>
                  </a:lnTo>
                  <a:lnTo>
                    <a:pt x="102" y="6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10560253" y="5667568"/>
              <a:ext cx="263216" cy="258296"/>
            </a:xfrm>
            <a:custGeom>
              <a:avLst/>
              <a:gdLst/>
              <a:ahLst/>
              <a:cxnLst/>
              <a:rect l="l" t="t" r="r" b="b"/>
              <a:pathLst>
                <a:path w="321" h="315" extrusionOk="0">
                  <a:moveTo>
                    <a:pt x="181" y="0"/>
                  </a:moveTo>
                  <a:lnTo>
                    <a:pt x="321" y="208"/>
                  </a:lnTo>
                  <a:lnTo>
                    <a:pt x="232" y="315"/>
                  </a:lnTo>
                  <a:lnTo>
                    <a:pt x="0" y="212"/>
                  </a:lnTo>
                  <a:lnTo>
                    <a:pt x="47" y="159"/>
                  </a:lnTo>
                  <a:lnTo>
                    <a:pt x="136" y="51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10366736" y="5857805"/>
              <a:ext cx="259116" cy="261576"/>
            </a:xfrm>
            <a:custGeom>
              <a:avLst/>
              <a:gdLst/>
              <a:ahLst/>
              <a:cxnLst/>
              <a:rect l="l" t="t" r="r" b="b"/>
              <a:pathLst>
                <a:path w="316" h="319" extrusionOk="0">
                  <a:moveTo>
                    <a:pt x="216" y="0"/>
                  </a:moveTo>
                  <a:lnTo>
                    <a:pt x="316" y="232"/>
                  </a:lnTo>
                  <a:lnTo>
                    <a:pt x="207" y="319"/>
                  </a:lnTo>
                  <a:lnTo>
                    <a:pt x="0" y="176"/>
                  </a:lnTo>
                  <a:lnTo>
                    <a:pt x="55" y="132"/>
                  </a:lnTo>
                  <a:lnTo>
                    <a:pt x="162" y="4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10144520" y="6015242"/>
              <a:ext cx="245996" cy="256656"/>
            </a:xfrm>
            <a:custGeom>
              <a:avLst/>
              <a:gdLst/>
              <a:ahLst/>
              <a:cxnLst/>
              <a:rect l="l" t="t" r="r" b="b"/>
              <a:pathLst>
                <a:path w="300" h="313" extrusionOk="0">
                  <a:moveTo>
                    <a:pt x="248" y="0"/>
                  </a:moveTo>
                  <a:lnTo>
                    <a:pt x="300" y="246"/>
                  </a:lnTo>
                  <a:lnTo>
                    <a:pt x="177" y="313"/>
                  </a:lnTo>
                  <a:lnTo>
                    <a:pt x="0" y="132"/>
                  </a:lnTo>
                  <a:lnTo>
                    <a:pt x="63" y="98"/>
                  </a:lnTo>
                  <a:lnTo>
                    <a:pt x="186" y="34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9905084" y="6132500"/>
              <a:ext cx="223036" cy="239436"/>
            </a:xfrm>
            <a:custGeom>
              <a:avLst/>
              <a:gdLst/>
              <a:ahLst/>
              <a:cxnLst/>
              <a:rect l="l" t="t" r="r" b="b"/>
              <a:pathLst>
                <a:path w="272" h="292" extrusionOk="0">
                  <a:moveTo>
                    <a:pt x="268" y="0"/>
                  </a:moveTo>
                  <a:lnTo>
                    <a:pt x="272" y="252"/>
                  </a:lnTo>
                  <a:lnTo>
                    <a:pt x="141" y="292"/>
                  </a:lnTo>
                  <a:lnTo>
                    <a:pt x="0" y="82"/>
                  </a:lnTo>
                  <a:lnTo>
                    <a:pt x="67" y="62"/>
                  </a:lnTo>
                  <a:lnTo>
                    <a:pt x="201" y="2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9656628" y="6205479"/>
              <a:ext cx="226316" cy="216476"/>
            </a:xfrm>
            <a:custGeom>
              <a:avLst/>
              <a:gdLst/>
              <a:ahLst/>
              <a:cxnLst/>
              <a:rect l="l" t="t" r="r" b="b"/>
              <a:pathLst>
                <a:path w="276" h="264" extrusionOk="0">
                  <a:moveTo>
                    <a:pt x="276" y="0"/>
                  </a:moveTo>
                  <a:lnTo>
                    <a:pt x="234" y="248"/>
                  </a:lnTo>
                  <a:lnTo>
                    <a:pt x="96" y="264"/>
                  </a:lnTo>
                  <a:lnTo>
                    <a:pt x="0" y="31"/>
                  </a:lnTo>
                  <a:lnTo>
                    <a:pt x="69" y="23"/>
                  </a:lnTo>
                  <a:lnTo>
                    <a:pt x="207" y="7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9404073" y="6214498"/>
              <a:ext cx="228776" cy="210737"/>
            </a:xfrm>
            <a:custGeom>
              <a:avLst/>
              <a:gdLst/>
              <a:ahLst/>
              <a:cxnLst/>
              <a:rect l="l" t="t" r="r" b="b"/>
              <a:pathLst>
                <a:path w="279" h="257" extrusionOk="0">
                  <a:moveTo>
                    <a:pt x="0" y="0"/>
                  </a:moveTo>
                  <a:lnTo>
                    <a:pt x="69" y="5"/>
                  </a:lnTo>
                  <a:lnTo>
                    <a:pt x="209" y="16"/>
                  </a:lnTo>
                  <a:lnTo>
                    <a:pt x="279" y="20"/>
                  </a:lnTo>
                  <a:lnTo>
                    <a:pt x="191" y="257"/>
                  </a:lnTo>
                  <a:lnTo>
                    <a:pt x="51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9160537" y="6150539"/>
              <a:ext cx="221396" cy="236156"/>
            </a:xfrm>
            <a:custGeom>
              <a:avLst/>
              <a:gdLst/>
              <a:ahLst/>
              <a:cxnLst/>
              <a:rect l="l" t="t" r="r" b="b"/>
              <a:pathLst>
                <a:path w="270" h="288" extrusionOk="0">
                  <a:moveTo>
                    <a:pt x="0" y="0"/>
                  </a:moveTo>
                  <a:lnTo>
                    <a:pt x="67" y="18"/>
                  </a:lnTo>
                  <a:lnTo>
                    <a:pt x="203" y="54"/>
                  </a:lnTo>
                  <a:lnTo>
                    <a:pt x="270" y="74"/>
                  </a:lnTo>
                  <a:lnTo>
                    <a:pt x="138" y="288"/>
                  </a:lnTo>
                  <a:lnTo>
                    <a:pt x="4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8896502" y="6043122"/>
              <a:ext cx="241896" cy="252556"/>
            </a:xfrm>
            <a:custGeom>
              <a:avLst/>
              <a:gdLst/>
              <a:ahLst/>
              <a:cxnLst/>
              <a:rect l="l" t="t" r="r" b="b"/>
              <a:pathLst>
                <a:path w="295" h="308" extrusionOk="0">
                  <a:moveTo>
                    <a:pt x="45" y="0"/>
                  </a:moveTo>
                  <a:lnTo>
                    <a:pt x="107" y="29"/>
                  </a:lnTo>
                  <a:lnTo>
                    <a:pt x="232" y="91"/>
                  </a:lnTo>
                  <a:lnTo>
                    <a:pt x="295" y="120"/>
                  </a:lnTo>
                  <a:lnTo>
                    <a:pt x="128" y="308"/>
                  </a:lnTo>
                  <a:lnTo>
                    <a:pt x="0" y="24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8657066" y="5893064"/>
              <a:ext cx="255836" cy="261576"/>
            </a:xfrm>
            <a:custGeom>
              <a:avLst/>
              <a:gdLst/>
              <a:ahLst/>
              <a:cxnLst/>
              <a:rect l="l" t="t" r="r" b="b"/>
              <a:pathLst>
                <a:path w="312" h="319" extrusionOk="0">
                  <a:moveTo>
                    <a:pt x="89" y="0"/>
                  </a:moveTo>
                  <a:lnTo>
                    <a:pt x="145" y="42"/>
                  </a:lnTo>
                  <a:lnTo>
                    <a:pt x="257" y="125"/>
                  </a:lnTo>
                  <a:lnTo>
                    <a:pt x="312" y="167"/>
                  </a:lnTo>
                  <a:lnTo>
                    <a:pt x="112" y="319"/>
                  </a:lnTo>
                  <a:lnTo>
                    <a:pt x="0" y="236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8450429" y="5707747"/>
              <a:ext cx="263216" cy="259936"/>
            </a:xfrm>
            <a:custGeom>
              <a:avLst/>
              <a:gdLst/>
              <a:ahLst/>
              <a:cxnLst/>
              <a:rect l="l" t="t" r="r" b="b"/>
              <a:pathLst>
                <a:path w="321" h="317" extrusionOk="0">
                  <a:moveTo>
                    <a:pt x="131" y="0"/>
                  </a:moveTo>
                  <a:lnTo>
                    <a:pt x="178" y="51"/>
                  </a:lnTo>
                  <a:lnTo>
                    <a:pt x="274" y="154"/>
                  </a:lnTo>
                  <a:lnTo>
                    <a:pt x="321" y="205"/>
                  </a:lnTo>
                  <a:lnTo>
                    <a:pt x="93" y="317"/>
                  </a:lnTo>
                  <a:lnTo>
                    <a:pt x="0" y="21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8285612" y="5493731"/>
              <a:ext cx="259936" cy="250916"/>
            </a:xfrm>
            <a:custGeom>
              <a:avLst/>
              <a:gdLst/>
              <a:ahLst/>
              <a:cxnLst/>
              <a:rect l="l" t="t" r="r" b="b"/>
              <a:pathLst>
                <a:path w="317" h="306" extrusionOk="0">
                  <a:moveTo>
                    <a:pt x="169" y="0"/>
                  </a:moveTo>
                  <a:lnTo>
                    <a:pt x="207" y="60"/>
                  </a:lnTo>
                  <a:lnTo>
                    <a:pt x="281" y="179"/>
                  </a:lnTo>
                  <a:lnTo>
                    <a:pt x="317" y="239"/>
                  </a:lnTo>
                  <a:lnTo>
                    <a:pt x="74" y="306"/>
                  </a:lnTo>
                  <a:lnTo>
                    <a:pt x="0" y="18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8168354" y="5259215"/>
              <a:ext cx="246816" cy="231236"/>
            </a:xfrm>
            <a:custGeom>
              <a:avLst/>
              <a:gdLst/>
              <a:ahLst/>
              <a:cxnLst/>
              <a:rect l="l" t="t" r="r" b="b"/>
              <a:pathLst>
                <a:path w="301" h="282" extrusionOk="0">
                  <a:moveTo>
                    <a:pt x="203" y="0"/>
                  </a:moveTo>
                  <a:lnTo>
                    <a:pt x="228" y="65"/>
                  </a:lnTo>
                  <a:lnTo>
                    <a:pt x="277" y="195"/>
                  </a:lnTo>
                  <a:lnTo>
                    <a:pt x="301" y="261"/>
                  </a:lnTo>
                  <a:lnTo>
                    <a:pt x="49" y="282"/>
                  </a:lnTo>
                  <a:lnTo>
                    <a:pt x="0" y="15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8104395" y="5010759"/>
              <a:ext cx="224676" cy="224676"/>
            </a:xfrm>
            <a:custGeom>
              <a:avLst/>
              <a:gdLst/>
              <a:ahLst/>
              <a:cxnLst/>
              <a:rect l="l" t="t" r="r" b="b"/>
              <a:pathLst>
                <a:path w="274" h="274" extrusionOk="0">
                  <a:moveTo>
                    <a:pt x="225" y="0"/>
                  </a:moveTo>
                  <a:lnTo>
                    <a:pt x="239" y="69"/>
                  </a:lnTo>
                  <a:lnTo>
                    <a:pt x="261" y="207"/>
                  </a:lnTo>
                  <a:lnTo>
                    <a:pt x="274" y="274"/>
                  </a:lnTo>
                  <a:lnTo>
                    <a:pt x="22" y="248"/>
                  </a:lnTo>
                  <a:lnTo>
                    <a:pt x="0" y="109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>
              <a:off x="8091275" y="4758203"/>
              <a:ext cx="201717" cy="230416"/>
            </a:xfrm>
            <a:custGeom>
              <a:avLst/>
              <a:gdLst/>
              <a:ahLst/>
              <a:cxnLst/>
              <a:rect l="l" t="t" r="r" b="b"/>
              <a:pathLst>
                <a:path w="246" h="281" extrusionOk="0">
                  <a:moveTo>
                    <a:pt x="246" y="0"/>
                  </a:moveTo>
                  <a:lnTo>
                    <a:pt x="244" y="71"/>
                  </a:lnTo>
                  <a:lnTo>
                    <a:pt x="241" y="210"/>
                  </a:lnTo>
                  <a:lnTo>
                    <a:pt x="239" y="281"/>
                  </a:lnTo>
                  <a:lnTo>
                    <a:pt x="0" y="205"/>
                  </a:lnTo>
                  <a:lnTo>
                    <a:pt x="3" y="6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8111775" y="4511388"/>
              <a:ext cx="230416" cy="224676"/>
            </a:xfrm>
            <a:custGeom>
              <a:avLst/>
              <a:gdLst/>
              <a:ahLst/>
              <a:cxnLst/>
              <a:rect l="l" t="t" r="r" b="b"/>
              <a:pathLst>
                <a:path w="281" h="274" extrusionOk="0">
                  <a:moveTo>
                    <a:pt x="281" y="0"/>
                  </a:moveTo>
                  <a:lnTo>
                    <a:pt x="265" y="69"/>
                  </a:lnTo>
                  <a:lnTo>
                    <a:pt x="239" y="205"/>
                  </a:lnTo>
                  <a:lnTo>
                    <a:pt x="223" y="274"/>
                  </a:lnTo>
                  <a:lnTo>
                    <a:pt x="0" y="156"/>
                  </a:lnTo>
                  <a:lnTo>
                    <a:pt x="29" y="20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8188853" y="4254732"/>
              <a:ext cx="248456" cy="234516"/>
            </a:xfrm>
            <a:custGeom>
              <a:avLst/>
              <a:gdLst/>
              <a:ahLst/>
              <a:cxnLst/>
              <a:rect l="l" t="t" r="r" b="b"/>
              <a:pathLst>
                <a:path w="303" h="286" extrusionOk="0">
                  <a:moveTo>
                    <a:pt x="53" y="0"/>
                  </a:moveTo>
                  <a:lnTo>
                    <a:pt x="303" y="29"/>
                  </a:lnTo>
                  <a:lnTo>
                    <a:pt x="276" y="94"/>
                  </a:lnTo>
                  <a:lnTo>
                    <a:pt x="223" y="223"/>
                  </a:lnTo>
                  <a:lnTo>
                    <a:pt x="196" y="286"/>
                  </a:lnTo>
                  <a:lnTo>
                    <a:pt x="0" y="13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8315131" y="4006277"/>
              <a:ext cx="259936" cy="252556"/>
            </a:xfrm>
            <a:custGeom>
              <a:avLst/>
              <a:gdLst/>
              <a:ahLst/>
              <a:cxnLst/>
              <a:rect l="l" t="t" r="r" b="b"/>
              <a:pathLst>
                <a:path w="317" h="308" extrusionOk="0">
                  <a:moveTo>
                    <a:pt x="78" y="0"/>
                  </a:moveTo>
                  <a:lnTo>
                    <a:pt x="317" y="75"/>
                  </a:lnTo>
                  <a:lnTo>
                    <a:pt x="279" y="133"/>
                  </a:lnTo>
                  <a:lnTo>
                    <a:pt x="200" y="250"/>
                  </a:lnTo>
                  <a:lnTo>
                    <a:pt x="163" y="308"/>
                  </a:lnTo>
                  <a:lnTo>
                    <a:pt x="0" y="11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8497988" y="3779140"/>
              <a:ext cx="261576" cy="261576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98" y="0"/>
                  </a:moveTo>
                  <a:lnTo>
                    <a:pt x="319" y="120"/>
                  </a:lnTo>
                  <a:lnTo>
                    <a:pt x="270" y="169"/>
                  </a:lnTo>
                  <a:lnTo>
                    <a:pt x="169" y="270"/>
                  </a:lnTo>
                  <a:lnTo>
                    <a:pt x="120" y="319"/>
                  </a:lnTo>
                  <a:lnTo>
                    <a:pt x="0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8728404" y="3592183"/>
              <a:ext cx="252556" cy="259936"/>
            </a:xfrm>
            <a:custGeom>
              <a:avLst/>
              <a:gdLst/>
              <a:ahLst/>
              <a:cxnLst/>
              <a:rect l="l" t="t" r="r" b="b"/>
              <a:pathLst>
                <a:path w="308" h="317" extrusionOk="0">
                  <a:moveTo>
                    <a:pt x="116" y="0"/>
                  </a:moveTo>
                  <a:lnTo>
                    <a:pt x="308" y="163"/>
                  </a:lnTo>
                  <a:lnTo>
                    <a:pt x="250" y="201"/>
                  </a:lnTo>
                  <a:lnTo>
                    <a:pt x="134" y="279"/>
                  </a:lnTo>
                  <a:lnTo>
                    <a:pt x="76" y="317"/>
                  </a:lnTo>
                  <a:lnTo>
                    <a:pt x="0" y="7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8997360" y="3458526"/>
              <a:ext cx="232876" cy="249276"/>
            </a:xfrm>
            <a:custGeom>
              <a:avLst/>
              <a:gdLst/>
              <a:ahLst/>
              <a:cxnLst/>
              <a:rect l="l" t="t" r="r" b="b"/>
              <a:pathLst>
                <a:path w="284" h="304" extrusionOk="0">
                  <a:moveTo>
                    <a:pt x="130" y="0"/>
                  </a:moveTo>
                  <a:lnTo>
                    <a:pt x="284" y="199"/>
                  </a:lnTo>
                  <a:lnTo>
                    <a:pt x="219" y="226"/>
                  </a:lnTo>
                  <a:lnTo>
                    <a:pt x="89" y="277"/>
                  </a:lnTo>
                  <a:lnTo>
                    <a:pt x="25" y="304"/>
                  </a:lnTo>
                  <a:lnTo>
                    <a:pt x="0" y="54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9258935" y="3387187"/>
              <a:ext cx="225496" cy="227136"/>
            </a:xfrm>
            <a:custGeom>
              <a:avLst/>
              <a:gdLst/>
              <a:ahLst/>
              <a:cxnLst/>
              <a:rect l="l" t="t" r="r" b="b"/>
              <a:pathLst>
                <a:path w="275" h="277" extrusionOk="0">
                  <a:moveTo>
                    <a:pt x="161" y="0"/>
                  </a:moveTo>
                  <a:lnTo>
                    <a:pt x="275" y="223"/>
                  </a:lnTo>
                  <a:lnTo>
                    <a:pt x="206" y="237"/>
                  </a:lnTo>
                  <a:lnTo>
                    <a:pt x="67" y="264"/>
                  </a:lnTo>
                  <a:lnTo>
                    <a:pt x="0" y="277"/>
                  </a:lnTo>
                  <a:lnTo>
                    <a:pt x="23" y="2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>
              <a:off x="8247073" y="3524945"/>
              <a:ext cx="2745313" cy="2744493"/>
            </a:xfrm>
            <a:custGeom>
              <a:avLst/>
              <a:gdLst/>
              <a:ahLst/>
              <a:cxnLst/>
              <a:rect l="l" t="t" r="r" b="b"/>
              <a:pathLst>
                <a:path w="3348" h="3347" extrusionOk="0">
                  <a:moveTo>
                    <a:pt x="1625" y="343"/>
                  </a:moveTo>
                  <a:lnTo>
                    <a:pt x="1502" y="354"/>
                  </a:lnTo>
                  <a:lnTo>
                    <a:pt x="1384" y="375"/>
                  </a:lnTo>
                  <a:lnTo>
                    <a:pt x="1268" y="406"/>
                  </a:lnTo>
                  <a:lnTo>
                    <a:pt x="1158" y="448"/>
                  </a:lnTo>
                  <a:lnTo>
                    <a:pt x="1051" y="497"/>
                  </a:lnTo>
                  <a:lnTo>
                    <a:pt x="951" y="558"/>
                  </a:lnTo>
                  <a:lnTo>
                    <a:pt x="857" y="625"/>
                  </a:lnTo>
                  <a:lnTo>
                    <a:pt x="768" y="700"/>
                  </a:lnTo>
                  <a:lnTo>
                    <a:pt x="1435" y="1365"/>
                  </a:lnTo>
                  <a:lnTo>
                    <a:pt x="1366" y="1435"/>
                  </a:lnTo>
                  <a:lnTo>
                    <a:pt x="699" y="767"/>
                  </a:lnTo>
                  <a:lnTo>
                    <a:pt x="625" y="857"/>
                  </a:lnTo>
                  <a:lnTo>
                    <a:pt x="556" y="950"/>
                  </a:lnTo>
                  <a:lnTo>
                    <a:pt x="498" y="1051"/>
                  </a:lnTo>
                  <a:lnTo>
                    <a:pt x="446" y="1158"/>
                  </a:lnTo>
                  <a:lnTo>
                    <a:pt x="406" y="1270"/>
                  </a:lnTo>
                  <a:lnTo>
                    <a:pt x="375" y="1383"/>
                  </a:lnTo>
                  <a:lnTo>
                    <a:pt x="355" y="1504"/>
                  </a:lnTo>
                  <a:lnTo>
                    <a:pt x="344" y="1627"/>
                  </a:lnTo>
                  <a:lnTo>
                    <a:pt x="1288" y="1627"/>
                  </a:lnTo>
                  <a:lnTo>
                    <a:pt x="1288" y="1723"/>
                  </a:lnTo>
                  <a:lnTo>
                    <a:pt x="344" y="1723"/>
                  </a:lnTo>
                  <a:lnTo>
                    <a:pt x="355" y="1845"/>
                  </a:lnTo>
                  <a:lnTo>
                    <a:pt x="375" y="1964"/>
                  </a:lnTo>
                  <a:lnTo>
                    <a:pt x="406" y="2080"/>
                  </a:lnTo>
                  <a:lnTo>
                    <a:pt x="446" y="2191"/>
                  </a:lnTo>
                  <a:lnTo>
                    <a:pt x="498" y="2296"/>
                  </a:lnTo>
                  <a:lnTo>
                    <a:pt x="556" y="2397"/>
                  </a:lnTo>
                  <a:lnTo>
                    <a:pt x="625" y="2493"/>
                  </a:lnTo>
                  <a:lnTo>
                    <a:pt x="699" y="2580"/>
                  </a:lnTo>
                  <a:lnTo>
                    <a:pt x="1366" y="1914"/>
                  </a:lnTo>
                  <a:lnTo>
                    <a:pt x="1435" y="1981"/>
                  </a:lnTo>
                  <a:lnTo>
                    <a:pt x="768" y="2649"/>
                  </a:lnTo>
                  <a:lnTo>
                    <a:pt x="857" y="2725"/>
                  </a:lnTo>
                  <a:lnTo>
                    <a:pt x="951" y="2792"/>
                  </a:lnTo>
                  <a:lnTo>
                    <a:pt x="1051" y="2852"/>
                  </a:lnTo>
                  <a:lnTo>
                    <a:pt x="1158" y="2901"/>
                  </a:lnTo>
                  <a:lnTo>
                    <a:pt x="1268" y="2943"/>
                  </a:lnTo>
                  <a:lnTo>
                    <a:pt x="1384" y="2975"/>
                  </a:lnTo>
                  <a:lnTo>
                    <a:pt x="1502" y="2995"/>
                  </a:lnTo>
                  <a:lnTo>
                    <a:pt x="1625" y="3004"/>
                  </a:lnTo>
                  <a:lnTo>
                    <a:pt x="1625" y="2062"/>
                  </a:lnTo>
                  <a:lnTo>
                    <a:pt x="1723" y="2062"/>
                  </a:lnTo>
                  <a:lnTo>
                    <a:pt x="1723" y="3004"/>
                  </a:lnTo>
                  <a:lnTo>
                    <a:pt x="1846" y="2995"/>
                  </a:lnTo>
                  <a:lnTo>
                    <a:pt x="1964" y="2975"/>
                  </a:lnTo>
                  <a:lnTo>
                    <a:pt x="2080" y="2943"/>
                  </a:lnTo>
                  <a:lnTo>
                    <a:pt x="2189" y="2901"/>
                  </a:lnTo>
                  <a:lnTo>
                    <a:pt x="2297" y="2852"/>
                  </a:lnTo>
                  <a:lnTo>
                    <a:pt x="2397" y="2792"/>
                  </a:lnTo>
                  <a:lnTo>
                    <a:pt x="2493" y="2725"/>
                  </a:lnTo>
                  <a:lnTo>
                    <a:pt x="2580" y="2649"/>
                  </a:lnTo>
                  <a:lnTo>
                    <a:pt x="1906" y="1975"/>
                  </a:lnTo>
                  <a:lnTo>
                    <a:pt x="1973" y="1906"/>
                  </a:lnTo>
                  <a:lnTo>
                    <a:pt x="2649" y="2580"/>
                  </a:lnTo>
                  <a:lnTo>
                    <a:pt x="2725" y="2493"/>
                  </a:lnTo>
                  <a:lnTo>
                    <a:pt x="2792" y="2397"/>
                  </a:lnTo>
                  <a:lnTo>
                    <a:pt x="2850" y="2296"/>
                  </a:lnTo>
                  <a:lnTo>
                    <a:pt x="2901" y="2191"/>
                  </a:lnTo>
                  <a:lnTo>
                    <a:pt x="2942" y="2080"/>
                  </a:lnTo>
                  <a:lnTo>
                    <a:pt x="2973" y="1964"/>
                  </a:lnTo>
                  <a:lnTo>
                    <a:pt x="2993" y="1845"/>
                  </a:lnTo>
                  <a:lnTo>
                    <a:pt x="3004" y="1723"/>
                  </a:lnTo>
                  <a:lnTo>
                    <a:pt x="2049" y="1723"/>
                  </a:lnTo>
                  <a:lnTo>
                    <a:pt x="2049" y="1627"/>
                  </a:lnTo>
                  <a:lnTo>
                    <a:pt x="3004" y="1627"/>
                  </a:lnTo>
                  <a:lnTo>
                    <a:pt x="2993" y="1504"/>
                  </a:lnTo>
                  <a:lnTo>
                    <a:pt x="2973" y="1383"/>
                  </a:lnTo>
                  <a:lnTo>
                    <a:pt x="2942" y="1270"/>
                  </a:lnTo>
                  <a:lnTo>
                    <a:pt x="2901" y="1158"/>
                  </a:lnTo>
                  <a:lnTo>
                    <a:pt x="2850" y="1051"/>
                  </a:lnTo>
                  <a:lnTo>
                    <a:pt x="2792" y="950"/>
                  </a:lnTo>
                  <a:lnTo>
                    <a:pt x="2725" y="857"/>
                  </a:lnTo>
                  <a:lnTo>
                    <a:pt x="2649" y="767"/>
                  </a:lnTo>
                  <a:lnTo>
                    <a:pt x="1973" y="1444"/>
                  </a:lnTo>
                  <a:lnTo>
                    <a:pt x="1906" y="1374"/>
                  </a:lnTo>
                  <a:lnTo>
                    <a:pt x="2580" y="700"/>
                  </a:lnTo>
                  <a:lnTo>
                    <a:pt x="2493" y="625"/>
                  </a:lnTo>
                  <a:lnTo>
                    <a:pt x="2397" y="558"/>
                  </a:lnTo>
                  <a:lnTo>
                    <a:pt x="2297" y="497"/>
                  </a:lnTo>
                  <a:lnTo>
                    <a:pt x="2189" y="448"/>
                  </a:lnTo>
                  <a:lnTo>
                    <a:pt x="2080" y="406"/>
                  </a:lnTo>
                  <a:lnTo>
                    <a:pt x="1964" y="375"/>
                  </a:lnTo>
                  <a:lnTo>
                    <a:pt x="1846" y="354"/>
                  </a:lnTo>
                  <a:lnTo>
                    <a:pt x="1723" y="343"/>
                  </a:lnTo>
                  <a:lnTo>
                    <a:pt x="1723" y="1299"/>
                  </a:lnTo>
                  <a:lnTo>
                    <a:pt x="1625" y="1299"/>
                  </a:lnTo>
                  <a:lnTo>
                    <a:pt x="1625" y="343"/>
                  </a:lnTo>
                  <a:close/>
                  <a:moveTo>
                    <a:pt x="1674" y="0"/>
                  </a:moveTo>
                  <a:lnTo>
                    <a:pt x="1826" y="6"/>
                  </a:lnTo>
                  <a:lnTo>
                    <a:pt x="1975" y="26"/>
                  </a:lnTo>
                  <a:lnTo>
                    <a:pt x="2118" y="60"/>
                  </a:lnTo>
                  <a:lnTo>
                    <a:pt x="2259" y="105"/>
                  </a:lnTo>
                  <a:lnTo>
                    <a:pt x="2393" y="163"/>
                  </a:lnTo>
                  <a:lnTo>
                    <a:pt x="2520" y="230"/>
                  </a:lnTo>
                  <a:lnTo>
                    <a:pt x="2640" y="308"/>
                  </a:lnTo>
                  <a:lnTo>
                    <a:pt x="2752" y="395"/>
                  </a:lnTo>
                  <a:lnTo>
                    <a:pt x="2857" y="491"/>
                  </a:lnTo>
                  <a:lnTo>
                    <a:pt x="2955" y="596"/>
                  </a:lnTo>
                  <a:lnTo>
                    <a:pt x="3042" y="709"/>
                  </a:lnTo>
                  <a:lnTo>
                    <a:pt x="3120" y="830"/>
                  </a:lnTo>
                  <a:lnTo>
                    <a:pt x="3187" y="957"/>
                  </a:lnTo>
                  <a:lnTo>
                    <a:pt x="3243" y="1091"/>
                  </a:lnTo>
                  <a:lnTo>
                    <a:pt x="3288" y="1229"/>
                  </a:lnTo>
                  <a:lnTo>
                    <a:pt x="3321" y="1374"/>
                  </a:lnTo>
                  <a:lnTo>
                    <a:pt x="3341" y="1522"/>
                  </a:lnTo>
                  <a:lnTo>
                    <a:pt x="3348" y="1673"/>
                  </a:lnTo>
                  <a:lnTo>
                    <a:pt x="3341" y="1827"/>
                  </a:lnTo>
                  <a:lnTo>
                    <a:pt x="3321" y="1975"/>
                  </a:lnTo>
                  <a:lnTo>
                    <a:pt x="3288" y="2120"/>
                  </a:lnTo>
                  <a:lnTo>
                    <a:pt x="3243" y="2258"/>
                  </a:lnTo>
                  <a:lnTo>
                    <a:pt x="3187" y="2392"/>
                  </a:lnTo>
                  <a:lnTo>
                    <a:pt x="3120" y="2519"/>
                  </a:lnTo>
                  <a:lnTo>
                    <a:pt x="3042" y="2640"/>
                  </a:lnTo>
                  <a:lnTo>
                    <a:pt x="2955" y="2754"/>
                  </a:lnTo>
                  <a:lnTo>
                    <a:pt x="2857" y="2859"/>
                  </a:lnTo>
                  <a:lnTo>
                    <a:pt x="2752" y="2955"/>
                  </a:lnTo>
                  <a:lnTo>
                    <a:pt x="2640" y="3042"/>
                  </a:lnTo>
                  <a:lnTo>
                    <a:pt x="2520" y="3120"/>
                  </a:lnTo>
                  <a:lnTo>
                    <a:pt x="2393" y="3187"/>
                  </a:lnTo>
                  <a:lnTo>
                    <a:pt x="2259" y="3245"/>
                  </a:lnTo>
                  <a:lnTo>
                    <a:pt x="2118" y="3289"/>
                  </a:lnTo>
                  <a:lnTo>
                    <a:pt x="1975" y="3321"/>
                  </a:lnTo>
                  <a:lnTo>
                    <a:pt x="1826" y="3341"/>
                  </a:lnTo>
                  <a:lnTo>
                    <a:pt x="1674" y="3347"/>
                  </a:lnTo>
                  <a:lnTo>
                    <a:pt x="1522" y="3341"/>
                  </a:lnTo>
                  <a:lnTo>
                    <a:pt x="1373" y="3321"/>
                  </a:lnTo>
                  <a:lnTo>
                    <a:pt x="1230" y="3289"/>
                  </a:lnTo>
                  <a:lnTo>
                    <a:pt x="1089" y="3245"/>
                  </a:lnTo>
                  <a:lnTo>
                    <a:pt x="955" y="3187"/>
                  </a:lnTo>
                  <a:lnTo>
                    <a:pt x="828" y="3120"/>
                  </a:lnTo>
                  <a:lnTo>
                    <a:pt x="708" y="3042"/>
                  </a:lnTo>
                  <a:lnTo>
                    <a:pt x="596" y="2955"/>
                  </a:lnTo>
                  <a:lnTo>
                    <a:pt x="491" y="2859"/>
                  </a:lnTo>
                  <a:lnTo>
                    <a:pt x="393" y="2754"/>
                  </a:lnTo>
                  <a:lnTo>
                    <a:pt x="306" y="2640"/>
                  </a:lnTo>
                  <a:lnTo>
                    <a:pt x="228" y="2519"/>
                  </a:lnTo>
                  <a:lnTo>
                    <a:pt x="161" y="2392"/>
                  </a:lnTo>
                  <a:lnTo>
                    <a:pt x="105" y="2258"/>
                  </a:lnTo>
                  <a:lnTo>
                    <a:pt x="60" y="2120"/>
                  </a:lnTo>
                  <a:lnTo>
                    <a:pt x="27" y="1975"/>
                  </a:lnTo>
                  <a:lnTo>
                    <a:pt x="7" y="1827"/>
                  </a:lnTo>
                  <a:lnTo>
                    <a:pt x="0" y="1673"/>
                  </a:lnTo>
                  <a:lnTo>
                    <a:pt x="7" y="1522"/>
                  </a:lnTo>
                  <a:lnTo>
                    <a:pt x="27" y="1374"/>
                  </a:lnTo>
                  <a:lnTo>
                    <a:pt x="60" y="1229"/>
                  </a:lnTo>
                  <a:lnTo>
                    <a:pt x="105" y="1091"/>
                  </a:lnTo>
                  <a:lnTo>
                    <a:pt x="161" y="957"/>
                  </a:lnTo>
                  <a:lnTo>
                    <a:pt x="228" y="830"/>
                  </a:lnTo>
                  <a:lnTo>
                    <a:pt x="306" y="709"/>
                  </a:lnTo>
                  <a:lnTo>
                    <a:pt x="393" y="596"/>
                  </a:lnTo>
                  <a:lnTo>
                    <a:pt x="491" y="491"/>
                  </a:lnTo>
                  <a:lnTo>
                    <a:pt x="596" y="395"/>
                  </a:lnTo>
                  <a:lnTo>
                    <a:pt x="708" y="308"/>
                  </a:lnTo>
                  <a:lnTo>
                    <a:pt x="828" y="230"/>
                  </a:lnTo>
                  <a:lnTo>
                    <a:pt x="955" y="163"/>
                  </a:lnTo>
                  <a:lnTo>
                    <a:pt x="1089" y="105"/>
                  </a:lnTo>
                  <a:lnTo>
                    <a:pt x="1230" y="60"/>
                  </a:lnTo>
                  <a:lnTo>
                    <a:pt x="1373" y="26"/>
                  </a:lnTo>
                  <a:lnTo>
                    <a:pt x="1522" y="6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9202356" y="4481868"/>
              <a:ext cx="834746" cy="832286"/>
            </a:xfrm>
            <a:custGeom>
              <a:avLst/>
              <a:gdLst/>
              <a:ahLst/>
              <a:cxnLst/>
              <a:rect l="l" t="t" r="r" b="b"/>
              <a:pathLst>
                <a:path w="1018" h="1015" extrusionOk="0">
                  <a:moveTo>
                    <a:pt x="509" y="194"/>
                  </a:moveTo>
                  <a:lnTo>
                    <a:pt x="446" y="201"/>
                  </a:lnTo>
                  <a:lnTo>
                    <a:pt x="386" y="219"/>
                  </a:lnTo>
                  <a:lnTo>
                    <a:pt x="333" y="248"/>
                  </a:lnTo>
                  <a:lnTo>
                    <a:pt x="288" y="286"/>
                  </a:lnTo>
                  <a:lnTo>
                    <a:pt x="248" y="332"/>
                  </a:lnTo>
                  <a:lnTo>
                    <a:pt x="219" y="386"/>
                  </a:lnTo>
                  <a:lnTo>
                    <a:pt x="201" y="444"/>
                  </a:lnTo>
                  <a:lnTo>
                    <a:pt x="194" y="506"/>
                  </a:lnTo>
                  <a:lnTo>
                    <a:pt x="201" y="571"/>
                  </a:lnTo>
                  <a:lnTo>
                    <a:pt x="219" y="629"/>
                  </a:lnTo>
                  <a:lnTo>
                    <a:pt x="248" y="683"/>
                  </a:lnTo>
                  <a:lnTo>
                    <a:pt x="288" y="730"/>
                  </a:lnTo>
                  <a:lnTo>
                    <a:pt x="333" y="768"/>
                  </a:lnTo>
                  <a:lnTo>
                    <a:pt x="386" y="797"/>
                  </a:lnTo>
                  <a:lnTo>
                    <a:pt x="446" y="814"/>
                  </a:lnTo>
                  <a:lnTo>
                    <a:pt x="509" y="821"/>
                  </a:lnTo>
                  <a:lnTo>
                    <a:pt x="571" y="814"/>
                  </a:lnTo>
                  <a:lnTo>
                    <a:pt x="632" y="797"/>
                  </a:lnTo>
                  <a:lnTo>
                    <a:pt x="685" y="768"/>
                  </a:lnTo>
                  <a:lnTo>
                    <a:pt x="732" y="730"/>
                  </a:lnTo>
                  <a:lnTo>
                    <a:pt x="770" y="683"/>
                  </a:lnTo>
                  <a:lnTo>
                    <a:pt x="799" y="629"/>
                  </a:lnTo>
                  <a:lnTo>
                    <a:pt x="817" y="571"/>
                  </a:lnTo>
                  <a:lnTo>
                    <a:pt x="824" y="506"/>
                  </a:lnTo>
                  <a:lnTo>
                    <a:pt x="817" y="444"/>
                  </a:lnTo>
                  <a:lnTo>
                    <a:pt x="799" y="386"/>
                  </a:lnTo>
                  <a:lnTo>
                    <a:pt x="770" y="332"/>
                  </a:lnTo>
                  <a:lnTo>
                    <a:pt x="732" y="286"/>
                  </a:lnTo>
                  <a:lnTo>
                    <a:pt x="685" y="248"/>
                  </a:lnTo>
                  <a:lnTo>
                    <a:pt x="632" y="219"/>
                  </a:lnTo>
                  <a:lnTo>
                    <a:pt x="571" y="201"/>
                  </a:lnTo>
                  <a:lnTo>
                    <a:pt x="509" y="194"/>
                  </a:lnTo>
                  <a:close/>
                  <a:moveTo>
                    <a:pt x="509" y="0"/>
                  </a:moveTo>
                  <a:lnTo>
                    <a:pt x="591" y="7"/>
                  </a:lnTo>
                  <a:lnTo>
                    <a:pt x="670" y="24"/>
                  </a:lnTo>
                  <a:lnTo>
                    <a:pt x="743" y="56"/>
                  </a:lnTo>
                  <a:lnTo>
                    <a:pt x="810" y="98"/>
                  </a:lnTo>
                  <a:lnTo>
                    <a:pt x="868" y="147"/>
                  </a:lnTo>
                  <a:lnTo>
                    <a:pt x="920" y="207"/>
                  </a:lnTo>
                  <a:lnTo>
                    <a:pt x="960" y="274"/>
                  </a:lnTo>
                  <a:lnTo>
                    <a:pt x="991" y="346"/>
                  </a:lnTo>
                  <a:lnTo>
                    <a:pt x="1011" y="424"/>
                  </a:lnTo>
                  <a:lnTo>
                    <a:pt x="1018" y="506"/>
                  </a:lnTo>
                  <a:lnTo>
                    <a:pt x="1011" y="589"/>
                  </a:lnTo>
                  <a:lnTo>
                    <a:pt x="991" y="667"/>
                  </a:lnTo>
                  <a:lnTo>
                    <a:pt x="960" y="741"/>
                  </a:lnTo>
                  <a:lnTo>
                    <a:pt x="920" y="808"/>
                  </a:lnTo>
                  <a:lnTo>
                    <a:pt x="868" y="866"/>
                  </a:lnTo>
                  <a:lnTo>
                    <a:pt x="810" y="917"/>
                  </a:lnTo>
                  <a:lnTo>
                    <a:pt x="743" y="960"/>
                  </a:lnTo>
                  <a:lnTo>
                    <a:pt x="670" y="991"/>
                  </a:lnTo>
                  <a:lnTo>
                    <a:pt x="591" y="1009"/>
                  </a:lnTo>
                  <a:lnTo>
                    <a:pt x="509" y="1015"/>
                  </a:lnTo>
                  <a:lnTo>
                    <a:pt x="426" y="1009"/>
                  </a:lnTo>
                  <a:lnTo>
                    <a:pt x="348" y="991"/>
                  </a:lnTo>
                  <a:lnTo>
                    <a:pt x="275" y="960"/>
                  </a:lnTo>
                  <a:lnTo>
                    <a:pt x="210" y="917"/>
                  </a:lnTo>
                  <a:lnTo>
                    <a:pt x="150" y="866"/>
                  </a:lnTo>
                  <a:lnTo>
                    <a:pt x="98" y="808"/>
                  </a:lnTo>
                  <a:lnTo>
                    <a:pt x="58" y="741"/>
                  </a:lnTo>
                  <a:lnTo>
                    <a:pt x="27" y="667"/>
                  </a:lnTo>
                  <a:lnTo>
                    <a:pt x="7" y="589"/>
                  </a:lnTo>
                  <a:lnTo>
                    <a:pt x="0" y="506"/>
                  </a:lnTo>
                  <a:lnTo>
                    <a:pt x="7" y="424"/>
                  </a:lnTo>
                  <a:lnTo>
                    <a:pt x="27" y="346"/>
                  </a:lnTo>
                  <a:lnTo>
                    <a:pt x="58" y="274"/>
                  </a:lnTo>
                  <a:lnTo>
                    <a:pt x="98" y="207"/>
                  </a:lnTo>
                  <a:lnTo>
                    <a:pt x="150" y="147"/>
                  </a:lnTo>
                  <a:lnTo>
                    <a:pt x="210" y="98"/>
                  </a:lnTo>
                  <a:lnTo>
                    <a:pt x="275" y="56"/>
                  </a:lnTo>
                  <a:lnTo>
                    <a:pt x="348" y="24"/>
                  </a:lnTo>
                  <a:lnTo>
                    <a:pt x="426" y="7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0" name="Google Shape;620;p10"/>
          <p:cNvSpPr/>
          <p:nvPr/>
        </p:nvSpPr>
        <p:spPr>
          <a:xfrm>
            <a:off x="1317107" y="5480511"/>
            <a:ext cx="238462" cy="238083"/>
          </a:xfrm>
          <a:custGeom>
            <a:avLst/>
            <a:gdLst/>
            <a:ahLst/>
            <a:cxnLst/>
            <a:rect l="l" t="t" r="r" b="b"/>
            <a:pathLst>
              <a:path w="1888" h="1885" extrusionOk="0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1" name="Google Shape;621;p10"/>
          <p:cNvGrpSpPr/>
          <p:nvPr/>
        </p:nvGrpSpPr>
        <p:grpSpPr>
          <a:xfrm rot="-5400000">
            <a:off x="428635" y="1240157"/>
            <a:ext cx="1058867" cy="1514840"/>
            <a:chOff x="1065212" y="1470385"/>
            <a:chExt cx="3540001" cy="4598860"/>
          </a:xfrm>
        </p:grpSpPr>
        <p:sp>
          <p:nvSpPr>
            <p:cNvPr id="622" name="Google Shape;622;p10"/>
            <p:cNvSpPr/>
            <p:nvPr/>
          </p:nvSpPr>
          <p:spPr>
            <a:xfrm rot="-6655937">
              <a:off x="2381974" y="2816763"/>
              <a:ext cx="1485737" cy="1172706"/>
            </a:xfrm>
            <a:custGeom>
              <a:avLst/>
              <a:gdLst/>
              <a:ahLst/>
              <a:cxnLst/>
              <a:rect l="l" t="t" r="r" b="b"/>
              <a:pathLst>
                <a:path w="10292" h="10000" extrusionOk="0">
                  <a:moveTo>
                    <a:pt x="0" y="688"/>
                  </a:moveTo>
                  <a:lnTo>
                    <a:pt x="10292" y="0"/>
                  </a:lnTo>
                  <a:cubicBezTo>
                    <a:pt x="8081" y="3340"/>
                    <a:pt x="4415" y="5437"/>
                    <a:pt x="7413" y="9671"/>
                  </a:cubicBezTo>
                  <a:lnTo>
                    <a:pt x="2244" y="10000"/>
                  </a:lnTo>
                  <a:cubicBezTo>
                    <a:pt x="4865" y="5467"/>
                    <a:pt x="2202" y="3364"/>
                    <a:pt x="0" y="6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3" name="Google Shape;623;p10"/>
            <p:cNvGrpSpPr/>
            <p:nvPr/>
          </p:nvGrpSpPr>
          <p:grpSpPr>
            <a:xfrm>
              <a:off x="3481213" y="2512824"/>
              <a:ext cx="1124000" cy="1124000"/>
              <a:chOff x="3263275" y="1249681"/>
              <a:chExt cx="1358536" cy="1358536"/>
            </a:xfrm>
          </p:grpSpPr>
          <p:grpSp>
            <p:nvGrpSpPr>
              <p:cNvPr id="624" name="Google Shape;624;p10"/>
              <p:cNvGrpSpPr/>
              <p:nvPr/>
            </p:nvGrpSpPr>
            <p:grpSpPr>
              <a:xfrm>
                <a:off x="3263275" y="1249681"/>
                <a:ext cx="1358536" cy="1358536"/>
                <a:chOff x="6103915" y="1221531"/>
                <a:chExt cx="1358536" cy="1358536"/>
              </a:xfrm>
            </p:grpSpPr>
            <p:sp>
              <p:nvSpPr>
                <p:cNvPr id="625" name="Google Shape;625;p10"/>
                <p:cNvSpPr/>
                <p:nvPr/>
              </p:nvSpPr>
              <p:spPr>
                <a:xfrm>
                  <a:off x="6103915" y="1221531"/>
                  <a:ext cx="1358536" cy="135853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" name="Google Shape;626;p10"/>
                <p:cNvSpPr/>
                <p:nvPr/>
              </p:nvSpPr>
              <p:spPr>
                <a:xfrm>
                  <a:off x="6105240" y="1222856"/>
                  <a:ext cx="1355885" cy="1355885"/>
                </a:xfrm>
                <a:prstGeom prst="pie">
                  <a:avLst>
                    <a:gd name="adj1" fmla="val 16119440"/>
                    <a:gd name="adj2" fmla="val 2275713"/>
                  </a:avLst>
                </a:prstGeom>
                <a:solidFill>
                  <a:srgbClr val="F1C96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27" name="Google Shape;627;p10"/>
              <p:cNvGrpSpPr/>
              <p:nvPr/>
            </p:nvGrpSpPr>
            <p:grpSpPr>
              <a:xfrm>
                <a:off x="3411319" y="1397726"/>
                <a:ext cx="1062448" cy="1062446"/>
                <a:chOff x="3476634" y="1397726"/>
                <a:chExt cx="1062448" cy="1062446"/>
              </a:xfrm>
            </p:grpSpPr>
            <p:sp>
              <p:nvSpPr>
                <p:cNvPr id="628" name="Google Shape;628;p10"/>
                <p:cNvSpPr/>
                <p:nvPr/>
              </p:nvSpPr>
              <p:spPr>
                <a:xfrm>
                  <a:off x="3476634" y="1397726"/>
                  <a:ext cx="1062448" cy="106244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0"/>
                <p:cNvSpPr/>
                <p:nvPr/>
              </p:nvSpPr>
              <p:spPr>
                <a:xfrm>
                  <a:off x="3602910" y="1524001"/>
                  <a:ext cx="809897" cy="809897"/>
                </a:xfrm>
                <a:prstGeom prst="ellipse">
                  <a:avLst/>
                </a:prstGeom>
                <a:solidFill>
                  <a:srgbClr val="F1C96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30" name="Google Shape;630;p10"/>
            <p:cNvSpPr/>
            <p:nvPr/>
          </p:nvSpPr>
          <p:spPr>
            <a:xfrm rot="-8755384">
              <a:off x="1849328" y="2241618"/>
              <a:ext cx="1485737" cy="1172706"/>
            </a:xfrm>
            <a:custGeom>
              <a:avLst/>
              <a:gdLst/>
              <a:ahLst/>
              <a:cxnLst/>
              <a:rect l="l" t="t" r="r" b="b"/>
              <a:pathLst>
                <a:path w="10292" h="10000" extrusionOk="0">
                  <a:moveTo>
                    <a:pt x="0" y="688"/>
                  </a:moveTo>
                  <a:lnTo>
                    <a:pt x="10292" y="0"/>
                  </a:lnTo>
                  <a:cubicBezTo>
                    <a:pt x="8081" y="3340"/>
                    <a:pt x="4415" y="5437"/>
                    <a:pt x="7413" y="9671"/>
                  </a:cubicBezTo>
                  <a:lnTo>
                    <a:pt x="2244" y="10000"/>
                  </a:lnTo>
                  <a:cubicBezTo>
                    <a:pt x="4865" y="5467"/>
                    <a:pt x="2202" y="3364"/>
                    <a:pt x="0" y="6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1" name="Google Shape;631;p10"/>
            <p:cNvGrpSpPr/>
            <p:nvPr/>
          </p:nvGrpSpPr>
          <p:grpSpPr>
            <a:xfrm>
              <a:off x="2594309" y="1470385"/>
              <a:ext cx="1124000" cy="1124000"/>
              <a:chOff x="3263277" y="1249681"/>
              <a:chExt cx="1358537" cy="1358537"/>
            </a:xfrm>
          </p:grpSpPr>
          <p:grpSp>
            <p:nvGrpSpPr>
              <p:cNvPr id="632" name="Google Shape;632;p10"/>
              <p:cNvGrpSpPr/>
              <p:nvPr/>
            </p:nvGrpSpPr>
            <p:grpSpPr>
              <a:xfrm>
                <a:off x="3263277" y="1249681"/>
                <a:ext cx="1358537" cy="1358537"/>
                <a:chOff x="6103917" y="1221531"/>
                <a:chExt cx="1358537" cy="1358537"/>
              </a:xfrm>
            </p:grpSpPr>
            <p:sp>
              <p:nvSpPr>
                <p:cNvPr id="633" name="Google Shape;633;p10"/>
                <p:cNvSpPr/>
                <p:nvPr/>
              </p:nvSpPr>
              <p:spPr>
                <a:xfrm>
                  <a:off x="6103917" y="1221531"/>
                  <a:ext cx="1358537" cy="135853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0"/>
                <p:cNvSpPr/>
                <p:nvPr/>
              </p:nvSpPr>
              <p:spPr>
                <a:xfrm>
                  <a:off x="6105240" y="1222856"/>
                  <a:ext cx="1355886" cy="1355886"/>
                </a:xfrm>
                <a:prstGeom prst="pie">
                  <a:avLst>
                    <a:gd name="adj1" fmla="val 16239246"/>
                    <a:gd name="adj2" fmla="val 97988"/>
                  </a:avLst>
                </a:prstGeom>
                <a:solidFill>
                  <a:srgbClr val="29648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5" name="Google Shape;635;p10"/>
              <p:cNvGrpSpPr/>
              <p:nvPr/>
            </p:nvGrpSpPr>
            <p:grpSpPr>
              <a:xfrm>
                <a:off x="3411319" y="1397726"/>
                <a:ext cx="1062448" cy="1062446"/>
                <a:chOff x="3476634" y="1397726"/>
                <a:chExt cx="1062448" cy="1062446"/>
              </a:xfrm>
            </p:grpSpPr>
            <p:sp>
              <p:nvSpPr>
                <p:cNvPr id="636" name="Google Shape;636;p10"/>
                <p:cNvSpPr/>
                <p:nvPr/>
              </p:nvSpPr>
              <p:spPr>
                <a:xfrm>
                  <a:off x="3476634" y="1397726"/>
                  <a:ext cx="1062448" cy="106244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0"/>
                <p:cNvSpPr/>
                <p:nvPr/>
              </p:nvSpPr>
              <p:spPr>
                <a:xfrm>
                  <a:off x="3602910" y="1524001"/>
                  <a:ext cx="809897" cy="809897"/>
                </a:xfrm>
                <a:prstGeom prst="ellipse">
                  <a:avLst/>
                </a:prstGeom>
                <a:solidFill>
                  <a:srgbClr val="29648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38" name="Google Shape;638;p10"/>
            <p:cNvSpPr/>
            <p:nvPr/>
          </p:nvSpPr>
          <p:spPr>
            <a:xfrm rot="-3993580" flipH="1">
              <a:off x="2393421" y="3500961"/>
              <a:ext cx="1485737" cy="1172706"/>
            </a:xfrm>
            <a:custGeom>
              <a:avLst/>
              <a:gdLst/>
              <a:ahLst/>
              <a:cxnLst/>
              <a:rect l="l" t="t" r="r" b="b"/>
              <a:pathLst>
                <a:path w="10292" h="10000" extrusionOk="0">
                  <a:moveTo>
                    <a:pt x="0" y="688"/>
                  </a:moveTo>
                  <a:lnTo>
                    <a:pt x="10292" y="0"/>
                  </a:lnTo>
                  <a:cubicBezTo>
                    <a:pt x="8081" y="3340"/>
                    <a:pt x="4415" y="5437"/>
                    <a:pt x="7413" y="9671"/>
                  </a:cubicBezTo>
                  <a:lnTo>
                    <a:pt x="2244" y="10000"/>
                  </a:lnTo>
                  <a:cubicBezTo>
                    <a:pt x="4865" y="5467"/>
                    <a:pt x="2202" y="3364"/>
                    <a:pt x="0" y="6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9" name="Google Shape;639;p10"/>
            <p:cNvGrpSpPr/>
            <p:nvPr/>
          </p:nvGrpSpPr>
          <p:grpSpPr>
            <a:xfrm rot="5400000" flipH="1">
              <a:off x="2349548" y="2765613"/>
              <a:ext cx="1663403" cy="2840329"/>
              <a:chOff x="3263275" y="1249681"/>
              <a:chExt cx="2010492" cy="3432998"/>
            </a:xfrm>
          </p:grpSpPr>
          <p:grpSp>
            <p:nvGrpSpPr>
              <p:cNvPr id="640" name="Google Shape;640;p10"/>
              <p:cNvGrpSpPr/>
              <p:nvPr/>
            </p:nvGrpSpPr>
            <p:grpSpPr>
              <a:xfrm>
                <a:off x="3263275" y="1249681"/>
                <a:ext cx="1358536" cy="1358536"/>
                <a:chOff x="6103915" y="1221531"/>
                <a:chExt cx="1358536" cy="1358536"/>
              </a:xfrm>
            </p:grpSpPr>
            <p:sp>
              <p:nvSpPr>
                <p:cNvPr id="641" name="Google Shape;641;p10"/>
                <p:cNvSpPr/>
                <p:nvPr/>
              </p:nvSpPr>
              <p:spPr>
                <a:xfrm>
                  <a:off x="6103915" y="1221531"/>
                  <a:ext cx="1358536" cy="135853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0"/>
                <p:cNvSpPr/>
                <p:nvPr/>
              </p:nvSpPr>
              <p:spPr>
                <a:xfrm>
                  <a:off x="6105241" y="1222857"/>
                  <a:ext cx="1355885" cy="1355885"/>
                </a:xfrm>
                <a:prstGeom prst="pie">
                  <a:avLst>
                    <a:gd name="adj1" fmla="val 10780838"/>
                    <a:gd name="adj2" fmla="val 145046"/>
                  </a:avLst>
                </a:prstGeom>
                <a:solidFill>
                  <a:srgbClr val="6B010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3" name="Google Shape;643;p10"/>
              <p:cNvGrpSpPr/>
              <p:nvPr/>
            </p:nvGrpSpPr>
            <p:grpSpPr>
              <a:xfrm>
                <a:off x="3411319" y="1397726"/>
                <a:ext cx="1862448" cy="3284953"/>
                <a:chOff x="3476634" y="1397726"/>
                <a:chExt cx="1862448" cy="3284953"/>
              </a:xfrm>
            </p:grpSpPr>
            <p:sp>
              <p:nvSpPr>
                <p:cNvPr id="644" name="Google Shape;644;p10"/>
                <p:cNvSpPr/>
                <p:nvPr/>
              </p:nvSpPr>
              <p:spPr>
                <a:xfrm>
                  <a:off x="3476634" y="1397726"/>
                  <a:ext cx="1062448" cy="106244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0"/>
                <p:cNvSpPr/>
                <p:nvPr/>
              </p:nvSpPr>
              <p:spPr>
                <a:xfrm>
                  <a:off x="3602910" y="1524001"/>
                  <a:ext cx="809897" cy="809897"/>
                </a:xfrm>
                <a:prstGeom prst="ellipse">
                  <a:avLst/>
                </a:prstGeom>
                <a:solidFill>
                  <a:srgbClr val="6B010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0"/>
                <p:cNvSpPr/>
                <p:nvPr/>
              </p:nvSpPr>
              <p:spPr>
                <a:xfrm>
                  <a:off x="4529185" y="3872781"/>
                  <a:ext cx="809897" cy="809898"/>
                </a:xfrm>
                <a:prstGeom prst="ellipse">
                  <a:avLst/>
                </a:prstGeom>
                <a:solidFill>
                  <a:srgbClr val="F4614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47" name="Google Shape;647;p10"/>
            <p:cNvSpPr/>
            <p:nvPr/>
          </p:nvSpPr>
          <p:spPr>
            <a:xfrm rot="-2044616" flipH="1">
              <a:off x="1867823" y="4125307"/>
              <a:ext cx="1485737" cy="1172706"/>
            </a:xfrm>
            <a:custGeom>
              <a:avLst/>
              <a:gdLst/>
              <a:ahLst/>
              <a:cxnLst/>
              <a:rect l="l" t="t" r="r" b="b"/>
              <a:pathLst>
                <a:path w="10292" h="10000" extrusionOk="0">
                  <a:moveTo>
                    <a:pt x="0" y="688"/>
                  </a:moveTo>
                  <a:lnTo>
                    <a:pt x="10292" y="0"/>
                  </a:lnTo>
                  <a:cubicBezTo>
                    <a:pt x="8081" y="3340"/>
                    <a:pt x="4415" y="5437"/>
                    <a:pt x="7413" y="9671"/>
                  </a:cubicBezTo>
                  <a:lnTo>
                    <a:pt x="2244" y="10000"/>
                  </a:lnTo>
                  <a:cubicBezTo>
                    <a:pt x="4865" y="5467"/>
                    <a:pt x="2202" y="3364"/>
                    <a:pt x="0" y="6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8" name="Google Shape;648;p10"/>
            <p:cNvGrpSpPr/>
            <p:nvPr/>
          </p:nvGrpSpPr>
          <p:grpSpPr>
            <a:xfrm rot="5400000" flipH="1">
              <a:off x="2612803" y="4945245"/>
              <a:ext cx="1124000" cy="1124000"/>
              <a:chOff x="3263275" y="1249681"/>
              <a:chExt cx="1358536" cy="1358536"/>
            </a:xfrm>
          </p:grpSpPr>
          <p:grpSp>
            <p:nvGrpSpPr>
              <p:cNvPr id="649" name="Google Shape;649;p10"/>
              <p:cNvGrpSpPr/>
              <p:nvPr/>
            </p:nvGrpSpPr>
            <p:grpSpPr>
              <a:xfrm>
                <a:off x="3263275" y="1249681"/>
                <a:ext cx="1358536" cy="1358536"/>
                <a:chOff x="6103915" y="1221531"/>
                <a:chExt cx="1358536" cy="1358536"/>
              </a:xfrm>
            </p:grpSpPr>
            <p:sp>
              <p:nvSpPr>
                <p:cNvPr id="650" name="Google Shape;650;p10"/>
                <p:cNvSpPr/>
                <p:nvPr/>
              </p:nvSpPr>
              <p:spPr>
                <a:xfrm>
                  <a:off x="6103915" y="1221531"/>
                  <a:ext cx="1358536" cy="135853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0"/>
                <p:cNvSpPr/>
                <p:nvPr/>
              </p:nvSpPr>
              <p:spPr>
                <a:xfrm>
                  <a:off x="6105241" y="1222857"/>
                  <a:ext cx="1355885" cy="1355885"/>
                </a:xfrm>
                <a:prstGeom prst="pie">
                  <a:avLst>
                    <a:gd name="adj1" fmla="val 5356781"/>
                    <a:gd name="adj2" fmla="val 31297"/>
                  </a:avLst>
                </a:prstGeom>
                <a:solidFill>
                  <a:srgbClr val="6B010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52" name="Google Shape;652;p10"/>
              <p:cNvGrpSpPr/>
              <p:nvPr/>
            </p:nvGrpSpPr>
            <p:grpSpPr>
              <a:xfrm>
                <a:off x="3411319" y="1397726"/>
                <a:ext cx="1062448" cy="1062446"/>
                <a:chOff x="3476634" y="1397726"/>
                <a:chExt cx="1062448" cy="1062446"/>
              </a:xfrm>
            </p:grpSpPr>
            <p:sp>
              <p:nvSpPr>
                <p:cNvPr id="653" name="Google Shape;653;p10"/>
                <p:cNvSpPr/>
                <p:nvPr/>
              </p:nvSpPr>
              <p:spPr>
                <a:xfrm>
                  <a:off x="3476634" y="1397726"/>
                  <a:ext cx="1062448" cy="106244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0"/>
                <p:cNvSpPr/>
                <p:nvPr/>
              </p:nvSpPr>
              <p:spPr>
                <a:xfrm>
                  <a:off x="3602910" y="1524001"/>
                  <a:ext cx="809897" cy="809897"/>
                </a:xfrm>
                <a:prstGeom prst="ellipse">
                  <a:avLst/>
                </a:prstGeom>
                <a:solidFill>
                  <a:srgbClr val="6B010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55" name="Google Shape;655;p10"/>
            <p:cNvSpPr/>
            <p:nvPr/>
          </p:nvSpPr>
          <p:spPr>
            <a:xfrm>
              <a:off x="1065212" y="2823476"/>
              <a:ext cx="1899509" cy="1899508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6" name="Google Shape;656;p10"/>
          <p:cNvSpPr/>
          <p:nvPr/>
        </p:nvSpPr>
        <p:spPr>
          <a:xfrm flipH="1">
            <a:off x="821809" y="2122827"/>
            <a:ext cx="254430" cy="237722"/>
          </a:xfrm>
          <a:prstGeom prst="ellipse">
            <a:avLst/>
          </a:prstGeom>
          <a:solidFill>
            <a:srgbClr val="6B01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10"/>
          <p:cNvSpPr/>
          <p:nvPr/>
        </p:nvSpPr>
        <p:spPr>
          <a:xfrm>
            <a:off x="1946503" y="1663665"/>
            <a:ext cx="256459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D4D5C"/>
                </a:solidFill>
                <a:latin typeface="Arial"/>
                <a:ea typeface="Arial"/>
                <a:cs typeface="Arial"/>
                <a:sym typeface="Arial"/>
              </a:rPr>
              <a:t>K-Nearest Neighbor</a:t>
            </a:r>
            <a:endParaRPr/>
          </a:p>
        </p:txBody>
      </p:sp>
      <p:sp>
        <p:nvSpPr>
          <p:cNvPr id="658" name="Google Shape;658;p10"/>
          <p:cNvSpPr/>
          <p:nvPr/>
        </p:nvSpPr>
        <p:spPr>
          <a:xfrm>
            <a:off x="1940446" y="5271805"/>
            <a:ext cx="273315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D4D5C"/>
                </a:solidFill>
                <a:latin typeface="Arial"/>
                <a:ea typeface="Arial"/>
                <a:cs typeface="Arial"/>
                <a:sym typeface="Arial"/>
              </a:rPr>
              <a:t>Regression Decision Tree</a:t>
            </a:r>
            <a:endParaRPr/>
          </a:p>
        </p:txBody>
      </p:sp>
      <p:sp>
        <p:nvSpPr>
          <p:cNvPr id="659" name="Google Shape;659;p10"/>
          <p:cNvSpPr/>
          <p:nvPr/>
        </p:nvSpPr>
        <p:spPr>
          <a:xfrm>
            <a:off x="1" y="0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60" name="Google Shape;660;p10"/>
          <p:cNvSpPr/>
          <p:nvPr/>
        </p:nvSpPr>
        <p:spPr>
          <a:xfrm>
            <a:off x="2017486" y="7257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/>
          </a:p>
        </p:txBody>
      </p:sp>
      <p:sp>
        <p:nvSpPr>
          <p:cNvPr id="661" name="Google Shape;661;p10"/>
          <p:cNvSpPr/>
          <p:nvPr/>
        </p:nvSpPr>
        <p:spPr>
          <a:xfrm>
            <a:off x="4049487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6B0101"/>
          </a:solidFill>
          <a:ln w="2540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Regression+</a:t>
            </a:r>
            <a:endParaRPr i="1" dirty="0"/>
          </a:p>
        </p:txBody>
      </p:sp>
      <p:sp>
        <p:nvSpPr>
          <p:cNvPr id="662" name="Google Shape;662;p10"/>
          <p:cNvSpPr/>
          <p:nvPr/>
        </p:nvSpPr>
        <p:spPr>
          <a:xfrm>
            <a:off x="6074226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/>
          </a:p>
        </p:txBody>
      </p:sp>
      <p:sp>
        <p:nvSpPr>
          <p:cNvPr id="663" name="Google Shape;663;p10"/>
          <p:cNvSpPr/>
          <p:nvPr/>
        </p:nvSpPr>
        <p:spPr>
          <a:xfrm>
            <a:off x="8186061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</p:txBody>
      </p:sp>
      <p:sp>
        <p:nvSpPr>
          <p:cNvPr id="664" name="Google Shape;664;p10"/>
          <p:cNvSpPr/>
          <p:nvPr/>
        </p:nvSpPr>
        <p:spPr>
          <a:xfrm>
            <a:off x="10247085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665" name="Google Shape;665;p10"/>
          <p:cNvSpPr/>
          <p:nvPr/>
        </p:nvSpPr>
        <p:spPr>
          <a:xfrm>
            <a:off x="9642398" y="4659240"/>
            <a:ext cx="17756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D4D5C"/>
                </a:solidFill>
                <a:latin typeface="Arial"/>
                <a:ea typeface="Arial"/>
                <a:cs typeface="Arial"/>
                <a:sym typeface="Arial"/>
              </a:rPr>
              <a:t>Linear regression </a:t>
            </a:r>
            <a:endParaRPr/>
          </a:p>
        </p:txBody>
      </p:sp>
      <p:sp>
        <p:nvSpPr>
          <p:cNvPr id="666" name="Google Shape;666;p10"/>
          <p:cNvSpPr/>
          <p:nvPr/>
        </p:nvSpPr>
        <p:spPr>
          <a:xfrm>
            <a:off x="4527072" y="4665255"/>
            <a:ext cx="199109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D4D5C"/>
                </a:solidFill>
                <a:latin typeface="Arial"/>
                <a:ea typeface="Arial"/>
                <a:cs typeface="Arial"/>
                <a:sym typeface="Arial"/>
              </a:rPr>
              <a:t>K-Nearest Neighbor</a:t>
            </a:r>
            <a:endParaRPr/>
          </a:p>
        </p:txBody>
      </p:sp>
      <p:sp>
        <p:nvSpPr>
          <p:cNvPr id="667" name="Google Shape;667;p10"/>
          <p:cNvSpPr/>
          <p:nvPr/>
        </p:nvSpPr>
        <p:spPr>
          <a:xfrm>
            <a:off x="6741355" y="4694888"/>
            <a:ext cx="27331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D4D5C"/>
                </a:solidFill>
                <a:latin typeface="Arial"/>
                <a:ea typeface="Arial"/>
                <a:cs typeface="Arial"/>
                <a:sym typeface="Arial"/>
              </a:rPr>
              <a:t>Regression Decision Tree</a:t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1000">
              <a:schemeClr val="lt1"/>
            </a:gs>
            <a:gs pos="100000">
              <a:srgbClr val="8B8B8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"/>
          <p:cNvSpPr/>
          <p:nvPr/>
        </p:nvSpPr>
        <p:spPr>
          <a:xfrm>
            <a:off x="1" y="0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</p:txBody>
      </p:sp>
      <p:sp>
        <p:nvSpPr>
          <p:cNvPr id="673" name="Google Shape;673;p11"/>
          <p:cNvSpPr/>
          <p:nvPr/>
        </p:nvSpPr>
        <p:spPr>
          <a:xfrm>
            <a:off x="2017486" y="7257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/>
          </a:p>
        </p:txBody>
      </p:sp>
      <p:sp>
        <p:nvSpPr>
          <p:cNvPr id="674" name="Google Shape;674;p11"/>
          <p:cNvSpPr/>
          <p:nvPr/>
        </p:nvSpPr>
        <p:spPr>
          <a:xfrm>
            <a:off x="4049487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6B0101"/>
          </a:solidFill>
          <a:ln w="2540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1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Regression+</a:t>
            </a:r>
            <a:endParaRPr i="1" dirty="0"/>
          </a:p>
        </p:txBody>
      </p:sp>
      <p:sp>
        <p:nvSpPr>
          <p:cNvPr id="675" name="Google Shape;675;p11"/>
          <p:cNvSpPr/>
          <p:nvPr/>
        </p:nvSpPr>
        <p:spPr>
          <a:xfrm>
            <a:off x="6074226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/>
          </a:p>
        </p:txBody>
      </p:sp>
      <p:sp>
        <p:nvSpPr>
          <p:cNvPr id="676" name="Google Shape;676;p11"/>
          <p:cNvSpPr/>
          <p:nvPr/>
        </p:nvSpPr>
        <p:spPr>
          <a:xfrm>
            <a:off x="8186061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</p:txBody>
      </p:sp>
      <p:sp>
        <p:nvSpPr>
          <p:cNvPr id="677" name="Google Shape;677;p11"/>
          <p:cNvSpPr/>
          <p:nvPr/>
        </p:nvSpPr>
        <p:spPr>
          <a:xfrm>
            <a:off x="10247085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grpSp>
        <p:nvGrpSpPr>
          <p:cNvPr id="678" name="Google Shape;678;p11"/>
          <p:cNvGrpSpPr/>
          <p:nvPr/>
        </p:nvGrpSpPr>
        <p:grpSpPr>
          <a:xfrm>
            <a:off x="836386" y="1818134"/>
            <a:ext cx="4678589" cy="487074"/>
            <a:chOff x="4855568" y="3573016"/>
            <a:chExt cx="5055269" cy="487074"/>
          </a:xfrm>
        </p:grpSpPr>
        <p:sp>
          <p:nvSpPr>
            <p:cNvPr id="679" name="Google Shape;679;p11"/>
            <p:cNvSpPr/>
            <p:nvPr/>
          </p:nvSpPr>
          <p:spPr>
            <a:xfrm>
              <a:off x="4855568" y="3761878"/>
              <a:ext cx="388954" cy="298212"/>
            </a:xfrm>
            <a:custGeom>
              <a:avLst/>
              <a:gdLst/>
              <a:ahLst/>
              <a:cxnLst/>
              <a:rect l="l" t="t" r="r" b="b"/>
              <a:pathLst>
                <a:path w="1416" h="1085" extrusionOk="0">
                  <a:moveTo>
                    <a:pt x="1391" y="150"/>
                  </a:moveTo>
                  <a:cubicBezTo>
                    <a:pt x="1266" y="26"/>
                    <a:pt x="1266" y="26"/>
                    <a:pt x="1266" y="26"/>
                  </a:cubicBezTo>
                  <a:cubicBezTo>
                    <a:pt x="1249" y="9"/>
                    <a:pt x="1229" y="0"/>
                    <a:pt x="1204" y="0"/>
                  </a:cubicBezTo>
                  <a:cubicBezTo>
                    <a:pt x="1180" y="0"/>
                    <a:pt x="1159" y="9"/>
                    <a:pt x="1142" y="26"/>
                  </a:cubicBezTo>
                  <a:cubicBezTo>
                    <a:pt x="543" y="626"/>
                    <a:pt x="543" y="626"/>
                    <a:pt x="543" y="626"/>
                  </a:cubicBezTo>
                  <a:cubicBezTo>
                    <a:pt x="274" y="356"/>
                    <a:pt x="274" y="356"/>
                    <a:pt x="274" y="356"/>
                  </a:cubicBezTo>
                  <a:cubicBezTo>
                    <a:pt x="257" y="339"/>
                    <a:pt x="236" y="331"/>
                    <a:pt x="212" y="331"/>
                  </a:cubicBezTo>
                  <a:cubicBezTo>
                    <a:pt x="188" y="331"/>
                    <a:pt x="167" y="339"/>
                    <a:pt x="150" y="356"/>
                  </a:cubicBezTo>
                  <a:cubicBezTo>
                    <a:pt x="26" y="481"/>
                    <a:pt x="26" y="481"/>
                    <a:pt x="26" y="481"/>
                  </a:cubicBezTo>
                  <a:cubicBezTo>
                    <a:pt x="9" y="498"/>
                    <a:pt x="0" y="518"/>
                    <a:pt x="0" y="543"/>
                  </a:cubicBezTo>
                  <a:cubicBezTo>
                    <a:pt x="0" y="567"/>
                    <a:pt x="9" y="588"/>
                    <a:pt x="26" y="605"/>
                  </a:cubicBezTo>
                  <a:cubicBezTo>
                    <a:pt x="356" y="936"/>
                    <a:pt x="356" y="936"/>
                    <a:pt x="356" y="936"/>
                  </a:cubicBezTo>
                  <a:cubicBezTo>
                    <a:pt x="481" y="1060"/>
                    <a:pt x="481" y="1060"/>
                    <a:pt x="481" y="1060"/>
                  </a:cubicBezTo>
                  <a:cubicBezTo>
                    <a:pt x="498" y="1077"/>
                    <a:pt x="518" y="1085"/>
                    <a:pt x="543" y="1085"/>
                  </a:cubicBezTo>
                  <a:cubicBezTo>
                    <a:pt x="567" y="1085"/>
                    <a:pt x="588" y="1077"/>
                    <a:pt x="605" y="1060"/>
                  </a:cubicBezTo>
                  <a:cubicBezTo>
                    <a:pt x="729" y="936"/>
                    <a:pt x="729" y="936"/>
                    <a:pt x="729" y="936"/>
                  </a:cubicBezTo>
                  <a:cubicBezTo>
                    <a:pt x="1391" y="274"/>
                    <a:pt x="1391" y="274"/>
                    <a:pt x="1391" y="274"/>
                  </a:cubicBezTo>
                  <a:cubicBezTo>
                    <a:pt x="1408" y="257"/>
                    <a:pt x="1416" y="236"/>
                    <a:pt x="1416" y="212"/>
                  </a:cubicBezTo>
                  <a:cubicBezTo>
                    <a:pt x="1416" y="188"/>
                    <a:pt x="1408" y="167"/>
                    <a:pt x="1391" y="150"/>
                  </a:cubicBezTo>
                  <a:close/>
                </a:path>
              </a:pathLst>
            </a:custGeom>
            <a:solidFill>
              <a:srgbClr val="6B010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5724371" y="3573016"/>
              <a:ext cx="41864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 i="0" u="none" strike="noStrike" cap="none">
                <a:solidFill>
                  <a:srgbClr val="3D4D5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1" name="Google Shape;681;p11"/>
          <p:cNvSpPr/>
          <p:nvPr/>
        </p:nvSpPr>
        <p:spPr>
          <a:xfrm>
            <a:off x="1640452" y="1780614"/>
            <a:ext cx="9159684" cy="147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compared the results of KNN, decision tree, and linear regression models but measures showed that our regression results were invalid.</a:t>
            </a:r>
            <a:endParaRPr/>
          </a:p>
        </p:txBody>
      </p:sp>
      <p:sp>
        <p:nvSpPr>
          <p:cNvPr id="682" name="Google Shape;682;p11"/>
          <p:cNvSpPr/>
          <p:nvPr/>
        </p:nvSpPr>
        <p:spPr>
          <a:xfrm>
            <a:off x="1640452" y="4381420"/>
            <a:ext cx="9159684" cy="10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models have heteroscedasticity and residuals did not have normal distribution.</a:t>
            </a:r>
            <a:endParaRPr/>
          </a:p>
        </p:txBody>
      </p:sp>
      <p:grpSp>
        <p:nvGrpSpPr>
          <p:cNvPr id="683" name="Google Shape;683;p11"/>
          <p:cNvGrpSpPr/>
          <p:nvPr/>
        </p:nvGrpSpPr>
        <p:grpSpPr>
          <a:xfrm>
            <a:off x="864961" y="4242321"/>
            <a:ext cx="4678589" cy="487074"/>
            <a:chOff x="4855568" y="3573016"/>
            <a:chExt cx="5055269" cy="487074"/>
          </a:xfrm>
        </p:grpSpPr>
        <p:sp>
          <p:nvSpPr>
            <p:cNvPr id="684" name="Google Shape;684;p11"/>
            <p:cNvSpPr/>
            <p:nvPr/>
          </p:nvSpPr>
          <p:spPr>
            <a:xfrm>
              <a:off x="4855568" y="3761878"/>
              <a:ext cx="388954" cy="298212"/>
            </a:xfrm>
            <a:custGeom>
              <a:avLst/>
              <a:gdLst/>
              <a:ahLst/>
              <a:cxnLst/>
              <a:rect l="l" t="t" r="r" b="b"/>
              <a:pathLst>
                <a:path w="1416" h="1085" extrusionOk="0">
                  <a:moveTo>
                    <a:pt x="1391" y="150"/>
                  </a:moveTo>
                  <a:cubicBezTo>
                    <a:pt x="1266" y="26"/>
                    <a:pt x="1266" y="26"/>
                    <a:pt x="1266" y="26"/>
                  </a:cubicBezTo>
                  <a:cubicBezTo>
                    <a:pt x="1249" y="9"/>
                    <a:pt x="1229" y="0"/>
                    <a:pt x="1204" y="0"/>
                  </a:cubicBezTo>
                  <a:cubicBezTo>
                    <a:pt x="1180" y="0"/>
                    <a:pt x="1159" y="9"/>
                    <a:pt x="1142" y="26"/>
                  </a:cubicBezTo>
                  <a:cubicBezTo>
                    <a:pt x="543" y="626"/>
                    <a:pt x="543" y="626"/>
                    <a:pt x="543" y="626"/>
                  </a:cubicBezTo>
                  <a:cubicBezTo>
                    <a:pt x="274" y="356"/>
                    <a:pt x="274" y="356"/>
                    <a:pt x="274" y="356"/>
                  </a:cubicBezTo>
                  <a:cubicBezTo>
                    <a:pt x="257" y="339"/>
                    <a:pt x="236" y="331"/>
                    <a:pt x="212" y="331"/>
                  </a:cubicBezTo>
                  <a:cubicBezTo>
                    <a:pt x="188" y="331"/>
                    <a:pt x="167" y="339"/>
                    <a:pt x="150" y="356"/>
                  </a:cubicBezTo>
                  <a:cubicBezTo>
                    <a:pt x="26" y="481"/>
                    <a:pt x="26" y="481"/>
                    <a:pt x="26" y="481"/>
                  </a:cubicBezTo>
                  <a:cubicBezTo>
                    <a:pt x="9" y="498"/>
                    <a:pt x="0" y="518"/>
                    <a:pt x="0" y="543"/>
                  </a:cubicBezTo>
                  <a:cubicBezTo>
                    <a:pt x="0" y="567"/>
                    <a:pt x="9" y="588"/>
                    <a:pt x="26" y="605"/>
                  </a:cubicBezTo>
                  <a:cubicBezTo>
                    <a:pt x="356" y="936"/>
                    <a:pt x="356" y="936"/>
                    <a:pt x="356" y="936"/>
                  </a:cubicBezTo>
                  <a:cubicBezTo>
                    <a:pt x="481" y="1060"/>
                    <a:pt x="481" y="1060"/>
                    <a:pt x="481" y="1060"/>
                  </a:cubicBezTo>
                  <a:cubicBezTo>
                    <a:pt x="498" y="1077"/>
                    <a:pt x="518" y="1085"/>
                    <a:pt x="543" y="1085"/>
                  </a:cubicBezTo>
                  <a:cubicBezTo>
                    <a:pt x="567" y="1085"/>
                    <a:pt x="588" y="1077"/>
                    <a:pt x="605" y="1060"/>
                  </a:cubicBezTo>
                  <a:cubicBezTo>
                    <a:pt x="729" y="936"/>
                    <a:pt x="729" y="936"/>
                    <a:pt x="729" y="936"/>
                  </a:cubicBezTo>
                  <a:cubicBezTo>
                    <a:pt x="1391" y="274"/>
                    <a:pt x="1391" y="274"/>
                    <a:pt x="1391" y="274"/>
                  </a:cubicBezTo>
                  <a:cubicBezTo>
                    <a:pt x="1408" y="257"/>
                    <a:pt x="1416" y="236"/>
                    <a:pt x="1416" y="212"/>
                  </a:cubicBezTo>
                  <a:cubicBezTo>
                    <a:pt x="1416" y="188"/>
                    <a:pt x="1408" y="167"/>
                    <a:pt x="1391" y="150"/>
                  </a:cubicBezTo>
                  <a:close/>
                </a:path>
              </a:pathLst>
            </a:custGeom>
            <a:solidFill>
              <a:srgbClr val="6B010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5724371" y="3573016"/>
              <a:ext cx="41864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 i="0" u="none" strike="noStrike" cap="none">
                <a:solidFill>
                  <a:srgbClr val="3D4D5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1000">
              <a:schemeClr val="lt1"/>
            </a:gs>
            <a:gs pos="100000">
              <a:srgbClr val="8B8B8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3"/>
          <p:cNvSpPr/>
          <p:nvPr/>
        </p:nvSpPr>
        <p:spPr>
          <a:xfrm>
            <a:off x="1" y="0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</p:txBody>
      </p:sp>
      <p:sp>
        <p:nvSpPr>
          <p:cNvPr id="710" name="Google Shape;710;p13"/>
          <p:cNvSpPr/>
          <p:nvPr/>
        </p:nvSpPr>
        <p:spPr>
          <a:xfrm>
            <a:off x="2017486" y="7257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/>
          </a:p>
        </p:txBody>
      </p:sp>
      <p:sp>
        <p:nvSpPr>
          <p:cNvPr id="711" name="Google Shape;711;p13"/>
          <p:cNvSpPr/>
          <p:nvPr/>
        </p:nvSpPr>
        <p:spPr>
          <a:xfrm>
            <a:off x="4049487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Regression+</a:t>
            </a:r>
            <a:endParaRPr dirty="0"/>
          </a:p>
        </p:txBody>
      </p:sp>
      <p:sp>
        <p:nvSpPr>
          <p:cNvPr id="712" name="Google Shape;712;p13"/>
          <p:cNvSpPr/>
          <p:nvPr/>
        </p:nvSpPr>
        <p:spPr>
          <a:xfrm>
            <a:off x="6074226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6B0101"/>
          </a:solidFill>
          <a:ln w="2540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1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 i="1" dirty="0"/>
          </a:p>
        </p:txBody>
      </p:sp>
      <p:sp>
        <p:nvSpPr>
          <p:cNvPr id="713" name="Google Shape;713;p13"/>
          <p:cNvSpPr/>
          <p:nvPr/>
        </p:nvSpPr>
        <p:spPr>
          <a:xfrm>
            <a:off x="8186061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</p:txBody>
      </p:sp>
      <p:sp>
        <p:nvSpPr>
          <p:cNvPr id="714" name="Google Shape;714;p13"/>
          <p:cNvSpPr/>
          <p:nvPr/>
        </p:nvSpPr>
        <p:spPr>
          <a:xfrm>
            <a:off x="10247085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715" name="Google Shape;715;p13"/>
          <p:cNvSpPr txBox="1"/>
          <p:nvPr/>
        </p:nvSpPr>
        <p:spPr>
          <a:xfrm>
            <a:off x="417285" y="810078"/>
            <a:ext cx="9829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clustering to spot any meaningful pattern in our data set.</a:t>
            </a:r>
            <a:endParaRPr/>
          </a:p>
        </p:txBody>
      </p:sp>
      <p:cxnSp>
        <p:nvCxnSpPr>
          <p:cNvPr id="716" name="Google Shape;716;p13"/>
          <p:cNvCxnSpPr/>
          <p:nvPr/>
        </p:nvCxnSpPr>
        <p:spPr>
          <a:xfrm rot="10800000" flipH="1">
            <a:off x="250918" y="2684683"/>
            <a:ext cx="6578" cy="2842893"/>
          </a:xfrm>
          <a:prstGeom prst="straightConnector1">
            <a:avLst/>
          </a:prstGeom>
          <a:noFill/>
          <a:ln w="412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7" name="Google Shape;717;p13"/>
          <p:cNvCxnSpPr/>
          <p:nvPr/>
        </p:nvCxnSpPr>
        <p:spPr>
          <a:xfrm>
            <a:off x="250917" y="5507716"/>
            <a:ext cx="3135511" cy="8709"/>
          </a:xfrm>
          <a:prstGeom prst="straightConnector1">
            <a:avLst/>
          </a:prstGeom>
          <a:noFill/>
          <a:ln w="412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18" name="Google Shape;718;p13"/>
          <p:cNvSpPr/>
          <p:nvPr/>
        </p:nvSpPr>
        <p:spPr>
          <a:xfrm>
            <a:off x="840946" y="2960176"/>
            <a:ext cx="200025" cy="209550"/>
          </a:xfrm>
          <a:prstGeom prst="ellipse">
            <a:avLst/>
          </a:prstGeom>
          <a:solidFill>
            <a:srgbClr val="F79646"/>
          </a:solidFill>
          <a:ln w="254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13"/>
          <p:cNvSpPr/>
          <p:nvPr/>
        </p:nvSpPr>
        <p:spPr>
          <a:xfrm>
            <a:off x="640921" y="3219845"/>
            <a:ext cx="200025" cy="209550"/>
          </a:xfrm>
          <a:prstGeom prst="ellipse">
            <a:avLst/>
          </a:prstGeom>
          <a:solidFill>
            <a:srgbClr val="F79646"/>
          </a:solidFill>
          <a:ln w="254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13"/>
          <p:cNvSpPr/>
          <p:nvPr/>
        </p:nvSpPr>
        <p:spPr>
          <a:xfrm>
            <a:off x="640920" y="3534171"/>
            <a:ext cx="200025" cy="209550"/>
          </a:xfrm>
          <a:prstGeom prst="ellipse">
            <a:avLst/>
          </a:prstGeom>
          <a:solidFill>
            <a:srgbClr val="F79646"/>
          </a:solidFill>
          <a:ln w="254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13"/>
          <p:cNvSpPr/>
          <p:nvPr/>
        </p:nvSpPr>
        <p:spPr>
          <a:xfrm>
            <a:off x="1002870" y="3610043"/>
            <a:ext cx="200025" cy="209550"/>
          </a:xfrm>
          <a:prstGeom prst="ellipse">
            <a:avLst/>
          </a:prstGeom>
          <a:solidFill>
            <a:srgbClr val="F79646"/>
          </a:solidFill>
          <a:ln w="254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13"/>
          <p:cNvSpPr/>
          <p:nvPr/>
        </p:nvSpPr>
        <p:spPr>
          <a:xfrm>
            <a:off x="1345769" y="3400493"/>
            <a:ext cx="200025" cy="209550"/>
          </a:xfrm>
          <a:prstGeom prst="ellipse">
            <a:avLst/>
          </a:prstGeom>
          <a:solidFill>
            <a:srgbClr val="F79646"/>
          </a:solidFill>
          <a:ln w="254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13"/>
          <p:cNvSpPr/>
          <p:nvPr/>
        </p:nvSpPr>
        <p:spPr>
          <a:xfrm>
            <a:off x="1334430" y="3010295"/>
            <a:ext cx="200025" cy="209550"/>
          </a:xfrm>
          <a:prstGeom prst="ellipse">
            <a:avLst/>
          </a:prstGeom>
          <a:solidFill>
            <a:srgbClr val="F79646"/>
          </a:solidFill>
          <a:ln w="254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13"/>
          <p:cNvSpPr/>
          <p:nvPr/>
        </p:nvSpPr>
        <p:spPr>
          <a:xfrm>
            <a:off x="1040969" y="3248748"/>
            <a:ext cx="200025" cy="209550"/>
          </a:xfrm>
          <a:prstGeom prst="ellipse">
            <a:avLst/>
          </a:prstGeom>
          <a:solidFill>
            <a:srgbClr val="F79646"/>
          </a:solidFill>
          <a:ln w="254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13"/>
          <p:cNvSpPr/>
          <p:nvPr/>
        </p:nvSpPr>
        <p:spPr>
          <a:xfrm>
            <a:off x="1936902" y="4264462"/>
            <a:ext cx="200025" cy="209550"/>
          </a:xfrm>
          <a:prstGeom prst="ellipse">
            <a:avLst/>
          </a:prstGeom>
          <a:solidFill>
            <a:srgbClr val="296480"/>
          </a:solidFill>
          <a:ln w="25400" cap="flat" cmpd="sng">
            <a:solidFill>
              <a:srgbClr val="2964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13"/>
          <p:cNvSpPr/>
          <p:nvPr/>
        </p:nvSpPr>
        <p:spPr>
          <a:xfrm>
            <a:off x="1730367" y="4596653"/>
            <a:ext cx="200025" cy="209550"/>
          </a:xfrm>
          <a:prstGeom prst="ellipse">
            <a:avLst/>
          </a:prstGeom>
          <a:solidFill>
            <a:srgbClr val="296480"/>
          </a:solidFill>
          <a:ln w="25400" cap="flat" cmpd="sng">
            <a:solidFill>
              <a:srgbClr val="2964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13"/>
          <p:cNvSpPr/>
          <p:nvPr/>
        </p:nvSpPr>
        <p:spPr>
          <a:xfrm>
            <a:off x="1930392" y="4830576"/>
            <a:ext cx="200025" cy="209550"/>
          </a:xfrm>
          <a:prstGeom prst="ellipse">
            <a:avLst/>
          </a:prstGeom>
          <a:solidFill>
            <a:srgbClr val="296480"/>
          </a:solidFill>
          <a:ln w="25400" cap="flat" cmpd="sng">
            <a:solidFill>
              <a:srgbClr val="2964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13"/>
          <p:cNvSpPr/>
          <p:nvPr/>
        </p:nvSpPr>
        <p:spPr>
          <a:xfrm>
            <a:off x="2301909" y="4880670"/>
            <a:ext cx="200025" cy="209550"/>
          </a:xfrm>
          <a:prstGeom prst="ellipse">
            <a:avLst/>
          </a:prstGeom>
          <a:solidFill>
            <a:srgbClr val="296480"/>
          </a:solidFill>
          <a:ln w="25400" cap="flat" cmpd="sng">
            <a:solidFill>
              <a:srgbClr val="2964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13"/>
          <p:cNvSpPr/>
          <p:nvPr/>
        </p:nvSpPr>
        <p:spPr>
          <a:xfrm>
            <a:off x="2501934" y="4578886"/>
            <a:ext cx="200025" cy="209550"/>
          </a:xfrm>
          <a:prstGeom prst="ellipse">
            <a:avLst/>
          </a:prstGeom>
          <a:solidFill>
            <a:srgbClr val="296480"/>
          </a:solidFill>
          <a:ln w="25400" cap="flat" cmpd="sng">
            <a:solidFill>
              <a:srgbClr val="2964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13"/>
          <p:cNvSpPr/>
          <p:nvPr/>
        </p:nvSpPr>
        <p:spPr>
          <a:xfrm>
            <a:off x="2245447" y="4202556"/>
            <a:ext cx="200025" cy="209550"/>
          </a:xfrm>
          <a:prstGeom prst="ellipse">
            <a:avLst/>
          </a:prstGeom>
          <a:solidFill>
            <a:srgbClr val="296480"/>
          </a:solidFill>
          <a:ln w="25400" cap="flat" cmpd="sng">
            <a:solidFill>
              <a:srgbClr val="2964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13"/>
          <p:cNvSpPr/>
          <p:nvPr/>
        </p:nvSpPr>
        <p:spPr>
          <a:xfrm>
            <a:off x="2166157" y="4582202"/>
            <a:ext cx="200025" cy="209550"/>
          </a:xfrm>
          <a:prstGeom prst="ellipse">
            <a:avLst/>
          </a:prstGeom>
          <a:solidFill>
            <a:srgbClr val="296480"/>
          </a:solidFill>
          <a:ln w="25400" cap="flat" cmpd="sng">
            <a:solidFill>
              <a:srgbClr val="2964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13"/>
          <p:cNvSpPr/>
          <p:nvPr/>
        </p:nvSpPr>
        <p:spPr>
          <a:xfrm>
            <a:off x="3867831" y="3011463"/>
            <a:ext cx="8123872" cy="203903"/>
          </a:xfrm>
          <a:prstGeom prst="rect">
            <a:avLst/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13"/>
          <p:cNvSpPr/>
          <p:nvPr/>
        </p:nvSpPr>
        <p:spPr>
          <a:xfrm rot="-5400000">
            <a:off x="3143312" y="3682104"/>
            <a:ext cx="3323066" cy="149641"/>
          </a:xfrm>
          <a:prstGeom prst="rect">
            <a:avLst/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13"/>
          <p:cNvSpPr/>
          <p:nvPr/>
        </p:nvSpPr>
        <p:spPr>
          <a:xfrm>
            <a:off x="4801744" y="6104239"/>
            <a:ext cx="430758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Silhouette score =  0.70</a:t>
            </a:r>
            <a:endParaRPr/>
          </a:p>
        </p:txBody>
      </p:sp>
      <p:sp>
        <p:nvSpPr>
          <p:cNvPr id="735" name="Google Shape;735;p13"/>
          <p:cNvSpPr txBox="1"/>
          <p:nvPr/>
        </p:nvSpPr>
        <p:spPr>
          <a:xfrm>
            <a:off x="422047" y="1391128"/>
            <a:ext cx="9829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clustering we need to have </a:t>
            </a:r>
            <a:r>
              <a:rPr lang="en-US" sz="2400" b="1" i="1">
                <a:solidFill>
                  <a:srgbClr val="6B01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clusters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our data</a:t>
            </a:r>
            <a:endParaRPr/>
          </a:p>
        </p:txBody>
      </p:sp>
      <p:sp>
        <p:nvSpPr>
          <p:cNvPr id="736" name="Google Shape;736;p13"/>
          <p:cNvSpPr txBox="1"/>
          <p:nvPr/>
        </p:nvSpPr>
        <p:spPr>
          <a:xfrm>
            <a:off x="4916522" y="2439051"/>
            <a:ext cx="12192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Quantity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7" name="Google Shape;737;p13"/>
          <p:cNvSpPr txBox="1"/>
          <p:nvPr/>
        </p:nvSpPr>
        <p:spPr>
          <a:xfrm>
            <a:off x="6374302" y="2439051"/>
            <a:ext cx="12192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8" name="Google Shape;738;p13"/>
          <p:cNvSpPr txBox="1"/>
          <p:nvPr/>
        </p:nvSpPr>
        <p:spPr>
          <a:xfrm>
            <a:off x="7601623" y="2439051"/>
            <a:ext cx="18161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Day-post-legal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9" name="Google Shape;739;p13"/>
          <p:cNvSpPr txBox="1"/>
          <p:nvPr/>
        </p:nvSpPr>
        <p:spPr>
          <a:xfrm>
            <a:off x="9676027" y="2430072"/>
            <a:ext cx="12192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0" name="Google Shape;740;p13"/>
          <p:cNvSpPr txBox="1"/>
          <p:nvPr/>
        </p:nvSpPr>
        <p:spPr>
          <a:xfrm>
            <a:off x="5060488" y="3516201"/>
            <a:ext cx="9435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17.41</a:t>
            </a:r>
            <a:endParaRPr/>
          </a:p>
        </p:txBody>
      </p:sp>
      <p:sp>
        <p:nvSpPr>
          <p:cNvPr id="741" name="Google Shape;741;p13"/>
          <p:cNvSpPr txBox="1"/>
          <p:nvPr/>
        </p:nvSpPr>
        <p:spPr>
          <a:xfrm>
            <a:off x="5026378" y="4670050"/>
            <a:ext cx="9776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18.42</a:t>
            </a:r>
            <a:endParaRPr/>
          </a:p>
        </p:txBody>
      </p:sp>
      <p:sp>
        <p:nvSpPr>
          <p:cNvPr id="742" name="Google Shape;742;p13"/>
          <p:cNvSpPr txBox="1"/>
          <p:nvPr/>
        </p:nvSpPr>
        <p:spPr>
          <a:xfrm>
            <a:off x="6314300" y="3510413"/>
            <a:ext cx="12928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2053.28</a:t>
            </a:r>
            <a:endParaRPr/>
          </a:p>
        </p:txBody>
      </p:sp>
      <p:sp>
        <p:nvSpPr>
          <p:cNvPr id="743" name="Google Shape;743;p13"/>
          <p:cNvSpPr txBox="1"/>
          <p:nvPr/>
        </p:nvSpPr>
        <p:spPr>
          <a:xfrm>
            <a:off x="6280785" y="4651322"/>
            <a:ext cx="12678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3327.39</a:t>
            </a:r>
            <a:endParaRPr/>
          </a:p>
        </p:txBody>
      </p:sp>
      <p:sp>
        <p:nvSpPr>
          <p:cNvPr id="744" name="Google Shape;744;p13"/>
          <p:cNvSpPr txBox="1"/>
          <p:nvPr/>
        </p:nvSpPr>
        <p:spPr>
          <a:xfrm>
            <a:off x="8101976" y="3513534"/>
            <a:ext cx="9351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72.18</a:t>
            </a:r>
            <a:endParaRPr/>
          </a:p>
        </p:txBody>
      </p:sp>
      <p:sp>
        <p:nvSpPr>
          <p:cNvPr id="745" name="Google Shape;745;p13"/>
          <p:cNvSpPr txBox="1"/>
          <p:nvPr/>
        </p:nvSpPr>
        <p:spPr>
          <a:xfrm>
            <a:off x="9676027" y="3516200"/>
            <a:ext cx="8090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2.49</a:t>
            </a:r>
            <a:endParaRPr/>
          </a:p>
        </p:txBody>
      </p:sp>
      <p:sp>
        <p:nvSpPr>
          <p:cNvPr id="746" name="Google Shape;746;p13"/>
          <p:cNvSpPr txBox="1"/>
          <p:nvPr/>
        </p:nvSpPr>
        <p:spPr>
          <a:xfrm>
            <a:off x="11028926" y="4648767"/>
            <a:ext cx="8958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24.38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7" name="Google Shape;747;p13"/>
          <p:cNvSpPr txBox="1"/>
          <p:nvPr/>
        </p:nvSpPr>
        <p:spPr>
          <a:xfrm>
            <a:off x="8101976" y="4651948"/>
            <a:ext cx="9351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63.16</a:t>
            </a:r>
            <a:endParaRPr/>
          </a:p>
        </p:txBody>
      </p:sp>
      <p:sp>
        <p:nvSpPr>
          <p:cNvPr id="748" name="Google Shape;748;p13"/>
          <p:cNvSpPr txBox="1"/>
          <p:nvPr/>
        </p:nvSpPr>
        <p:spPr>
          <a:xfrm>
            <a:off x="3386428" y="3546977"/>
            <a:ext cx="12192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9" name="Google Shape;749;p13"/>
          <p:cNvSpPr txBox="1"/>
          <p:nvPr/>
        </p:nvSpPr>
        <p:spPr>
          <a:xfrm>
            <a:off x="3386428" y="4710323"/>
            <a:ext cx="12192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2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0" name="Google Shape;750;p13"/>
          <p:cNvSpPr/>
          <p:nvPr/>
        </p:nvSpPr>
        <p:spPr>
          <a:xfrm rot="-5400000">
            <a:off x="9166127" y="3626700"/>
            <a:ext cx="3323066" cy="149641"/>
          </a:xfrm>
          <a:prstGeom prst="rect">
            <a:avLst/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3"/>
          <p:cNvSpPr txBox="1"/>
          <p:nvPr/>
        </p:nvSpPr>
        <p:spPr>
          <a:xfrm>
            <a:off x="11099744" y="2454440"/>
            <a:ext cx="8011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2" name="Google Shape;752;p13"/>
          <p:cNvSpPr txBox="1"/>
          <p:nvPr/>
        </p:nvSpPr>
        <p:spPr>
          <a:xfrm>
            <a:off x="11017447" y="3526091"/>
            <a:ext cx="8834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40.74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3" name="Google Shape;753;p13"/>
          <p:cNvSpPr txBox="1"/>
          <p:nvPr/>
        </p:nvSpPr>
        <p:spPr>
          <a:xfrm>
            <a:off x="9628515" y="4648767"/>
            <a:ext cx="8090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2.45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1000">
              <a:schemeClr val="lt1"/>
            </a:gs>
            <a:gs pos="100000">
              <a:srgbClr val="8B8B8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2"/>
          <p:cNvSpPr/>
          <p:nvPr/>
        </p:nvSpPr>
        <p:spPr>
          <a:xfrm>
            <a:off x="1" y="0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</p:txBody>
      </p:sp>
      <p:sp>
        <p:nvSpPr>
          <p:cNvPr id="691" name="Google Shape;691;p12"/>
          <p:cNvSpPr/>
          <p:nvPr/>
        </p:nvSpPr>
        <p:spPr>
          <a:xfrm>
            <a:off x="2017486" y="7257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/>
          </a:p>
        </p:txBody>
      </p:sp>
      <p:sp>
        <p:nvSpPr>
          <p:cNvPr id="692" name="Google Shape;692;p12"/>
          <p:cNvSpPr/>
          <p:nvPr/>
        </p:nvSpPr>
        <p:spPr>
          <a:xfrm>
            <a:off x="4049487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6B0101"/>
          </a:solidFill>
          <a:ln w="2540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1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Regression+</a:t>
            </a:r>
            <a:endParaRPr i="1" dirty="0"/>
          </a:p>
        </p:txBody>
      </p:sp>
      <p:sp>
        <p:nvSpPr>
          <p:cNvPr id="693" name="Google Shape;693;p12"/>
          <p:cNvSpPr/>
          <p:nvPr/>
        </p:nvSpPr>
        <p:spPr>
          <a:xfrm>
            <a:off x="6074226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/>
          </a:p>
        </p:txBody>
      </p:sp>
      <p:sp>
        <p:nvSpPr>
          <p:cNvPr id="694" name="Google Shape;694;p12"/>
          <p:cNvSpPr/>
          <p:nvPr/>
        </p:nvSpPr>
        <p:spPr>
          <a:xfrm>
            <a:off x="8186061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</p:txBody>
      </p:sp>
      <p:sp>
        <p:nvSpPr>
          <p:cNvPr id="695" name="Google Shape;695;p12"/>
          <p:cNvSpPr/>
          <p:nvPr/>
        </p:nvSpPr>
        <p:spPr>
          <a:xfrm>
            <a:off x="10247085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696" name="Google Shape;696;p12"/>
          <p:cNvSpPr/>
          <p:nvPr/>
        </p:nvSpPr>
        <p:spPr>
          <a:xfrm>
            <a:off x="356300" y="1712275"/>
            <a:ext cx="3606100" cy="3993200"/>
          </a:xfrm>
          <a:custGeom>
            <a:avLst/>
            <a:gdLst/>
            <a:ahLst/>
            <a:cxnLst/>
            <a:rect l="l" t="t" r="r" b="b"/>
            <a:pathLst>
              <a:path w="7737" h="8527" extrusionOk="0">
                <a:moveTo>
                  <a:pt x="7262" y="5794"/>
                </a:moveTo>
                <a:lnTo>
                  <a:pt x="7265" y="5765"/>
                </a:lnTo>
                <a:lnTo>
                  <a:pt x="7266" y="5737"/>
                </a:lnTo>
                <a:lnTo>
                  <a:pt x="7266" y="5710"/>
                </a:lnTo>
                <a:lnTo>
                  <a:pt x="7264" y="5684"/>
                </a:lnTo>
                <a:lnTo>
                  <a:pt x="7261" y="5659"/>
                </a:lnTo>
                <a:lnTo>
                  <a:pt x="7256" y="5636"/>
                </a:lnTo>
                <a:lnTo>
                  <a:pt x="7252" y="5613"/>
                </a:lnTo>
                <a:lnTo>
                  <a:pt x="7246" y="5592"/>
                </a:lnTo>
                <a:lnTo>
                  <a:pt x="7219" y="5514"/>
                </a:lnTo>
                <a:lnTo>
                  <a:pt x="7193" y="5448"/>
                </a:lnTo>
                <a:lnTo>
                  <a:pt x="7189" y="5434"/>
                </a:lnTo>
                <a:lnTo>
                  <a:pt x="7186" y="5419"/>
                </a:lnTo>
                <a:lnTo>
                  <a:pt x="7184" y="5405"/>
                </a:lnTo>
                <a:lnTo>
                  <a:pt x="7184" y="5392"/>
                </a:lnTo>
                <a:lnTo>
                  <a:pt x="7184" y="5379"/>
                </a:lnTo>
                <a:lnTo>
                  <a:pt x="7187" y="5366"/>
                </a:lnTo>
                <a:lnTo>
                  <a:pt x="7191" y="5352"/>
                </a:lnTo>
                <a:lnTo>
                  <a:pt x="7198" y="5340"/>
                </a:lnTo>
                <a:lnTo>
                  <a:pt x="7207" y="5328"/>
                </a:lnTo>
                <a:lnTo>
                  <a:pt x="7218" y="5316"/>
                </a:lnTo>
                <a:lnTo>
                  <a:pt x="7232" y="5304"/>
                </a:lnTo>
                <a:lnTo>
                  <a:pt x="7248" y="5292"/>
                </a:lnTo>
                <a:lnTo>
                  <a:pt x="7268" y="5280"/>
                </a:lnTo>
                <a:lnTo>
                  <a:pt x="7291" y="5268"/>
                </a:lnTo>
                <a:lnTo>
                  <a:pt x="7319" y="5256"/>
                </a:lnTo>
                <a:lnTo>
                  <a:pt x="7349" y="5243"/>
                </a:lnTo>
                <a:lnTo>
                  <a:pt x="7420" y="5217"/>
                </a:lnTo>
                <a:lnTo>
                  <a:pt x="7496" y="5192"/>
                </a:lnTo>
                <a:lnTo>
                  <a:pt x="7533" y="5179"/>
                </a:lnTo>
                <a:lnTo>
                  <a:pt x="7570" y="5163"/>
                </a:lnTo>
                <a:lnTo>
                  <a:pt x="7587" y="5155"/>
                </a:lnTo>
                <a:lnTo>
                  <a:pt x="7605" y="5148"/>
                </a:lnTo>
                <a:lnTo>
                  <a:pt x="7621" y="5139"/>
                </a:lnTo>
                <a:lnTo>
                  <a:pt x="7637" y="5129"/>
                </a:lnTo>
                <a:lnTo>
                  <a:pt x="7651" y="5120"/>
                </a:lnTo>
                <a:lnTo>
                  <a:pt x="7665" y="5109"/>
                </a:lnTo>
                <a:lnTo>
                  <a:pt x="7678" y="5098"/>
                </a:lnTo>
                <a:lnTo>
                  <a:pt x="7691" y="5087"/>
                </a:lnTo>
                <a:lnTo>
                  <a:pt x="7700" y="5074"/>
                </a:lnTo>
                <a:lnTo>
                  <a:pt x="7710" y="5062"/>
                </a:lnTo>
                <a:lnTo>
                  <a:pt x="7719" y="5048"/>
                </a:lnTo>
                <a:lnTo>
                  <a:pt x="7726" y="5032"/>
                </a:lnTo>
                <a:lnTo>
                  <a:pt x="7730" y="5017"/>
                </a:lnTo>
                <a:lnTo>
                  <a:pt x="7735" y="5000"/>
                </a:lnTo>
                <a:lnTo>
                  <a:pt x="7737" y="4983"/>
                </a:lnTo>
                <a:lnTo>
                  <a:pt x="7737" y="4964"/>
                </a:lnTo>
                <a:lnTo>
                  <a:pt x="7735" y="4944"/>
                </a:lnTo>
                <a:lnTo>
                  <a:pt x="7731" y="4923"/>
                </a:lnTo>
                <a:lnTo>
                  <a:pt x="7726" y="4901"/>
                </a:lnTo>
                <a:lnTo>
                  <a:pt x="7718" y="4878"/>
                </a:lnTo>
                <a:lnTo>
                  <a:pt x="7711" y="4863"/>
                </a:lnTo>
                <a:lnTo>
                  <a:pt x="7704" y="4843"/>
                </a:lnTo>
                <a:lnTo>
                  <a:pt x="7693" y="4822"/>
                </a:lnTo>
                <a:lnTo>
                  <a:pt x="7682" y="4798"/>
                </a:lnTo>
                <a:lnTo>
                  <a:pt x="7653" y="4744"/>
                </a:lnTo>
                <a:lnTo>
                  <a:pt x="7618" y="4683"/>
                </a:lnTo>
                <a:lnTo>
                  <a:pt x="7579" y="4614"/>
                </a:lnTo>
                <a:lnTo>
                  <a:pt x="7538" y="4543"/>
                </a:lnTo>
                <a:lnTo>
                  <a:pt x="7493" y="4468"/>
                </a:lnTo>
                <a:lnTo>
                  <a:pt x="7446" y="4391"/>
                </a:lnTo>
                <a:lnTo>
                  <a:pt x="7399" y="4315"/>
                </a:lnTo>
                <a:lnTo>
                  <a:pt x="7353" y="4241"/>
                </a:lnTo>
                <a:lnTo>
                  <a:pt x="7308" y="4169"/>
                </a:lnTo>
                <a:lnTo>
                  <a:pt x="7265" y="4102"/>
                </a:lnTo>
                <a:lnTo>
                  <a:pt x="7226" y="4041"/>
                </a:lnTo>
                <a:lnTo>
                  <a:pt x="7191" y="3990"/>
                </a:lnTo>
                <a:lnTo>
                  <a:pt x="7162" y="3946"/>
                </a:lnTo>
                <a:lnTo>
                  <a:pt x="7138" y="3914"/>
                </a:lnTo>
                <a:lnTo>
                  <a:pt x="7086" y="3844"/>
                </a:lnTo>
                <a:lnTo>
                  <a:pt x="7043" y="3784"/>
                </a:lnTo>
                <a:lnTo>
                  <a:pt x="7009" y="3734"/>
                </a:lnTo>
                <a:lnTo>
                  <a:pt x="6981" y="3693"/>
                </a:lnTo>
                <a:lnTo>
                  <a:pt x="6971" y="3675"/>
                </a:lnTo>
                <a:lnTo>
                  <a:pt x="6963" y="3659"/>
                </a:lnTo>
                <a:lnTo>
                  <a:pt x="6955" y="3644"/>
                </a:lnTo>
                <a:lnTo>
                  <a:pt x="6949" y="3631"/>
                </a:lnTo>
                <a:lnTo>
                  <a:pt x="6945" y="3619"/>
                </a:lnTo>
                <a:lnTo>
                  <a:pt x="6943" y="3608"/>
                </a:lnTo>
                <a:lnTo>
                  <a:pt x="6942" y="3599"/>
                </a:lnTo>
                <a:lnTo>
                  <a:pt x="6941" y="3591"/>
                </a:lnTo>
                <a:lnTo>
                  <a:pt x="6943" y="3582"/>
                </a:lnTo>
                <a:lnTo>
                  <a:pt x="6945" y="3574"/>
                </a:lnTo>
                <a:lnTo>
                  <a:pt x="6948" y="3566"/>
                </a:lnTo>
                <a:lnTo>
                  <a:pt x="6952" y="3560"/>
                </a:lnTo>
                <a:lnTo>
                  <a:pt x="6964" y="3545"/>
                </a:lnTo>
                <a:lnTo>
                  <a:pt x="6977" y="3531"/>
                </a:lnTo>
                <a:lnTo>
                  <a:pt x="6993" y="3515"/>
                </a:lnTo>
                <a:lnTo>
                  <a:pt x="7011" y="3494"/>
                </a:lnTo>
                <a:lnTo>
                  <a:pt x="7021" y="3483"/>
                </a:lnTo>
                <a:lnTo>
                  <a:pt x="7030" y="3470"/>
                </a:lnTo>
                <a:lnTo>
                  <a:pt x="7039" y="3455"/>
                </a:lnTo>
                <a:lnTo>
                  <a:pt x="7049" y="3440"/>
                </a:lnTo>
                <a:lnTo>
                  <a:pt x="7055" y="3428"/>
                </a:lnTo>
                <a:lnTo>
                  <a:pt x="7060" y="3415"/>
                </a:lnTo>
                <a:lnTo>
                  <a:pt x="7064" y="3400"/>
                </a:lnTo>
                <a:lnTo>
                  <a:pt x="7067" y="3385"/>
                </a:lnTo>
                <a:lnTo>
                  <a:pt x="7069" y="3367"/>
                </a:lnTo>
                <a:lnTo>
                  <a:pt x="7071" y="3350"/>
                </a:lnTo>
                <a:lnTo>
                  <a:pt x="7072" y="3330"/>
                </a:lnTo>
                <a:lnTo>
                  <a:pt x="7072" y="3310"/>
                </a:lnTo>
                <a:lnTo>
                  <a:pt x="7071" y="3267"/>
                </a:lnTo>
                <a:lnTo>
                  <a:pt x="7067" y="3222"/>
                </a:lnTo>
                <a:lnTo>
                  <a:pt x="7061" y="3175"/>
                </a:lnTo>
                <a:lnTo>
                  <a:pt x="7055" y="3126"/>
                </a:lnTo>
                <a:lnTo>
                  <a:pt x="7047" y="3077"/>
                </a:lnTo>
                <a:lnTo>
                  <a:pt x="7038" y="3029"/>
                </a:lnTo>
                <a:lnTo>
                  <a:pt x="7029" y="2982"/>
                </a:lnTo>
                <a:lnTo>
                  <a:pt x="7020" y="2936"/>
                </a:lnTo>
                <a:lnTo>
                  <a:pt x="7002" y="2855"/>
                </a:lnTo>
                <a:lnTo>
                  <a:pt x="6988" y="2790"/>
                </a:lnTo>
                <a:lnTo>
                  <a:pt x="6971" y="2714"/>
                </a:lnTo>
                <a:lnTo>
                  <a:pt x="6954" y="2637"/>
                </a:lnTo>
                <a:lnTo>
                  <a:pt x="6934" y="2562"/>
                </a:lnTo>
                <a:lnTo>
                  <a:pt x="6912" y="2486"/>
                </a:lnTo>
                <a:lnTo>
                  <a:pt x="6890" y="2412"/>
                </a:lnTo>
                <a:lnTo>
                  <a:pt x="6866" y="2338"/>
                </a:lnTo>
                <a:lnTo>
                  <a:pt x="6840" y="2265"/>
                </a:lnTo>
                <a:lnTo>
                  <a:pt x="6814" y="2193"/>
                </a:lnTo>
                <a:lnTo>
                  <a:pt x="6785" y="2122"/>
                </a:lnTo>
                <a:lnTo>
                  <a:pt x="6757" y="2053"/>
                </a:lnTo>
                <a:lnTo>
                  <a:pt x="6727" y="1984"/>
                </a:lnTo>
                <a:lnTo>
                  <a:pt x="6697" y="1917"/>
                </a:lnTo>
                <a:lnTo>
                  <a:pt x="6666" y="1852"/>
                </a:lnTo>
                <a:lnTo>
                  <a:pt x="6635" y="1788"/>
                </a:lnTo>
                <a:lnTo>
                  <a:pt x="6602" y="1725"/>
                </a:lnTo>
                <a:lnTo>
                  <a:pt x="6569" y="1665"/>
                </a:lnTo>
                <a:lnTo>
                  <a:pt x="6534" y="1603"/>
                </a:lnTo>
                <a:lnTo>
                  <a:pt x="6497" y="1542"/>
                </a:lnTo>
                <a:lnTo>
                  <a:pt x="6461" y="1481"/>
                </a:lnTo>
                <a:lnTo>
                  <a:pt x="6424" y="1422"/>
                </a:lnTo>
                <a:lnTo>
                  <a:pt x="6385" y="1365"/>
                </a:lnTo>
                <a:lnTo>
                  <a:pt x="6347" y="1308"/>
                </a:lnTo>
                <a:lnTo>
                  <a:pt x="6306" y="1251"/>
                </a:lnTo>
                <a:lnTo>
                  <a:pt x="6265" y="1196"/>
                </a:lnTo>
                <a:lnTo>
                  <a:pt x="6223" y="1143"/>
                </a:lnTo>
                <a:lnTo>
                  <a:pt x="6181" y="1090"/>
                </a:lnTo>
                <a:lnTo>
                  <a:pt x="6137" y="1039"/>
                </a:lnTo>
                <a:lnTo>
                  <a:pt x="6092" y="989"/>
                </a:lnTo>
                <a:lnTo>
                  <a:pt x="6045" y="939"/>
                </a:lnTo>
                <a:lnTo>
                  <a:pt x="5998" y="891"/>
                </a:lnTo>
                <a:lnTo>
                  <a:pt x="5949" y="843"/>
                </a:lnTo>
                <a:lnTo>
                  <a:pt x="5899" y="797"/>
                </a:lnTo>
                <a:lnTo>
                  <a:pt x="5848" y="753"/>
                </a:lnTo>
                <a:lnTo>
                  <a:pt x="5796" y="709"/>
                </a:lnTo>
                <a:lnTo>
                  <a:pt x="5742" y="666"/>
                </a:lnTo>
                <a:lnTo>
                  <a:pt x="5687" y="626"/>
                </a:lnTo>
                <a:lnTo>
                  <a:pt x="5630" y="585"/>
                </a:lnTo>
                <a:lnTo>
                  <a:pt x="5571" y="547"/>
                </a:lnTo>
                <a:lnTo>
                  <a:pt x="5512" y="509"/>
                </a:lnTo>
                <a:lnTo>
                  <a:pt x="5450" y="472"/>
                </a:lnTo>
                <a:lnTo>
                  <a:pt x="5388" y="437"/>
                </a:lnTo>
                <a:lnTo>
                  <a:pt x="5323" y="402"/>
                </a:lnTo>
                <a:lnTo>
                  <a:pt x="5257" y="370"/>
                </a:lnTo>
                <a:lnTo>
                  <a:pt x="5189" y="338"/>
                </a:lnTo>
                <a:lnTo>
                  <a:pt x="5118" y="307"/>
                </a:lnTo>
                <a:lnTo>
                  <a:pt x="5047" y="277"/>
                </a:lnTo>
                <a:lnTo>
                  <a:pt x="4974" y="250"/>
                </a:lnTo>
                <a:lnTo>
                  <a:pt x="4898" y="222"/>
                </a:lnTo>
                <a:lnTo>
                  <a:pt x="4822" y="197"/>
                </a:lnTo>
                <a:lnTo>
                  <a:pt x="4744" y="174"/>
                </a:lnTo>
                <a:lnTo>
                  <a:pt x="4665" y="152"/>
                </a:lnTo>
                <a:lnTo>
                  <a:pt x="4585" y="131"/>
                </a:lnTo>
                <a:lnTo>
                  <a:pt x="4505" y="111"/>
                </a:lnTo>
                <a:lnTo>
                  <a:pt x="4422" y="93"/>
                </a:lnTo>
                <a:lnTo>
                  <a:pt x="4339" y="78"/>
                </a:lnTo>
                <a:lnTo>
                  <a:pt x="4255" y="63"/>
                </a:lnTo>
                <a:lnTo>
                  <a:pt x="4170" y="49"/>
                </a:lnTo>
                <a:lnTo>
                  <a:pt x="4084" y="38"/>
                </a:lnTo>
                <a:lnTo>
                  <a:pt x="3999" y="29"/>
                </a:lnTo>
                <a:lnTo>
                  <a:pt x="3912" y="20"/>
                </a:lnTo>
                <a:lnTo>
                  <a:pt x="3825" y="13"/>
                </a:lnTo>
                <a:lnTo>
                  <a:pt x="3738" y="8"/>
                </a:lnTo>
                <a:lnTo>
                  <a:pt x="3650" y="3"/>
                </a:lnTo>
                <a:lnTo>
                  <a:pt x="3562" y="1"/>
                </a:lnTo>
                <a:lnTo>
                  <a:pt x="3475" y="0"/>
                </a:lnTo>
                <a:lnTo>
                  <a:pt x="3387" y="1"/>
                </a:lnTo>
                <a:lnTo>
                  <a:pt x="3299" y="3"/>
                </a:lnTo>
                <a:lnTo>
                  <a:pt x="3211" y="7"/>
                </a:lnTo>
                <a:lnTo>
                  <a:pt x="3124" y="12"/>
                </a:lnTo>
                <a:lnTo>
                  <a:pt x="3036" y="19"/>
                </a:lnTo>
                <a:lnTo>
                  <a:pt x="2950" y="27"/>
                </a:lnTo>
                <a:lnTo>
                  <a:pt x="2864" y="37"/>
                </a:lnTo>
                <a:lnTo>
                  <a:pt x="2778" y="48"/>
                </a:lnTo>
                <a:lnTo>
                  <a:pt x="2693" y="62"/>
                </a:lnTo>
                <a:lnTo>
                  <a:pt x="2609" y="76"/>
                </a:lnTo>
                <a:lnTo>
                  <a:pt x="2525" y="92"/>
                </a:lnTo>
                <a:lnTo>
                  <a:pt x="2443" y="110"/>
                </a:lnTo>
                <a:lnTo>
                  <a:pt x="2361" y="130"/>
                </a:lnTo>
                <a:lnTo>
                  <a:pt x="2280" y="151"/>
                </a:lnTo>
                <a:lnTo>
                  <a:pt x="2201" y="173"/>
                </a:lnTo>
                <a:lnTo>
                  <a:pt x="2121" y="197"/>
                </a:lnTo>
                <a:lnTo>
                  <a:pt x="2043" y="222"/>
                </a:lnTo>
                <a:lnTo>
                  <a:pt x="1967" y="249"/>
                </a:lnTo>
                <a:lnTo>
                  <a:pt x="1893" y="277"/>
                </a:lnTo>
                <a:lnTo>
                  <a:pt x="1821" y="306"/>
                </a:lnTo>
                <a:lnTo>
                  <a:pt x="1751" y="335"/>
                </a:lnTo>
                <a:lnTo>
                  <a:pt x="1682" y="366"/>
                </a:lnTo>
                <a:lnTo>
                  <a:pt x="1614" y="399"/>
                </a:lnTo>
                <a:lnTo>
                  <a:pt x="1550" y="432"/>
                </a:lnTo>
                <a:lnTo>
                  <a:pt x="1486" y="466"/>
                </a:lnTo>
                <a:lnTo>
                  <a:pt x="1423" y="503"/>
                </a:lnTo>
                <a:lnTo>
                  <a:pt x="1363" y="539"/>
                </a:lnTo>
                <a:lnTo>
                  <a:pt x="1303" y="576"/>
                </a:lnTo>
                <a:lnTo>
                  <a:pt x="1246" y="616"/>
                </a:lnTo>
                <a:lnTo>
                  <a:pt x="1190" y="655"/>
                </a:lnTo>
                <a:lnTo>
                  <a:pt x="1135" y="697"/>
                </a:lnTo>
                <a:lnTo>
                  <a:pt x="1081" y="739"/>
                </a:lnTo>
                <a:lnTo>
                  <a:pt x="1029" y="783"/>
                </a:lnTo>
                <a:lnTo>
                  <a:pt x="979" y="827"/>
                </a:lnTo>
                <a:lnTo>
                  <a:pt x="929" y="873"/>
                </a:lnTo>
                <a:lnTo>
                  <a:pt x="881" y="920"/>
                </a:lnTo>
                <a:lnTo>
                  <a:pt x="835" y="968"/>
                </a:lnTo>
                <a:lnTo>
                  <a:pt x="789" y="1017"/>
                </a:lnTo>
                <a:lnTo>
                  <a:pt x="743" y="1068"/>
                </a:lnTo>
                <a:lnTo>
                  <a:pt x="701" y="1118"/>
                </a:lnTo>
                <a:lnTo>
                  <a:pt x="658" y="1171"/>
                </a:lnTo>
                <a:lnTo>
                  <a:pt x="617" y="1225"/>
                </a:lnTo>
                <a:lnTo>
                  <a:pt x="576" y="1279"/>
                </a:lnTo>
                <a:lnTo>
                  <a:pt x="537" y="1335"/>
                </a:lnTo>
                <a:lnTo>
                  <a:pt x="498" y="1392"/>
                </a:lnTo>
                <a:lnTo>
                  <a:pt x="461" y="1451"/>
                </a:lnTo>
                <a:lnTo>
                  <a:pt x="425" y="1509"/>
                </a:lnTo>
                <a:lnTo>
                  <a:pt x="387" y="1573"/>
                </a:lnTo>
                <a:lnTo>
                  <a:pt x="351" y="1639"/>
                </a:lnTo>
                <a:lnTo>
                  <a:pt x="317" y="1707"/>
                </a:lnTo>
                <a:lnTo>
                  <a:pt x="284" y="1776"/>
                </a:lnTo>
                <a:lnTo>
                  <a:pt x="253" y="1848"/>
                </a:lnTo>
                <a:lnTo>
                  <a:pt x="223" y="1920"/>
                </a:lnTo>
                <a:lnTo>
                  <a:pt x="196" y="1995"/>
                </a:lnTo>
                <a:lnTo>
                  <a:pt x="169" y="2071"/>
                </a:lnTo>
                <a:lnTo>
                  <a:pt x="145" y="2148"/>
                </a:lnTo>
                <a:lnTo>
                  <a:pt x="123" y="2227"/>
                </a:lnTo>
                <a:lnTo>
                  <a:pt x="102" y="2306"/>
                </a:lnTo>
                <a:lnTo>
                  <a:pt x="82" y="2386"/>
                </a:lnTo>
                <a:lnTo>
                  <a:pt x="66" y="2469"/>
                </a:lnTo>
                <a:lnTo>
                  <a:pt x="51" y="2550"/>
                </a:lnTo>
                <a:lnTo>
                  <a:pt x="37" y="2634"/>
                </a:lnTo>
                <a:lnTo>
                  <a:pt x="25" y="2717"/>
                </a:lnTo>
                <a:lnTo>
                  <a:pt x="16" y="2802"/>
                </a:lnTo>
                <a:lnTo>
                  <a:pt x="9" y="2887"/>
                </a:lnTo>
                <a:lnTo>
                  <a:pt x="4" y="2971"/>
                </a:lnTo>
                <a:lnTo>
                  <a:pt x="1" y="3057"/>
                </a:lnTo>
                <a:lnTo>
                  <a:pt x="0" y="3142"/>
                </a:lnTo>
                <a:lnTo>
                  <a:pt x="1" y="3228"/>
                </a:lnTo>
                <a:lnTo>
                  <a:pt x="4" y="3313"/>
                </a:lnTo>
                <a:lnTo>
                  <a:pt x="11" y="3398"/>
                </a:lnTo>
                <a:lnTo>
                  <a:pt x="19" y="3483"/>
                </a:lnTo>
                <a:lnTo>
                  <a:pt x="29" y="3567"/>
                </a:lnTo>
                <a:lnTo>
                  <a:pt x="42" y="3652"/>
                </a:lnTo>
                <a:lnTo>
                  <a:pt x="56" y="3736"/>
                </a:lnTo>
                <a:lnTo>
                  <a:pt x="74" y="3818"/>
                </a:lnTo>
                <a:lnTo>
                  <a:pt x="93" y="3900"/>
                </a:lnTo>
                <a:lnTo>
                  <a:pt x="117" y="3981"/>
                </a:lnTo>
                <a:lnTo>
                  <a:pt x="142" y="4061"/>
                </a:lnTo>
                <a:lnTo>
                  <a:pt x="177" y="4164"/>
                </a:lnTo>
                <a:lnTo>
                  <a:pt x="213" y="4261"/>
                </a:lnTo>
                <a:lnTo>
                  <a:pt x="252" y="4354"/>
                </a:lnTo>
                <a:lnTo>
                  <a:pt x="290" y="4442"/>
                </a:lnTo>
                <a:lnTo>
                  <a:pt x="330" y="4524"/>
                </a:lnTo>
                <a:lnTo>
                  <a:pt x="371" y="4603"/>
                </a:lnTo>
                <a:lnTo>
                  <a:pt x="412" y="4678"/>
                </a:lnTo>
                <a:lnTo>
                  <a:pt x="454" y="4750"/>
                </a:lnTo>
                <a:lnTo>
                  <a:pt x="496" y="4818"/>
                </a:lnTo>
                <a:lnTo>
                  <a:pt x="539" y="4882"/>
                </a:lnTo>
                <a:lnTo>
                  <a:pt x="582" y="4943"/>
                </a:lnTo>
                <a:lnTo>
                  <a:pt x="625" y="5003"/>
                </a:lnTo>
                <a:lnTo>
                  <a:pt x="668" y="5059"/>
                </a:lnTo>
                <a:lnTo>
                  <a:pt x="710" y="5113"/>
                </a:lnTo>
                <a:lnTo>
                  <a:pt x="752" y="5164"/>
                </a:lnTo>
                <a:lnTo>
                  <a:pt x="795" y="5215"/>
                </a:lnTo>
                <a:lnTo>
                  <a:pt x="878" y="5312"/>
                </a:lnTo>
                <a:lnTo>
                  <a:pt x="957" y="5404"/>
                </a:lnTo>
                <a:lnTo>
                  <a:pt x="995" y="5449"/>
                </a:lnTo>
                <a:lnTo>
                  <a:pt x="1034" y="5494"/>
                </a:lnTo>
                <a:lnTo>
                  <a:pt x="1070" y="5539"/>
                </a:lnTo>
                <a:lnTo>
                  <a:pt x="1104" y="5585"/>
                </a:lnTo>
                <a:lnTo>
                  <a:pt x="1138" y="5632"/>
                </a:lnTo>
                <a:lnTo>
                  <a:pt x="1170" y="5678"/>
                </a:lnTo>
                <a:lnTo>
                  <a:pt x="1201" y="5726"/>
                </a:lnTo>
                <a:lnTo>
                  <a:pt x="1230" y="5776"/>
                </a:lnTo>
                <a:lnTo>
                  <a:pt x="1256" y="5826"/>
                </a:lnTo>
                <a:lnTo>
                  <a:pt x="1280" y="5878"/>
                </a:lnTo>
                <a:lnTo>
                  <a:pt x="1303" y="5933"/>
                </a:lnTo>
                <a:lnTo>
                  <a:pt x="1323" y="5990"/>
                </a:lnTo>
                <a:lnTo>
                  <a:pt x="1344" y="6056"/>
                </a:lnTo>
                <a:lnTo>
                  <a:pt x="1364" y="6124"/>
                </a:lnTo>
                <a:lnTo>
                  <a:pt x="1381" y="6193"/>
                </a:lnTo>
                <a:lnTo>
                  <a:pt x="1397" y="6263"/>
                </a:lnTo>
                <a:lnTo>
                  <a:pt x="1411" y="6333"/>
                </a:lnTo>
                <a:lnTo>
                  <a:pt x="1424" y="6404"/>
                </a:lnTo>
                <a:lnTo>
                  <a:pt x="1434" y="6476"/>
                </a:lnTo>
                <a:lnTo>
                  <a:pt x="1444" y="6549"/>
                </a:lnTo>
                <a:lnTo>
                  <a:pt x="1451" y="6621"/>
                </a:lnTo>
                <a:lnTo>
                  <a:pt x="1457" y="6695"/>
                </a:lnTo>
                <a:lnTo>
                  <a:pt x="1460" y="6769"/>
                </a:lnTo>
                <a:lnTo>
                  <a:pt x="1464" y="6844"/>
                </a:lnTo>
                <a:lnTo>
                  <a:pt x="1464" y="6918"/>
                </a:lnTo>
                <a:lnTo>
                  <a:pt x="1464" y="6993"/>
                </a:lnTo>
                <a:lnTo>
                  <a:pt x="1460" y="7068"/>
                </a:lnTo>
                <a:lnTo>
                  <a:pt x="1457" y="7143"/>
                </a:lnTo>
                <a:lnTo>
                  <a:pt x="1451" y="7217"/>
                </a:lnTo>
                <a:lnTo>
                  <a:pt x="1444" y="7292"/>
                </a:lnTo>
                <a:lnTo>
                  <a:pt x="1435" y="7366"/>
                </a:lnTo>
                <a:lnTo>
                  <a:pt x="1424" y="7441"/>
                </a:lnTo>
                <a:lnTo>
                  <a:pt x="1412" y="7514"/>
                </a:lnTo>
                <a:lnTo>
                  <a:pt x="1398" y="7588"/>
                </a:lnTo>
                <a:lnTo>
                  <a:pt x="1382" y="7661"/>
                </a:lnTo>
                <a:lnTo>
                  <a:pt x="1366" y="7733"/>
                </a:lnTo>
                <a:lnTo>
                  <a:pt x="1347" y="7806"/>
                </a:lnTo>
                <a:lnTo>
                  <a:pt x="1327" y="7876"/>
                </a:lnTo>
                <a:lnTo>
                  <a:pt x="1305" y="7948"/>
                </a:lnTo>
                <a:lnTo>
                  <a:pt x="1282" y="8017"/>
                </a:lnTo>
                <a:lnTo>
                  <a:pt x="1258" y="8085"/>
                </a:lnTo>
                <a:lnTo>
                  <a:pt x="1232" y="8153"/>
                </a:lnTo>
                <a:lnTo>
                  <a:pt x="1204" y="8219"/>
                </a:lnTo>
                <a:lnTo>
                  <a:pt x="1175" y="8285"/>
                </a:lnTo>
                <a:lnTo>
                  <a:pt x="1159" y="8315"/>
                </a:lnTo>
                <a:lnTo>
                  <a:pt x="1144" y="8346"/>
                </a:lnTo>
                <a:lnTo>
                  <a:pt x="1126" y="8377"/>
                </a:lnTo>
                <a:lnTo>
                  <a:pt x="1110" y="8407"/>
                </a:lnTo>
                <a:lnTo>
                  <a:pt x="1094" y="8438"/>
                </a:lnTo>
                <a:lnTo>
                  <a:pt x="1080" y="8469"/>
                </a:lnTo>
                <a:lnTo>
                  <a:pt x="1074" y="8483"/>
                </a:lnTo>
                <a:lnTo>
                  <a:pt x="1069" y="8498"/>
                </a:lnTo>
                <a:lnTo>
                  <a:pt x="1065" y="8513"/>
                </a:lnTo>
                <a:lnTo>
                  <a:pt x="1061" y="8527"/>
                </a:lnTo>
                <a:lnTo>
                  <a:pt x="5156" y="8526"/>
                </a:lnTo>
                <a:lnTo>
                  <a:pt x="5169" y="8499"/>
                </a:lnTo>
                <a:lnTo>
                  <a:pt x="5180" y="8469"/>
                </a:lnTo>
                <a:lnTo>
                  <a:pt x="5190" y="8437"/>
                </a:lnTo>
                <a:lnTo>
                  <a:pt x="5199" y="8403"/>
                </a:lnTo>
                <a:lnTo>
                  <a:pt x="5206" y="8367"/>
                </a:lnTo>
                <a:lnTo>
                  <a:pt x="5213" y="8329"/>
                </a:lnTo>
                <a:lnTo>
                  <a:pt x="5218" y="8291"/>
                </a:lnTo>
                <a:lnTo>
                  <a:pt x="5224" y="8251"/>
                </a:lnTo>
                <a:lnTo>
                  <a:pt x="5232" y="8168"/>
                </a:lnTo>
                <a:lnTo>
                  <a:pt x="5238" y="8083"/>
                </a:lnTo>
                <a:lnTo>
                  <a:pt x="5245" y="7997"/>
                </a:lnTo>
                <a:lnTo>
                  <a:pt x="5251" y="7912"/>
                </a:lnTo>
                <a:lnTo>
                  <a:pt x="5255" y="7871"/>
                </a:lnTo>
                <a:lnTo>
                  <a:pt x="5259" y="7829"/>
                </a:lnTo>
                <a:lnTo>
                  <a:pt x="5263" y="7789"/>
                </a:lnTo>
                <a:lnTo>
                  <a:pt x="5269" y="7750"/>
                </a:lnTo>
                <a:lnTo>
                  <a:pt x="5276" y="7712"/>
                </a:lnTo>
                <a:lnTo>
                  <a:pt x="5283" y="7676"/>
                </a:lnTo>
                <a:lnTo>
                  <a:pt x="5291" y="7642"/>
                </a:lnTo>
                <a:lnTo>
                  <a:pt x="5301" y="7609"/>
                </a:lnTo>
                <a:lnTo>
                  <a:pt x="5312" y="7578"/>
                </a:lnTo>
                <a:lnTo>
                  <a:pt x="5324" y="7550"/>
                </a:lnTo>
                <a:lnTo>
                  <a:pt x="5337" y="7524"/>
                </a:lnTo>
                <a:lnTo>
                  <a:pt x="5352" y="7501"/>
                </a:lnTo>
                <a:lnTo>
                  <a:pt x="5370" y="7480"/>
                </a:lnTo>
                <a:lnTo>
                  <a:pt x="5389" y="7464"/>
                </a:lnTo>
                <a:lnTo>
                  <a:pt x="5411" y="7449"/>
                </a:lnTo>
                <a:lnTo>
                  <a:pt x="5434" y="7438"/>
                </a:lnTo>
                <a:lnTo>
                  <a:pt x="5457" y="7432"/>
                </a:lnTo>
                <a:lnTo>
                  <a:pt x="5482" y="7426"/>
                </a:lnTo>
                <a:lnTo>
                  <a:pt x="5510" y="7422"/>
                </a:lnTo>
                <a:lnTo>
                  <a:pt x="5539" y="7420"/>
                </a:lnTo>
                <a:lnTo>
                  <a:pt x="5570" y="7419"/>
                </a:lnTo>
                <a:lnTo>
                  <a:pt x="5602" y="7419"/>
                </a:lnTo>
                <a:lnTo>
                  <a:pt x="5636" y="7420"/>
                </a:lnTo>
                <a:lnTo>
                  <a:pt x="5671" y="7423"/>
                </a:lnTo>
                <a:lnTo>
                  <a:pt x="5708" y="7426"/>
                </a:lnTo>
                <a:lnTo>
                  <a:pt x="5745" y="7430"/>
                </a:lnTo>
                <a:lnTo>
                  <a:pt x="5784" y="7435"/>
                </a:lnTo>
                <a:lnTo>
                  <a:pt x="5823" y="7441"/>
                </a:lnTo>
                <a:lnTo>
                  <a:pt x="5905" y="7453"/>
                </a:lnTo>
                <a:lnTo>
                  <a:pt x="5988" y="7466"/>
                </a:lnTo>
                <a:lnTo>
                  <a:pt x="6074" y="7479"/>
                </a:lnTo>
                <a:lnTo>
                  <a:pt x="6160" y="7491"/>
                </a:lnTo>
                <a:lnTo>
                  <a:pt x="6204" y="7497"/>
                </a:lnTo>
                <a:lnTo>
                  <a:pt x="6247" y="7502"/>
                </a:lnTo>
                <a:lnTo>
                  <a:pt x="6289" y="7507"/>
                </a:lnTo>
                <a:lnTo>
                  <a:pt x="6332" y="7510"/>
                </a:lnTo>
                <a:lnTo>
                  <a:pt x="6374" y="7513"/>
                </a:lnTo>
                <a:lnTo>
                  <a:pt x="6416" y="7514"/>
                </a:lnTo>
                <a:lnTo>
                  <a:pt x="6457" y="7515"/>
                </a:lnTo>
                <a:lnTo>
                  <a:pt x="6497" y="7515"/>
                </a:lnTo>
                <a:lnTo>
                  <a:pt x="6537" y="7513"/>
                </a:lnTo>
                <a:lnTo>
                  <a:pt x="6575" y="7510"/>
                </a:lnTo>
                <a:lnTo>
                  <a:pt x="6613" y="7506"/>
                </a:lnTo>
                <a:lnTo>
                  <a:pt x="6649" y="7499"/>
                </a:lnTo>
                <a:lnTo>
                  <a:pt x="6689" y="7490"/>
                </a:lnTo>
                <a:lnTo>
                  <a:pt x="6726" y="7480"/>
                </a:lnTo>
                <a:lnTo>
                  <a:pt x="6761" y="7468"/>
                </a:lnTo>
                <a:lnTo>
                  <a:pt x="6795" y="7455"/>
                </a:lnTo>
                <a:lnTo>
                  <a:pt x="6827" y="7441"/>
                </a:lnTo>
                <a:lnTo>
                  <a:pt x="6857" y="7425"/>
                </a:lnTo>
                <a:lnTo>
                  <a:pt x="6886" y="7409"/>
                </a:lnTo>
                <a:lnTo>
                  <a:pt x="6912" y="7391"/>
                </a:lnTo>
                <a:lnTo>
                  <a:pt x="6936" y="7371"/>
                </a:lnTo>
                <a:lnTo>
                  <a:pt x="6959" y="7352"/>
                </a:lnTo>
                <a:lnTo>
                  <a:pt x="6980" y="7330"/>
                </a:lnTo>
                <a:lnTo>
                  <a:pt x="6999" y="7307"/>
                </a:lnTo>
                <a:lnTo>
                  <a:pt x="7016" y="7282"/>
                </a:lnTo>
                <a:lnTo>
                  <a:pt x="7032" y="7258"/>
                </a:lnTo>
                <a:lnTo>
                  <a:pt x="7046" y="7232"/>
                </a:lnTo>
                <a:lnTo>
                  <a:pt x="7058" y="7204"/>
                </a:lnTo>
                <a:lnTo>
                  <a:pt x="7069" y="7177"/>
                </a:lnTo>
                <a:lnTo>
                  <a:pt x="7078" y="7147"/>
                </a:lnTo>
                <a:lnTo>
                  <a:pt x="7086" y="7117"/>
                </a:lnTo>
                <a:lnTo>
                  <a:pt x="7091" y="7085"/>
                </a:lnTo>
                <a:lnTo>
                  <a:pt x="7094" y="7054"/>
                </a:lnTo>
                <a:lnTo>
                  <a:pt x="7097" y="7021"/>
                </a:lnTo>
                <a:lnTo>
                  <a:pt x="7098" y="6986"/>
                </a:lnTo>
                <a:lnTo>
                  <a:pt x="7097" y="6951"/>
                </a:lnTo>
                <a:lnTo>
                  <a:pt x="7094" y="6916"/>
                </a:lnTo>
                <a:lnTo>
                  <a:pt x="7090" y="6880"/>
                </a:lnTo>
                <a:lnTo>
                  <a:pt x="7085" y="6842"/>
                </a:lnTo>
                <a:lnTo>
                  <a:pt x="7077" y="6804"/>
                </a:lnTo>
                <a:lnTo>
                  <a:pt x="7068" y="6765"/>
                </a:lnTo>
                <a:lnTo>
                  <a:pt x="7057" y="6726"/>
                </a:lnTo>
                <a:lnTo>
                  <a:pt x="7045" y="6685"/>
                </a:lnTo>
                <a:lnTo>
                  <a:pt x="7032" y="6644"/>
                </a:lnTo>
                <a:lnTo>
                  <a:pt x="6996" y="6546"/>
                </a:lnTo>
                <a:lnTo>
                  <a:pt x="6968" y="6476"/>
                </a:lnTo>
                <a:lnTo>
                  <a:pt x="6959" y="6449"/>
                </a:lnTo>
                <a:lnTo>
                  <a:pt x="6953" y="6427"/>
                </a:lnTo>
                <a:lnTo>
                  <a:pt x="6950" y="6417"/>
                </a:lnTo>
                <a:lnTo>
                  <a:pt x="6950" y="6408"/>
                </a:lnTo>
                <a:lnTo>
                  <a:pt x="6950" y="6399"/>
                </a:lnTo>
                <a:lnTo>
                  <a:pt x="6950" y="6392"/>
                </a:lnTo>
                <a:lnTo>
                  <a:pt x="6953" y="6384"/>
                </a:lnTo>
                <a:lnTo>
                  <a:pt x="6956" y="6376"/>
                </a:lnTo>
                <a:lnTo>
                  <a:pt x="6959" y="6368"/>
                </a:lnTo>
                <a:lnTo>
                  <a:pt x="6965" y="6362"/>
                </a:lnTo>
                <a:lnTo>
                  <a:pt x="6971" y="6354"/>
                </a:lnTo>
                <a:lnTo>
                  <a:pt x="6979" y="6346"/>
                </a:lnTo>
                <a:lnTo>
                  <a:pt x="6988" y="6339"/>
                </a:lnTo>
                <a:lnTo>
                  <a:pt x="6998" y="6331"/>
                </a:lnTo>
                <a:lnTo>
                  <a:pt x="7050" y="6291"/>
                </a:lnTo>
                <a:lnTo>
                  <a:pt x="7126" y="6235"/>
                </a:lnTo>
                <a:lnTo>
                  <a:pt x="7148" y="6218"/>
                </a:lnTo>
                <a:lnTo>
                  <a:pt x="7166" y="6201"/>
                </a:lnTo>
                <a:lnTo>
                  <a:pt x="7181" y="6185"/>
                </a:lnTo>
                <a:lnTo>
                  <a:pt x="7192" y="6168"/>
                </a:lnTo>
                <a:lnTo>
                  <a:pt x="7201" y="6153"/>
                </a:lnTo>
                <a:lnTo>
                  <a:pt x="7207" y="6138"/>
                </a:lnTo>
                <a:lnTo>
                  <a:pt x="7210" y="6123"/>
                </a:lnTo>
                <a:lnTo>
                  <a:pt x="7211" y="6109"/>
                </a:lnTo>
                <a:lnTo>
                  <a:pt x="7209" y="6096"/>
                </a:lnTo>
                <a:lnTo>
                  <a:pt x="7206" y="6083"/>
                </a:lnTo>
                <a:lnTo>
                  <a:pt x="7200" y="6069"/>
                </a:lnTo>
                <a:lnTo>
                  <a:pt x="7192" y="6057"/>
                </a:lnTo>
                <a:lnTo>
                  <a:pt x="7184" y="6045"/>
                </a:lnTo>
                <a:lnTo>
                  <a:pt x="7173" y="6034"/>
                </a:lnTo>
                <a:lnTo>
                  <a:pt x="7162" y="6023"/>
                </a:lnTo>
                <a:lnTo>
                  <a:pt x="7149" y="6013"/>
                </a:lnTo>
                <a:lnTo>
                  <a:pt x="7135" y="6002"/>
                </a:lnTo>
                <a:lnTo>
                  <a:pt x="7122" y="5993"/>
                </a:lnTo>
                <a:lnTo>
                  <a:pt x="7108" y="5985"/>
                </a:lnTo>
                <a:lnTo>
                  <a:pt x="7092" y="5976"/>
                </a:lnTo>
                <a:lnTo>
                  <a:pt x="7063" y="5960"/>
                </a:lnTo>
                <a:lnTo>
                  <a:pt x="7034" y="5946"/>
                </a:lnTo>
                <a:lnTo>
                  <a:pt x="6985" y="5925"/>
                </a:lnTo>
                <a:lnTo>
                  <a:pt x="6957" y="5912"/>
                </a:lnTo>
                <a:lnTo>
                  <a:pt x="7010" y="5903"/>
                </a:lnTo>
                <a:lnTo>
                  <a:pt x="7056" y="5894"/>
                </a:lnTo>
                <a:lnTo>
                  <a:pt x="7077" y="5891"/>
                </a:lnTo>
                <a:lnTo>
                  <a:pt x="7097" y="5886"/>
                </a:lnTo>
                <a:lnTo>
                  <a:pt x="7115" y="5881"/>
                </a:lnTo>
                <a:lnTo>
                  <a:pt x="7133" y="5876"/>
                </a:lnTo>
                <a:lnTo>
                  <a:pt x="7149" y="5869"/>
                </a:lnTo>
                <a:lnTo>
                  <a:pt x="7166" y="5861"/>
                </a:lnTo>
                <a:lnTo>
                  <a:pt x="7181" y="5854"/>
                </a:lnTo>
                <a:lnTo>
                  <a:pt x="7198" y="5845"/>
                </a:lnTo>
                <a:lnTo>
                  <a:pt x="7213" y="5834"/>
                </a:lnTo>
                <a:lnTo>
                  <a:pt x="7229" y="5822"/>
                </a:lnTo>
                <a:lnTo>
                  <a:pt x="7245" y="5809"/>
                </a:lnTo>
                <a:lnTo>
                  <a:pt x="7262" y="579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12"/>
          <p:cNvSpPr/>
          <p:nvPr/>
        </p:nvSpPr>
        <p:spPr>
          <a:xfrm>
            <a:off x="492529" y="1926882"/>
            <a:ext cx="3049913" cy="2626868"/>
          </a:xfrm>
          <a:custGeom>
            <a:avLst/>
            <a:gdLst/>
            <a:ahLst/>
            <a:cxnLst/>
            <a:rect l="l" t="t" r="r" b="b"/>
            <a:pathLst>
              <a:path w="5510" h="4742" extrusionOk="0">
                <a:moveTo>
                  <a:pt x="520" y="3750"/>
                </a:moveTo>
                <a:lnTo>
                  <a:pt x="537" y="3764"/>
                </a:lnTo>
                <a:lnTo>
                  <a:pt x="553" y="3776"/>
                </a:lnTo>
                <a:lnTo>
                  <a:pt x="568" y="3787"/>
                </a:lnTo>
                <a:lnTo>
                  <a:pt x="584" y="3797"/>
                </a:lnTo>
                <a:lnTo>
                  <a:pt x="600" y="3807"/>
                </a:lnTo>
                <a:lnTo>
                  <a:pt x="616" y="3815"/>
                </a:lnTo>
                <a:lnTo>
                  <a:pt x="631" y="3821"/>
                </a:lnTo>
                <a:lnTo>
                  <a:pt x="647" y="3828"/>
                </a:lnTo>
                <a:lnTo>
                  <a:pt x="662" y="3833"/>
                </a:lnTo>
                <a:lnTo>
                  <a:pt x="677" y="3838"/>
                </a:lnTo>
                <a:lnTo>
                  <a:pt x="693" y="3841"/>
                </a:lnTo>
                <a:lnTo>
                  <a:pt x="708" y="3844"/>
                </a:lnTo>
                <a:lnTo>
                  <a:pt x="723" y="3847"/>
                </a:lnTo>
                <a:lnTo>
                  <a:pt x="739" y="3848"/>
                </a:lnTo>
                <a:lnTo>
                  <a:pt x="755" y="3849"/>
                </a:lnTo>
                <a:lnTo>
                  <a:pt x="771" y="3849"/>
                </a:lnTo>
                <a:lnTo>
                  <a:pt x="803" y="3848"/>
                </a:lnTo>
                <a:lnTo>
                  <a:pt x="836" y="3844"/>
                </a:lnTo>
                <a:lnTo>
                  <a:pt x="870" y="3840"/>
                </a:lnTo>
                <a:lnTo>
                  <a:pt x="904" y="3835"/>
                </a:lnTo>
                <a:lnTo>
                  <a:pt x="978" y="3820"/>
                </a:lnTo>
                <a:lnTo>
                  <a:pt x="1056" y="3806"/>
                </a:lnTo>
                <a:lnTo>
                  <a:pt x="1066" y="3826"/>
                </a:lnTo>
                <a:lnTo>
                  <a:pt x="1073" y="3847"/>
                </a:lnTo>
                <a:lnTo>
                  <a:pt x="1081" y="3869"/>
                </a:lnTo>
                <a:lnTo>
                  <a:pt x="1089" y="3891"/>
                </a:lnTo>
                <a:lnTo>
                  <a:pt x="1101" y="3938"/>
                </a:lnTo>
                <a:lnTo>
                  <a:pt x="1113" y="3987"/>
                </a:lnTo>
                <a:lnTo>
                  <a:pt x="1119" y="4013"/>
                </a:lnTo>
                <a:lnTo>
                  <a:pt x="1127" y="4038"/>
                </a:lnTo>
                <a:lnTo>
                  <a:pt x="1135" y="4064"/>
                </a:lnTo>
                <a:lnTo>
                  <a:pt x="1144" y="4090"/>
                </a:lnTo>
                <a:lnTo>
                  <a:pt x="1153" y="4116"/>
                </a:lnTo>
                <a:lnTo>
                  <a:pt x="1164" y="4142"/>
                </a:lnTo>
                <a:lnTo>
                  <a:pt x="1178" y="4168"/>
                </a:lnTo>
                <a:lnTo>
                  <a:pt x="1192" y="4194"/>
                </a:lnTo>
                <a:lnTo>
                  <a:pt x="1216" y="4232"/>
                </a:lnTo>
                <a:lnTo>
                  <a:pt x="1241" y="4266"/>
                </a:lnTo>
                <a:lnTo>
                  <a:pt x="1267" y="4298"/>
                </a:lnTo>
                <a:lnTo>
                  <a:pt x="1294" y="4326"/>
                </a:lnTo>
                <a:lnTo>
                  <a:pt x="1322" y="4352"/>
                </a:lnTo>
                <a:lnTo>
                  <a:pt x="1350" y="4376"/>
                </a:lnTo>
                <a:lnTo>
                  <a:pt x="1379" y="4396"/>
                </a:lnTo>
                <a:lnTo>
                  <a:pt x="1409" y="4414"/>
                </a:lnTo>
                <a:lnTo>
                  <a:pt x="1439" y="4429"/>
                </a:lnTo>
                <a:lnTo>
                  <a:pt x="1470" y="4443"/>
                </a:lnTo>
                <a:lnTo>
                  <a:pt x="1501" y="4453"/>
                </a:lnTo>
                <a:lnTo>
                  <a:pt x="1533" y="4460"/>
                </a:lnTo>
                <a:lnTo>
                  <a:pt x="1565" y="4466"/>
                </a:lnTo>
                <a:lnTo>
                  <a:pt x="1598" y="4469"/>
                </a:lnTo>
                <a:lnTo>
                  <a:pt x="1630" y="4469"/>
                </a:lnTo>
                <a:lnTo>
                  <a:pt x="1663" y="4468"/>
                </a:lnTo>
                <a:lnTo>
                  <a:pt x="1696" y="4464"/>
                </a:lnTo>
                <a:lnTo>
                  <a:pt x="1729" y="4458"/>
                </a:lnTo>
                <a:lnTo>
                  <a:pt x="1762" y="4450"/>
                </a:lnTo>
                <a:lnTo>
                  <a:pt x="1795" y="4440"/>
                </a:lnTo>
                <a:lnTo>
                  <a:pt x="1828" y="4428"/>
                </a:lnTo>
                <a:lnTo>
                  <a:pt x="1861" y="4414"/>
                </a:lnTo>
                <a:lnTo>
                  <a:pt x="1893" y="4399"/>
                </a:lnTo>
                <a:lnTo>
                  <a:pt x="1926" y="4381"/>
                </a:lnTo>
                <a:lnTo>
                  <a:pt x="1957" y="4361"/>
                </a:lnTo>
                <a:lnTo>
                  <a:pt x="1989" y="4340"/>
                </a:lnTo>
                <a:lnTo>
                  <a:pt x="2020" y="4317"/>
                </a:lnTo>
                <a:lnTo>
                  <a:pt x="2051" y="4293"/>
                </a:lnTo>
                <a:lnTo>
                  <a:pt x="2081" y="4267"/>
                </a:lnTo>
                <a:lnTo>
                  <a:pt x="2110" y="4239"/>
                </a:lnTo>
                <a:lnTo>
                  <a:pt x="2139" y="4211"/>
                </a:lnTo>
                <a:lnTo>
                  <a:pt x="2167" y="4180"/>
                </a:lnTo>
                <a:lnTo>
                  <a:pt x="2287" y="4742"/>
                </a:lnTo>
                <a:lnTo>
                  <a:pt x="2547" y="4741"/>
                </a:lnTo>
                <a:lnTo>
                  <a:pt x="2570" y="4657"/>
                </a:lnTo>
                <a:lnTo>
                  <a:pt x="2595" y="4574"/>
                </a:lnTo>
                <a:lnTo>
                  <a:pt x="2621" y="4490"/>
                </a:lnTo>
                <a:lnTo>
                  <a:pt x="2647" y="4407"/>
                </a:lnTo>
                <a:lnTo>
                  <a:pt x="2674" y="4325"/>
                </a:lnTo>
                <a:lnTo>
                  <a:pt x="2702" y="4243"/>
                </a:lnTo>
                <a:lnTo>
                  <a:pt x="2731" y="4160"/>
                </a:lnTo>
                <a:lnTo>
                  <a:pt x="2760" y="4078"/>
                </a:lnTo>
                <a:lnTo>
                  <a:pt x="2786" y="4013"/>
                </a:lnTo>
                <a:lnTo>
                  <a:pt x="2811" y="3953"/>
                </a:lnTo>
                <a:lnTo>
                  <a:pt x="2837" y="3899"/>
                </a:lnTo>
                <a:lnTo>
                  <a:pt x="2864" y="3851"/>
                </a:lnTo>
                <a:lnTo>
                  <a:pt x="2891" y="3808"/>
                </a:lnTo>
                <a:lnTo>
                  <a:pt x="2919" y="3769"/>
                </a:lnTo>
                <a:lnTo>
                  <a:pt x="2947" y="3734"/>
                </a:lnTo>
                <a:lnTo>
                  <a:pt x="2976" y="3705"/>
                </a:lnTo>
                <a:lnTo>
                  <a:pt x="3005" y="3678"/>
                </a:lnTo>
                <a:lnTo>
                  <a:pt x="3035" y="3656"/>
                </a:lnTo>
                <a:lnTo>
                  <a:pt x="3065" y="3637"/>
                </a:lnTo>
                <a:lnTo>
                  <a:pt x="3096" y="3619"/>
                </a:lnTo>
                <a:lnTo>
                  <a:pt x="3128" y="3605"/>
                </a:lnTo>
                <a:lnTo>
                  <a:pt x="3159" y="3593"/>
                </a:lnTo>
                <a:lnTo>
                  <a:pt x="3191" y="3583"/>
                </a:lnTo>
                <a:lnTo>
                  <a:pt x="3224" y="3574"/>
                </a:lnTo>
                <a:lnTo>
                  <a:pt x="3257" y="3566"/>
                </a:lnTo>
                <a:lnTo>
                  <a:pt x="3290" y="3560"/>
                </a:lnTo>
                <a:lnTo>
                  <a:pt x="3324" y="3554"/>
                </a:lnTo>
                <a:lnTo>
                  <a:pt x="3360" y="3549"/>
                </a:lnTo>
                <a:lnTo>
                  <a:pt x="3395" y="3543"/>
                </a:lnTo>
                <a:lnTo>
                  <a:pt x="3430" y="3537"/>
                </a:lnTo>
                <a:lnTo>
                  <a:pt x="3466" y="3530"/>
                </a:lnTo>
                <a:lnTo>
                  <a:pt x="3503" y="3522"/>
                </a:lnTo>
                <a:lnTo>
                  <a:pt x="3539" y="3513"/>
                </a:lnTo>
                <a:lnTo>
                  <a:pt x="3576" y="3502"/>
                </a:lnTo>
                <a:lnTo>
                  <a:pt x="3614" y="3489"/>
                </a:lnTo>
                <a:lnTo>
                  <a:pt x="3652" y="3475"/>
                </a:lnTo>
                <a:lnTo>
                  <a:pt x="3691" y="3457"/>
                </a:lnTo>
                <a:lnTo>
                  <a:pt x="3730" y="3436"/>
                </a:lnTo>
                <a:lnTo>
                  <a:pt x="3770" y="3413"/>
                </a:lnTo>
                <a:lnTo>
                  <a:pt x="3809" y="3386"/>
                </a:lnTo>
                <a:lnTo>
                  <a:pt x="3839" y="3363"/>
                </a:lnTo>
                <a:lnTo>
                  <a:pt x="3867" y="3341"/>
                </a:lnTo>
                <a:lnTo>
                  <a:pt x="3891" y="3320"/>
                </a:lnTo>
                <a:lnTo>
                  <a:pt x="3913" y="3298"/>
                </a:lnTo>
                <a:lnTo>
                  <a:pt x="3933" y="3277"/>
                </a:lnTo>
                <a:lnTo>
                  <a:pt x="3949" y="3257"/>
                </a:lnTo>
                <a:lnTo>
                  <a:pt x="3964" y="3236"/>
                </a:lnTo>
                <a:lnTo>
                  <a:pt x="3978" y="3218"/>
                </a:lnTo>
                <a:lnTo>
                  <a:pt x="3989" y="3198"/>
                </a:lnTo>
                <a:lnTo>
                  <a:pt x="3997" y="3179"/>
                </a:lnTo>
                <a:lnTo>
                  <a:pt x="4005" y="3159"/>
                </a:lnTo>
                <a:lnTo>
                  <a:pt x="4011" y="3142"/>
                </a:lnTo>
                <a:lnTo>
                  <a:pt x="4015" y="3123"/>
                </a:lnTo>
                <a:lnTo>
                  <a:pt x="4017" y="3105"/>
                </a:lnTo>
                <a:lnTo>
                  <a:pt x="4018" y="3088"/>
                </a:lnTo>
                <a:lnTo>
                  <a:pt x="4018" y="3070"/>
                </a:lnTo>
                <a:lnTo>
                  <a:pt x="4018" y="3053"/>
                </a:lnTo>
                <a:lnTo>
                  <a:pt x="4016" y="3036"/>
                </a:lnTo>
                <a:lnTo>
                  <a:pt x="4013" y="3020"/>
                </a:lnTo>
                <a:lnTo>
                  <a:pt x="4010" y="3003"/>
                </a:lnTo>
                <a:lnTo>
                  <a:pt x="4000" y="2970"/>
                </a:lnTo>
                <a:lnTo>
                  <a:pt x="3989" y="2938"/>
                </a:lnTo>
                <a:lnTo>
                  <a:pt x="3977" y="2907"/>
                </a:lnTo>
                <a:lnTo>
                  <a:pt x="3964" y="2877"/>
                </a:lnTo>
                <a:lnTo>
                  <a:pt x="3953" y="2846"/>
                </a:lnTo>
                <a:lnTo>
                  <a:pt x="3944" y="2816"/>
                </a:lnTo>
                <a:lnTo>
                  <a:pt x="3999" y="2812"/>
                </a:lnTo>
                <a:lnTo>
                  <a:pt x="4052" y="2807"/>
                </a:lnTo>
                <a:lnTo>
                  <a:pt x="4104" y="2804"/>
                </a:lnTo>
                <a:lnTo>
                  <a:pt x="4155" y="2800"/>
                </a:lnTo>
                <a:lnTo>
                  <a:pt x="4204" y="2795"/>
                </a:lnTo>
                <a:lnTo>
                  <a:pt x="4253" y="2791"/>
                </a:lnTo>
                <a:lnTo>
                  <a:pt x="4301" y="2787"/>
                </a:lnTo>
                <a:lnTo>
                  <a:pt x="4349" y="2781"/>
                </a:lnTo>
                <a:lnTo>
                  <a:pt x="4397" y="2776"/>
                </a:lnTo>
                <a:lnTo>
                  <a:pt x="4444" y="2769"/>
                </a:lnTo>
                <a:lnTo>
                  <a:pt x="4492" y="2762"/>
                </a:lnTo>
                <a:lnTo>
                  <a:pt x="4541" y="2755"/>
                </a:lnTo>
                <a:lnTo>
                  <a:pt x="4590" y="2746"/>
                </a:lnTo>
                <a:lnTo>
                  <a:pt x="4640" y="2737"/>
                </a:lnTo>
                <a:lnTo>
                  <a:pt x="4691" y="2726"/>
                </a:lnTo>
                <a:lnTo>
                  <a:pt x="4744" y="2715"/>
                </a:lnTo>
                <a:lnTo>
                  <a:pt x="4806" y="2700"/>
                </a:lnTo>
                <a:lnTo>
                  <a:pt x="4862" y="2684"/>
                </a:lnTo>
                <a:lnTo>
                  <a:pt x="4888" y="2675"/>
                </a:lnTo>
                <a:lnTo>
                  <a:pt x="4914" y="2668"/>
                </a:lnTo>
                <a:lnTo>
                  <a:pt x="4937" y="2659"/>
                </a:lnTo>
                <a:lnTo>
                  <a:pt x="4960" y="2649"/>
                </a:lnTo>
                <a:lnTo>
                  <a:pt x="4981" y="2640"/>
                </a:lnTo>
                <a:lnTo>
                  <a:pt x="5000" y="2629"/>
                </a:lnTo>
                <a:lnTo>
                  <a:pt x="5019" y="2619"/>
                </a:lnTo>
                <a:lnTo>
                  <a:pt x="5036" y="2608"/>
                </a:lnTo>
                <a:lnTo>
                  <a:pt x="5052" y="2597"/>
                </a:lnTo>
                <a:lnTo>
                  <a:pt x="5067" y="2585"/>
                </a:lnTo>
                <a:lnTo>
                  <a:pt x="5082" y="2572"/>
                </a:lnTo>
                <a:lnTo>
                  <a:pt x="5094" y="2559"/>
                </a:lnTo>
                <a:lnTo>
                  <a:pt x="5106" y="2546"/>
                </a:lnTo>
                <a:lnTo>
                  <a:pt x="5117" y="2531"/>
                </a:lnTo>
                <a:lnTo>
                  <a:pt x="5126" y="2516"/>
                </a:lnTo>
                <a:lnTo>
                  <a:pt x="5135" y="2499"/>
                </a:lnTo>
                <a:lnTo>
                  <a:pt x="5142" y="2483"/>
                </a:lnTo>
                <a:lnTo>
                  <a:pt x="5149" y="2465"/>
                </a:lnTo>
                <a:lnTo>
                  <a:pt x="5154" y="2447"/>
                </a:lnTo>
                <a:lnTo>
                  <a:pt x="5160" y="2427"/>
                </a:lnTo>
                <a:lnTo>
                  <a:pt x="5163" y="2407"/>
                </a:lnTo>
                <a:lnTo>
                  <a:pt x="5166" y="2386"/>
                </a:lnTo>
                <a:lnTo>
                  <a:pt x="5168" y="2363"/>
                </a:lnTo>
                <a:lnTo>
                  <a:pt x="5169" y="2340"/>
                </a:lnTo>
                <a:lnTo>
                  <a:pt x="5170" y="2316"/>
                </a:lnTo>
                <a:lnTo>
                  <a:pt x="5169" y="2291"/>
                </a:lnTo>
                <a:lnTo>
                  <a:pt x="5168" y="2264"/>
                </a:lnTo>
                <a:lnTo>
                  <a:pt x="5165" y="2237"/>
                </a:lnTo>
                <a:lnTo>
                  <a:pt x="5193" y="2232"/>
                </a:lnTo>
                <a:lnTo>
                  <a:pt x="5218" y="2228"/>
                </a:lnTo>
                <a:lnTo>
                  <a:pt x="5243" y="2221"/>
                </a:lnTo>
                <a:lnTo>
                  <a:pt x="5268" y="2214"/>
                </a:lnTo>
                <a:lnTo>
                  <a:pt x="5290" y="2205"/>
                </a:lnTo>
                <a:lnTo>
                  <a:pt x="5312" y="2195"/>
                </a:lnTo>
                <a:lnTo>
                  <a:pt x="5333" y="2183"/>
                </a:lnTo>
                <a:lnTo>
                  <a:pt x="5351" y="2170"/>
                </a:lnTo>
                <a:lnTo>
                  <a:pt x="5370" y="2155"/>
                </a:lnTo>
                <a:lnTo>
                  <a:pt x="5388" y="2140"/>
                </a:lnTo>
                <a:lnTo>
                  <a:pt x="5403" y="2124"/>
                </a:lnTo>
                <a:lnTo>
                  <a:pt x="5418" y="2107"/>
                </a:lnTo>
                <a:lnTo>
                  <a:pt x="5432" y="2088"/>
                </a:lnTo>
                <a:lnTo>
                  <a:pt x="5445" y="2068"/>
                </a:lnTo>
                <a:lnTo>
                  <a:pt x="5456" y="2047"/>
                </a:lnTo>
                <a:lnTo>
                  <a:pt x="5467" y="2027"/>
                </a:lnTo>
                <a:lnTo>
                  <a:pt x="5476" y="2005"/>
                </a:lnTo>
                <a:lnTo>
                  <a:pt x="5483" y="1982"/>
                </a:lnTo>
                <a:lnTo>
                  <a:pt x="5491" y="1957"/>
                </a:lnTo>
                <a:lnTo>
                  <a:pt x="5496" y="1932"/>
                </a:lnTo>
                <a:lnTo>
                  <a:pt x="5502" y="1907"/>
                </a:lnTo>
                <a:lnTo>
                  <a:pt x="5505" y="1880"/>
                </a:lnTo>
                <a:lnTo>
                  <a:pt x="5507" y="1854"/>
                </a:lnTo>
                <a:lnTo>
                  <a:pt x="5508" y="1826"/>
                </a:lnTo>
                <a:lnTo>
                  <a:pt x="5510" y="1799"/>
                </a:lnTo>
                <a:lnTo>
                  <a:pt x="5508" y="1770"/>
                </a:lnTo>
                <a:lnTo>
                  <a:pt x="5506" y="1742"/>
                </a:lnTo>
                <a:lnTo>
                  <a:pt x="5503" y="1712"/>
                </a:lnTo>
                <a:lnTo>
                  <a:pt x="5500" y="1682"/>
                </a:lnTo>
                <a:lnTo>
                  <a:pt x="5494" y="1653"/>
                </a:lnTo>
                <a:lnTo>
                  <a:pt x="5488" y="1622"/>
                </a:lnTo>
                <a:lnTo>
                  <a:pt x="5480" y="1591"/>
                </a:lnTo>
                <a:lnTo>
                  <a:pt x="5472" y="1564"/>
                </a:lnTo>
                <a:lnTo>
                  <a:pt x="5465" y="1537"/>
                </a:lnTo>
                <a:lnTo>
                  <a:pt x="5456" y="1512"/>
                </a:lnTo>
                <a:lnTo>
                  <a:pt x="5447" y="1487"/>
                </a:lnTo>
                <a:lnTo>
                  <a:pt x="5437" y="1464"/>
                </a:lnTo>
                <a:lnTo>
                  <a:pt x="5427" y="1440"/>
                </a:lnTo>
                <a:lnTo>
                  <a:pt x="5417" y="1418"/>
                </a:lnTo>
                <a:lnTo>
                  <a:pt x="5406" y="1398"/>
                </a:lnTo>
                <a:lnTo>
                  <a:pt x="5395" y="1377"/>
                </a:lnTo>
                <a:lnTo>
                  <a:pt x="5384" y="1358"/>
                </a:lnTo>
                <a:lnTo>
                  <a:pt x="5372" y="1338"/>
                </a:lnTo>
                <a:lnTo>
                  <a:pt x="5360" y="1321"/>
                </a:lnTo>
                <a:lnTo>
                  <a:pt x="5348" y="1303"/>
                </a:lnTo>
                <a:lnTo>
                  <a:pt x="5335" y="1286"/>
                </a:lnTo>
                <a:lnTo>
                  <a:pt x="5320" y="1270"/>
                </a:lnTo>
                <a:lnTo>
                  <a:pt x="5307" y="1254"/>
                </a:lnTo>
                <a:lnTo>
                  <a:pt x="5293" y="1238"/>
                </a:lnTo>
                <a:lnTo>
                  <a:pt x="5279" y="1223"/>
                </a:lnTo>
                <a:lnTo>
                  <a:pt x="5263" y="1208"/>
                </a:lnTo>
                <a:lnTo>
                  <a:pt x="5248" y="1194"/>
                </a:lnTo>
                <a:lnTo>
                  <a:pt x="5216" y="1167"/>
                </a:lnTo>
                <a:lnTo>
                  <a:pt x="5182" y="1140"/>
                </a:lnTo>
                <a:lnTo>
                  <a:pt x="5148" y="1115"/>
                </a:lnTo>
                <a:lnTo>
                  <a:pt x="5111" y="1090"/>
                </a:lnTo>
                <a:lnTo>
                  <a:pt x="5073" y="1064"/>
                </a:lnTo>
                <a:lnTo>
                  <a:pt x="5035" y="1039"/>
                </a:lnTo>
                <a:lnTo>
                  <a:pt x="5039" y="1017"/>
                </a:lnTo>
                <a:lnTo>
                  <a:pt x="5042" y="996"/>
                </a:lnTo>
                <a:lnTo>
                  <a:pt x="5044" y="975"/>
                </a:lnTo>
                <a:lnTo>
                  <a:pt x="5044" y="955"/>
                </a:lnTo>
                <a:lnTo>
                  <a:pt x="5043" y="937"/>
                </a:lnTo>
                <a:lnTo>
                  <a:pt x="5041" y="919"/>
                </a:lnTo>
                <a:lnTo>
                  <a:pt x="5037" y="902"/>
                </a:lnTo>
                <a:lnTo>
                  <a:pt x="5032" y="885"/>
                </a:lnTo>
                <a:lnTo>
                  <a:pt x="5026" y="869"/>
                </a:lnTo>
                <a:lnTo>
                  <a:pt x="5018" y="854"/>
                </a:lnTo>
                <a:lnTo>
                  <a:pt x="5009" y="840"/>
                </a:lnTo>
                <a:lnTo>
                  <a:pt x="4998" y="826"/>
                </a:lnTo>
                <a:lnTo>
                  <a:pt x="4987" y="813"/>
                </a:lnTo>
                <a:lnTo>
                  <a:pt x="4975" y="800"/>
                </a:lnTo>
                <a:lnTo>
                  <a:pt x="4963" y="788"/>
                </a:lnTo>
                <a:lnTo>
                  <a:pt x="4949" y="777"/>
                </a:lnTo>
                <a:lnTo>
                  <a:pt x="4934" y="767"/>
                </a:lnTo>
                <a:lnTo>
                  <a:pt x="4919" y="758"/>
                </a:lnTo>
                <a:lnTo>
                  <a:pt x="4903" y="749"/>
                </a:lnTo>
                <a:lnTo>
                  <a:pt x="4886" y="740"/>
                </a:lnTo>
                <a:lnTo>
                  <a:pt x="4868" y="731"/>
                </a:lnTo>
                <a:lnTo>
                  <a:pt x="4850" y="725"/>
                </a:lnTo>
                <a:lnTo>
                  <a:pt x="4831" y="717"/>
                </a:lnTo>
                <a:lnTo>
                  <a:pt x="4812" y="711"/>
                </a:lnTo>
                <a:lnTo>
                  <a:pt x="4793" y="705"/>
                </a:lnTo>
                <a:lnTo>
                  <a:pt x="4773" y="699"/>
                </a:lnTo>
                <a:lnTo>
                  <a:pt x="4753" y="695"/>
                </a:lnTo>
                <a:lnTo>
                  <a:pt x="4732" y="690"/>
                </a:lnTo>
                <a:lnTo>
                  <a:pt x="4691" y="684"/>
                </a:lnTo>
                <a:lnTo>
                  <a:pt x="4650" y="678"/>
                </a:lnTo>
                <a:lnTo>
                  <a:pt x="4634" y="650"/>
                </a:lnTo>
                <a:lnTo>
                  <a:pt x="4620" y="623"/>
                </a:lnTo>
                <a:lnTo>
                  <a:pt x="4603" y="599"/>
                </a:lnTo>
                <a:lnTo>
                  <a:pt x="4588" y="575"/>
                </a:lnTo>
                <a:lnTo>
                  <a:pt x="4572" y="553"/>
                </a:lnTo>
                <a:lnTo>
                  <a:pt x="4554" y="532"/>
                </a:lnTo>
                <a:lnTo>
                  <a:pt x="4536" y="512"/>
                </a:lnTo>
                <a:lnTo>
                  <a:pt x="4518" y="492"/>
                </a:lnTo>
                <a:lnTo>
                  <a:pt x="4498" y="475"/>
                </a:lnTo>
                <a:lnTo>
                  <a:pt x="4478" y="458"/>
                </a:lnTo>
                <a:lnTo>
                  <a:pt x="4456" y="442"/>
                </a:lnTo>
                <a:lnTo>
                  <a:pt x="4434" y="427"/>
                </a:lnTo>
                <a:lnTo>
                  <a:pt x="4410" y="412"/>
                </a:lnTo>
                <a:lnTo>
                  <a:pt x="4386" y="398"/>
                </a:lnTo>
                <a:lnTo>
                  <a:pt x="4359" y="385"/>
                </a:lnTo>
                <a:lnTo>
                  <a:pt x="4332" y="372"/>
                </a:lnTo>
                <a:lnTo>
                  <a:pt x="4289" y="353"/>
                </a:lnTo>
                <a:lnTo>
                  <a:pt x="4250" y="339"/>
                </a:lnTo>
                <a:lnTo>
                  <a:pt x="4215" y="326"/>
                </a:lnTo>
                <a:lnTo>
                  <a:pt x="4183" y="317"/>
                </a:lnTo>
                <a:lnTo>
                  <a:pt x="4154" y="310"/>
                </a:lnTo>
                <a:lnTo>
                  <a:pt x="4126" y="307"/>
                </a:lnTo>
                <a:lnTo>
                  <a:pt x="4099" y="304"/>
                </a:lnTo>
                <a:lnTo>
                  <a:pt x="4073" y="303"/>
                </a:lnTo>
                <a:lnTo>
                  <a:pt x="4047" y="306"/>
                </a:lnTo>
                <a:lnTo>
                  <a:pt x="4021" y="308"/>
                </a:lnTo>
                <a:lnTo>
                  <a:pt x="3993" y="311"/>
                </a:lnTo>
                <a:lnTo>
                  <a:pt x="3963" y="315"/>
                </a:lnTo>
                <a:lnTo>
                  <a:pt x="3896" y="326"/>
                </a:lnTo>
                <a:lnTo>
                  <a:pt x="3816" y="337"/>
                </a:lnTo>
                <a:lnTo>
                  <a:pt x="3810" y="323"/>
                </a:lnTo>
                <a:lnTo>
                  <a:pt x="3803" y="309"/>
                </a:lnTo>
                <a:lnTo>
                  <a:pt x="3795" y="295"/>
                </a:lnTo>
                <a:lnTo>
                  <a:pt x="3786" y="281"/>
                </a:lnTo>
                <a:lnTo>
                  <a:pt x="3776" y="268"/>
                </a:lnTo>
                <a:lnTo>
                  <a:pt x="3766" y="254"/>
                </a:lnTo>
                <a:lnTo>
                  <a:pt x="3755" y="241"/>
                </a:lnTo>
                <a:lnTo>
                  <a:pt x="3743" y="227"/>
                </a:lnTo>
                <a:lnTo>
                  <a:pt x="3731" y="215"/>
                </a:lnTo>
                <a:lnTo>
                  <a:pt x="3718" y="203"/>
                </a:lnTo>
                <a:lnTo>
                  <a:pt x="3704" y="191"/>
                </a:lnTo>
                <a:lnTo>
                  <a:pt x="3690" y="179"/>
                </a:lnTo>
                <a:lnTo>
                  <a:pt x="3674" y="167"/>
                </a:lnTo>
                <a:lnTo>
                  <a:pt x="3658" y="157"/>
                </a:lnTo>
                <a:lnTo>
                  <a:pt x="3641" y="146"/>
                </a:lnTo>
                <a:lnTo>
                  <a:pt x="3625" y="136"/>
                </a:lnTo>
                <a:lnTo>
                  <a:pt x="3607" y="126"/>
                </a:lnTo>
                <a:lnTo>
                  <a:pt x="3588" y="117"/>
                </a:lnTo>
                <a:lnTo>
                  <a:pt x="3571" y="109"/>
                </a:lnTo>
                <a:lnTo>
                  <a:pt x="3551" y="101"/>
                </a:lnTo>
                <a:lnTo>
                  <a:pt x="3531" y="94"/>
                </a:lnTo>
                <a:lnTo>
                  <a:pt x="3511" y="88"/>
                </a:lnTo>
                <a:lnTo>
                  <a:pt x="3490" y="82"/>
                </a:lnTo>
                <a:lnTo>
                  <a:pt x="3470" y="77"/>
                </a:lnTo>
                <a:lnTo>
                  <a:pt x="3449" y="72"/>
                </a:lnTo>
                <a:lnTo>
                  <a:pt x="3427" y="69"/>
                </a:lnTo>
                <a:lnTo>
                  <a:pt x="3404" y="66"/>
                </a:lnTo>
                <a:lnTo>
                  <a:pt x="3382" y="65"/>
                </a:lnTo>
                <a:lnTo>
                  <a:pt x="3358" y="64"/>
                </a:lnTo>
                <a:lnTo>
                  <a:pt x="3335" y="64"/>
                </a:lnTo>
                <a:lnTo>
                  <a:pt x="3312" y="64"/>
                </a:lnTo>
                <a:lnTo>
                  <a:pt x="3288" y="66"/>
                </a:lnTo>
                <a:lnTo>
                  <a:pt x="3258" y="69"/>
                </a:lnTo>
                <a:lnTo>
                  <a:pt x="3232" y="75"/>
                </a:lnTo>
                <a:lnTo>
                  <a:pt x="3208" y="81"/>
                </a:lnTo>
                <a:lnTo>
                  <a:pt x="3186" y="88"/>
                </a:lnTo>
                <a:lnTo>
                  <a:pt x="3147" y="102"/>
                </a:lnTo>
                <a:lnTo>
                  <a:pt x="3112" y="114"/>
                </a:lnTo>
                <a:lnTo>
                  <a:pt x="3096" y="120"/>
                </a:lnTo>
                <a:lnTo>
                  <a:pt x="3079" y="123"/>
                </a:lnTo>
                <a:lnTo>
                  <a:pt x="3063" y="125"/>
                </a:lnTo>
                <a:lnTo>
                  <a:pt x="3046" y="125"/>
                </a:lnTo>
                <a:lnTo>
                  <a:pt x="3036" y="124"/>
                </a:lnTo>
                <a:lnTo>
                  <a:pt x="3027" y="122"/>
                </a:lnTo>
                <a:lnTo>
                  <a:pt x="3018" y="120"/>
                </a:lnTo>
                <a:lnTo>
                  <a:pt x="3008" y="116"/>
                </a:lnTo>
                <a:lnTo>
                  <a:pt x="2998" y="113"/>
                </a:lnTo>
                <a:lnTo>
                  <a:pt x="2987" y="109"/>
                </a:lnTo>
                <a:lnTo>
                  <a:pt x="2975" y="103"/>
                </a:lnTo>
                <a:lnTo>
                  <a:pt x="2964" y="97"/>
                </a:lnTo>
                <a:lnTo>
                  <a:pt x="2945" y="87"/>
                </a:lnTo>
                <a:lnTo>
                  <a:pt x="2926" y="77"/>
                </a:lnTo>
                <a:lnTo>
                  <a:pt x="2906" y="68"/>
                </a:lnTo>
                <a:lnTo>
                  <a:pt x="2887" y="60"/>
                </a:lnTo>
                <a:lnTo>
                  <a:pt x="2867" y="52"/>
                </a:lnTo>
                <a:lnTo>
                  <a:pt x="2847" y="45"/>
                </a:lnTo>
                <a:lnTo>
                  <a:pt x="2826" y="37"/>
                </a:lnTo>
                <a:lnTo>
                  <a:pt x="2805" y="32"/>
                </a:lnTo>
                <a:lnTo>
                  <a:pt x="2784" y="25"/>
                </a:lnTo>
                <a:lnTo>
                  <a:pt x="2762" y="21"/>
                </a:lnTo>
                <a:lnTo>
                  <a:pt x="2742" y="15"/>
                </a:lnTo>
                <a:lnTo>
                  <a:pt x="2720" y="12"/>
                </a:lnTo>
                <a:lnTo>
                  <a:pt x="2699" y="8"/>
                </a:lnTo>
                <a:lnTo>
                  <a:pt x="2677" y="5"/>
                </a:lnTo>
                <a:lnTo>
                  <a:pt x="2655" y="3"/>
                </a:lnTo>
                <a:lnTo>
                  <a:pt x="2633" y="1"/>
                </a:lnTo>
                <a:lnTo>
                  <a:pt x="2612" y="0"/>
                </a:lnTo>
                <a:lnTo>
                  <a:pt x="2590" y="0"/>
                </a:lnTo>
                <a:lnTo>
                  <a:pt x="2568" y="0"/>
                </a:lnTo>
                <a:lnTo>
                  <a:pt x="2547" y="0"/>
                </a:lnTo>
                <a:lnTo>
                  <a:pt x="2525" y="2"/>
                </a:lnTo>
                <a:lnTo>
                  <a:pt x="2504" y="4"/>
                </a:lnTo>
                <a:lnTo>
                  <a:pt x="2483" y="6"/>
                </a:lnTo>
                <a:lnTo>
                  <a:pt x="2462" y="10"/>
                </a:lnTo>
                <a:lnTo>
                  <a:pt x="2441" y="14"/>
                </a:lnTo>
                <a:lnTo>
                  <a:pt x="2421" y="19"/>
                </a:lnTo>
                <a:lnTo>
                  <a:pt x="2402" y="24"/>
                </a:lnTo>
                <a:lnTo>
                  <a:pt x="2382" y="31"/>
                </a:lnTo>
                <a:lnTo>
                  <a:pt x="2362" y="37"/>
                </a:lnTo>
                <a:lnTo>
                  <a:pt x="2343" y="45"/>
                </a:lnTo>
                <a:lnTo>
                  <a:pt x="2326" y="54"/>
                </a:lnTo>
                <a:lnTo>
                  <a:pt x="2307" y="63"/>
                </a:lnTo>
                <a:lnTo>
                  <a:pt x="2273" y="81"/>
                </a:lnTo>
                <a:lnTo>
                  <a:pt x="2247" y="98"/>
                </a:lnTo>
                <a:lnTo>
                  <a:pt x="2227" y="110"/>
                </a:lnTo>
                <a:lnTo>
                  <a:pt x="2213" y="120"/>
                </a:lnTo>
                <a:lnTo>
                  <a:pt x="2202" y="127"/>
                </a:lnTo>
                <a:lnTo>
                  <a:pt x="2195" y="133"/>
                </a:lnTo>
                <a:lnTo>
                  <a:pt x="2189" y="136"/>
                </a:lnTo>
                <a:lnTo>
                  <a:pt x="2185" y="137"/>
                </a:lnTo>
                <a:lnTo>
                  <a:pt x="2174" y="135"/>
                </a:lnTo>
                <a:lnTo>
                  <a:pt x="2151" y="128"/>
                </a:lnTo>
                <a:lnTo>
                  <a:pt x="2132" y="124"/>
                </a:lnTo>
                <a:lnTo>
                  <a:pt x="2107" y="120"/>
                </a:lnTo>
                <a:lnTo>
                  <a:pt x="2075" y="114"/>
                </a:lnTo>
                <a:lnTo>
                  <a:pt x="2033" y="110"/>
                </a:lnTo>
                <a:lnTo>
                  <a:pt x="2009" y="108"/>
                </a:lnTo>
                <a:lnTo>
                  <a:pt x="1985" y="106"/>
                </a:lnTo>
                <a:lnTo>
                  <a:pt x="1963" y="106"/>
                </a:lnTo>
                <a:lnTo>
                  <a:pt x="1940" y="108"/>
                </a:lnTo>
                <a:lnTo>
                  <a:pt x="1918" y="109"/>
                </a:lnTo>
                <a:lnTo>
                  <a:pt x="1897" y="112"/>
                </a:lnTo>
                <a:lnTo>
                  <a:pt x="1877" y="115"/>
                </a:lnTo>
                <a:lnTo>
                  <a:pt x="1857" y="119"/>
                </a:lnTo>
                <a:lnTo>
                  <a:pt x="1838" y="124"/>
                </a:lnTo>
                <a:lnTo>
                  <a:pt x="1819" y="130"/>
                </a:lnTo>
                <a:lnTo>
                  <a:pt x="1801" y="136"/>
                </a:lnTo>
                <a:lnTo>
                  <a:pt x="1784" y="143"/>
                </a:lnTo>
                <a:lnTo>
                  <a:pt x="1767" y="150"/>
                </a:lnTo>
                <a:lnTo>
                  <a:pt x="1751" y="159"/>
                </a:lnTo>
                <a:lnTo>
                  <a:pt x="1734" y="168"/>
                </a:lnTo>
                <a:lnTo>
                  <a:pt x="1720" y="178"/>
                </a:lnTo>
                <a:lnTo>
                  <a:pt x="1704" y="188"/>
                </a:lnTo>
                <a:lnTo>
                  <a:pt x="1690" y="199"/>
                </a:lnTo>
                <a:lnTo>
                  <a:pt x="1677" y="210"/>
                </a:lnTo>
                <a:lnTo>
                  <a:pt x="1664" y="222"/>
                </a:lnTo>
                <a:lnTo>
                  <a:pt x="1652" y="234"/>
                </a:lnTo>
                <a:lnTo>
                  <a:pt x="1640" y="247"/>
                </a:lnTo>
                <a:lnTo>
                  <a:pt x="1627" y="260"/>
                </a:lnTo>
                <a:lnTo>
                  <a:pt x="1616" y="274"/>
                </a:lnTo>
                <a:lnTo>
                  <a:pt x="1605" y="288"/>
                </a:lnTo>
                <a:lnTo>
                  <a:pt x="1596" y="302"/>
                </a:lnTo>
                <a:lnTo>
                  <a:pt x="1586" y="317"/>
                </a:lnTo>
                <a:lnTo>
                  <a:pt x="1576" y="332"/>
                </a:lnTo>
                <a:lnTo>
                  <a:pt x="1559" y="363"/>
                </a:lnTo>
                <a:lnTo>
                  <a:pt x="1543" y="395"/>
                </a:lnTo>
                <a:lnTo>
                  <a:pt x="1513" y="385"/>
                </a:lnTo>
                <a:lnTo>
                  <a:pt x="1485" y="377"/>
                </a:lnTo>
                <a:lnTo>
                  <a:pt x="1457" y="370"/>
                </a:lnTo>
                <a:lnTo>
                  <a:pt x="1428" y="365"/>
                </a:lnTo>
                <a:lnTo>
                  <a:pt x="1402" y="362"/>
                </a:lnTo>
                <a:lnTo>
                  <a:pt x="1376" y="359"/>
                </a:lnTo>
                <a:lnTo>
                  <a:pt x="1350" y="358"/>
                </a:lnTo>
                <a:lnTo>
                  <a:pt x="1325" y="358"/>
                </a:lnTo>
                <a:lnTo>
                  <a:pt x="1301" y="359"/>
                </a:lnTo>
                <a:lnTo>
                  <a:pt x="1277" y="363"/>
                </a:lnTo>
                <a:lnTo>
                  <a:pt x="1254" y="366"/>
                </a:lnTo>
                <a:lnTo>
                  <a:pt x="1232" y="372"/>
                </a:lnTo>
                <a:lnTo>
                  <a:pt x="1210" y="378"/>
                </a:lnTo>
                <a:lnTo>
                  <a:pt x="1189" y="385"/>
                </a:lnTo>
                <a:lnTo>
                  <a:pt x="1168" y="394"/>
                </a:lnTo>
                <a:lnTo>
                  <a:pt x="1148" y="403"/>
                </a:lnTo>
                <a:lnTo>
                  <a:pt x="1128" y="413"/>
                </a:lnTo>
                <a:lnTo>
                  <a:pt x="1111" y="425"/>
                </a:lnTo>
                <a:lnTo>
                  <a:pt x="1092" y="438"/>
                </a:lnTo>
                <a:lnTo>
                  <a:pt x="1074" y="451"/>
                </a:lnTo>
                <a:lnTo>
                  <a:pt x="1058" y="465"/>
                </a:lnTo>
                <a:lnTo>
                  <a:pt x="1042" y="480"/>
                </a:lnTo>
                <a:lnTo>
                  <a:pt x="1027" y="496"/>
                </a:lnTo>
                <a:lnTo>
                  <a:pt x="1012" y="512"/>
                </a:lnTo>
                <a:lnTo>
                  <a:pt x="998" y="530"/>
                </a:lnTo>
                <a:lnTo>
                  <a:pt x="984" y="549"/>
                </a:lnTo>
                <a:lnTo>
                  <a:pt x="972" y="567"/>
                </a:lnTo>
                <a:lnTo>
                  <a:pt x="960" y="587"/>
                </a:lnTo>
                <a:lnTo>
                  <a:pt x="948" y="607"/>
                </a:lnTo>
                <a:lnTo>
                  <a:pt x="938" y="628"/>
                </a:lnTo>
                <a:lnTo>
                  <a:pt x="927" y="649"/>
                </a:lnTo>
                <a:lnTo>
                  <a:pt x="918" y="671"/>
                </a:lnTo>
                <a:lnTo>
                  <a:pt x="874" y="677"/>
                </a:lnTo>
                <a:lnTo>
                  <a:pt x="833" y="684"/>
                </a:lnTo>
                <a:lnTo>
                  <a:pt x="815" y="688"/>
                </a:lnTo>
                <a:lnTo>
                  <a:pt x="796" y="693"/>
                </a:lnTo>
                <a:lnTo>
                  <a:pt x="778" y="698"/>
                </a:lnTo>
                <a:lnTo>
                  <a:pt x="761" y="704"/>
                </a:lnTo>
                <a:lnTo>
                  <a:pt x="744" y="710"/>
                </a:lnTo>
                <a:lnTo>
                  <a:pt x="729" y="717"/>
                </a:lnTo>
                <a:lnTo>
                  <a:pt x="714" y="723"/>
                </a:lnTo>
                <a:lnTo>
                  <a:pt x="699" y="731"/>
                </a:lnTo>
                <a:lnTo>
                  <a:pt x="686" y="740"/>
                </a:lnTo>
                <a:lnTo>
                  <a:pt x="673" y="749"/>
                </a:lnTo>
                <a:lnTo>
                  <a:pt x="661" y="759"/>
                </a:lnTo>
                <a:lnTo>
                  <a:pt x="649" y="769"/>
                </a:lnTo>
                <a:lnTo>
                  <a:pt x="639" y="780"/>
                </a:lnTo>
                <a:lnTo>
                  <a:pt x="628" y="792"/>
                </a:lnTo>
                <a:lnTo>
                  <a:pt x="619" y="804"/>
                </a:lnTo>
                <a:lnTo>
                  <a:pt x="610" y="817"/>
                </a:lnTo>
                <a:lnTo>
                  <a:pt x="603" y="830"/>
                </a:lnTo>
                <a:lnTo>
                  <a:pt x="595" y="846"/>
                </a:lnTo>
                <a:lnTo>
                  <a:pt x="588" y="861"/>
                </a:lnTo>
                <a:lnTo>
                  <a:pt x="582" y="877"/>
                </a:lnTo>
                <a:lnTo>
                  <a:pt x="577" y="894"/>
                </a:lnTo>
                <a:lnTo>
                  <a:pt x="573" y="911"/>
                </a:lnTo>
                <a:lnTo>
                  <a:pt x="568" y="931"/>
                </a:lnTo>
                <a:lnTo>
                  <a:pt x="565" y="951"/>
                </a:lnTo>
                <a:lnTo>
                  <a:pt x="563" y="971"/>
                </a:lnTo>
                <a:lnTo>
                  <a:pt x="561" y="993"/>
                </a:lnTo>
                <a:lnTo>
                  <a:pt x="560" y="1016"/>
                </a:lnTo>
                <a:lnTo>
                  <a:pt x="560" y="1039"/>
                </a:lnTo>
                <a:lnTo>
                  <a:pt x="540" y="1050"/>
                </a:lnTo>
                <a:lnTo>
                  <a:pt x="520" y="1061"/>
                </a:lnTo>
                <a:lnTo>
                  <a:pt x="500" y="1073"/>
                </a:lnTo>
                <a:lnTo>
                  <a:pt x="482" y="1085"/>
                </a:lnTo>
                <a:lnTo>
                  <a:pt x="463" y="1097"/>
                </a:lnTo>
                <a:lnTo>
                  <a:pt x="444" y="1111"/>
                </a:lnTo>
                <a:lnTo>
                  <a:pt x="427" y="1124"/>
                </a:lnTo>
                <a:lnTo>
                  <a:pt x="410" y="1138"/>
                </a:lnTo>
                <a:lnTo>
                  <a:pt x="394" y="1152"/>
                </a:lnTo>
                <a:lnTo>
                  <a:pt x="378" y="1167"/>
                </a:lnTo>
                <a:lnTo>
                  <a:pt x="364" y="1182"/>
                </a:lnTo>
                <a:lnTo>
                  <a:pt x="350" y="1199"/>
                </a:lnTo>
                <a:lnTo>
                  <a:pt x="337" y="1215"/>
                </a:lnTo>
                <a:lnTo>
                  <a:pt x="325" y="1233"/>
                </a:lnTo>
                <a:lnTo>
                  <a:pt x="314" y="1250"/>
                </a:lnTo>
                <a:lnTo>
                  <a:pt x="303" y="1269"/>
                </a:lnTo>
                <a:lnTo>
                  <a:pt x="295" y="1288"/>
                </a:lnTo>
                <a:lnTo>
                  <a:pt x="287" y="1306"/>
                </a:lnTo>
                <a:lnTo>
                  <a:pt x="280" y="1327"/>
                </a:lnTo>
                <a:lnTo>
                  <a:pt x="274" y="1348"/>
                </a:lnTo>
                <a:lnTo>
                  <a:pt x="269" y="1369"/>
                </a:lnTo>
                <a:lnTo>
                  <a:pt x="266" y="1391"/>
                </a:lnTo>
                <a:lnTo>
                  <a:pt x="265" y="1414"/>
                </a:lnTo>
                <a:lnTo>
                  <a:pt x="264" y="1437"/>
                </a:lnTo>
                <a:lnTo>
                  <a:pt x="265" y="1461"/>
                </a:lnTo>
                <a:lnTo>
                  <a:pt x="267" y="1486"/>
                </a:lnTo>
                <a:lnTo>
                  <a:pt x="271" y="1511"/>
                </a:lnTo>
                <a:lnTo>
                  <a:pt x="276" y="1537"/>
                </a:lnTo>
                <a:lnTo>
                  <a:pt x="284" y="1565"/>
                </a:lnTo>
                <a:lnTo>
                  <a:pt x="292" y="1592"/>
                </a:lnTo>
                <a:lnTo>
                  <a:pt x="302" y="1621"/>
                </a:lnTo>
                <a:lnTo>
                  <a:pt x="314" y="1649"/>
                </a:lnTo>
                <a:lnTo>
                  <a:pt x="308" y="1661"/>
                </a:lnTo>
                <a:lnTo>
                  <a:pt x="301" y="1672"/>
                </a:lnTo>
                <a:lnTo>
                  <a:pt x="293" y="1683"/>
                </a:lnTo>
                <a:lnTo>
                  <a:pt x="286" y="1693"/>
                </a:lnTo>
                <a:lnTo>
                  <a:pt x="270" y="1713"/>
                </a:lnTo>
                <a:lnTo>
                  <a:pt x="253" y="1732"/>
                </a:lnTo>
                <a:lnTo>
                  <a:pt x="236" y="1752"/>
                </a:lnTo>
                <a:lnTo>
                  <a:pt x="220" y="1771"/>
                </a:lnTo>
                <a:lnTo>
                  <a:pt x="202" y="1793"/>
                </a:lnTo>
                <a:lnTo>
                  <a:pt x="187" y="1818"/>
                </a:lnTo>
                <a:lnTo>
                  <a:pt x="163" y="1858"/>
                </a:lnTo>
                <a:lnTo>
                  <a:pt x="141" y="1901"/>
                </a:lnTo>
                <a:lnTo>
                  <a:pt x="120" y="1945"/>
                </a:lnTo>
                <a:lnTo>
                  <a:pt x="100" y="1991"/>
                </a:lnTo>
                <a:lnTo>
                  <a:pt x="82" y="2039"/>
                </a:lnTo>
                <a:lnTo>
                  <a:pt x="66" y="2087"/>
                </a:lnTo>
                <a:lnTo>
                  <a:pt x="52" y="2138"/>
                </a:lnTo>
                <a:lnTo>
                  <a:pt x="38" y="2188"/>
                </a:lnTo>
                <a:lnTo>
                  <a:pt x="27" y="2239"/>
                </a:lnTo>
                <a:lnTo>
                  <a:pt x="17" y="2291"/>
                </a:lnTo>
                <a:lnTo>
                  <a:pt x="11" y="2343"/>
                </a:lnTo>
                <a:lnTo>
                  <a:pt x="4" y="2396"/>
                </a:lnTo>
                <a:lnTo>
                  <a:pt x="1" y="2448"/>
                </a:lnTo>
                <a:lnTo>
                  <a:pt x="0" y="2501"/>
                </a:lnTo>
                <a:lnTo>
                  <a:pt x="0" y="2552"/>
                </a:lnTo>
                <a:lnTo>
                  <a:pt x="2" y="2604"/>
                </a:lnTo>
                <a:lnTo>
                  <a:pt x="6" y="2655"/>
                </a:lnTo>
                <a:lnTo>
                  <a:pt x="14" y="2704"/>
                </a:lnTo>
                <a:lnTo>
                  <a:pt x="23" y="2752"/>
                </a:lnTo>
                <a:lnTo>
                  <a:pt x="35" y="2801"/>
                </a:lnTo>
                <a:lnTo>
                  <a:pt x="48" y="2847"/>
                </a:lnTo>
                <a:lnTo>
                  <a:pt x="65" y="2891"/>
                </a:lnTo>
                <a:lnTo>
                  <a:pt x="83" y="2934"/>
                </a:lnTo>
                <a:lnTo>
                  <a:pt x="105" y="2975"/>
                </a:lnTo>
                <a:lnTo>
                  <a:pt x="129" y="3014"/>
                </a:lnTo>
                <a:lnTo>
                  <a:pt x="155" y="3050"/>
                </a:lnTo>
                <a:lnTo>
                  <a:pt x="185" y="3085"/>
                </a:lnTo>
                <a:lnTo>
                  <a:pt x="217" y="3116"/>
                </a:lnTo>
                <a:lnTo>
                  <a:pt x="252" y="3145"/>
                </a:lnTo>
                <a:lnTo>
                  <a:pt x="289" y="3170"/>
                </a:lnTo>
                <a:lnTo>
                  <a:pt x="330" y="3193"/>
                </a:lnTo>
                <a:lnTo>
                  <a:pt x="374" y="3213"/>
                </a:lnTo>
                <a:lnTo>
                  <a:pt x="372" y="3259"/>
                </a:lnTo>
                <a:lnTo>
                  <a:pt x="369" y="3304"/>
                </a:lnTo>
                <a:lnTo>
                  <a:pt x="368" y="3346"/>
                </a:lnTo>
                <a:lnTo>
                  <a:pt x="369" y="3386"/>
                </a:lnTo>
                <a:lnTo>
                  <a:pt x="370" y="3423"/>
                </a:lnTo>
                <a:lnTo>
                  <a:pt x="373" y="3460"/>
                </a:lnTo>
                <a:lnTo>
                  <a:pt x="377" y="3494"/>
                </a:lnTo>
                <a:lnTo>
                  <a:pt x="384" y="3527"/>
                </a:lnTo>
                <a:lnTo>
                  <a:pt x="387" y="3542"/>
                </a:lnTo>
                <a:lnTo>
                  <a:pt x="391" y="3557"/>
                </a:lnTo>
                <a:lnTo>
                  <a:pt x="397" y="3573"/>
                </a:lnTo>
                <a:lnTo>
                  <a:pt x="402" y="3588"/>
                </a:lnTo>
                <a:lnTo>
                  <a:pt x="408" y="3602"/>
                </a:lnTo>
                <a:lnTo>
                  <a:pt x="414" y="3617"/>
                </a:lnTo>
                <a:lnTo>
                  <a:pt x="422" y="3631"/>
                </a:lnTo>
                <a:lnTo>
                  <a:pt x="430" y="3644"/>
                </a:lnTo>
                <a:lnTo>
                  <a:pt x="439" y="3659"/>
                </a:lnTo>
                <a:lnTo>
                  <a:pt x="447" y="3672"/>
                </a:lnTo>
                <a:lnTo>
                  <a:pt x="457" y="3685"/>
                </a:lnTo>
                <a:lnTo>
                  <a:pt x="468" y="3698"/>
                </a:lnTo>
                <a:lnTo>
                  <a:pt x="480" y="3711"/>
                </a:lnTo>
                <a:lnTo>
                  <a:pt x="493" y="3725"/>
                </a:lnTo>
                <a:lnTo>
                  <a:pt x="506" y="3738"/>
                </a:lnTo>
                <a:lnTo>
                  <a:pt x="520" y="375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12"/>
          <p:cNvSpPr txBox="1"/>
          <p:nvPr/>
        </p:nvSpPr>
        <p:spPr>
          <a:xfrm>
            <a:off x="634018" y="2359828"/>
            <a:ext cx="248844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0101"/>
              </a:buClr>
              <a:buSzPts val="3200"/>
              <a:buFont typeface="Times New Roman"/>
              <a:buNone/>
            </a:pPr>
            <a:r>
              <a:rPr lang="en-US" sz="3200" b="1" i="1" u="none" strike="noStrike" cap="none">
                <a:solidFill>
                  <a:srgbClr val="6B01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Networks</a:t>
            </a:r>
            <a:endParaRPr/>
          </a:p>
        </p:txBody>
      </p:sp>
      <p:sp>
        <p:nvSpPr>
          <p:cNvPr id="699" name="Google Shape;699;p12"/>
          <p:cNvSpPr/>
          <p:nvPr/>
        </p:nvSpPr>
        <p:spPr>
          <a:xfrm>
            <a:off x="5225143" y="2638424"/>
            <a:ext cx="2540959" cy="2377713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12"/>
          <p:cNvSpPr/>
          <p:nvPr/>
        </p:nvSpPr>
        <p:spPr>
          <a:xfrm>
            <a:off x="8186061" y="2656638"/>
            <a:ext cx="2540959" cy="2346299"/>
          </a:xfrm>
          <a:prstGeom prst="roundRect">
            <a:avLst>
              <a:gd name="adj" fmla="val 16667"/>
            </a:avLst>
          </a:prstGeom>
          <a:solidFill>
            <a:srgbClr val="6B0101"/>
          </a:solidFill>
          <a:ln w="2540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12"/>
          <p:cNvSpPr txBox="1"/>
          <p:nvPr/>
        </p:nvSpPr>
        <p:spPr>
          <a:xfrm>
            <a:off x="5562600" y="2765089"/>
            <a:ext cx="19431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Square Error</a:t>
            </a:r>
            <a:endParaRPr/>
          </a:p>
        </p:txBody>
      </p:sp>
      <p:sp>
        <p:nvSpPr>
          <p:cNvPr id="702" name="Google Shape;702;p12"/>
          <p:cNvSpPr txBox="1"/>
          <p:nvPr/>
        </p:nvSpPr>
        <p:spPr>
          <a:xfrm>
            <a:off x="8186061" y="2748196"/>
            <a:ext cx="251051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Absolute Error</a:t>
            </a:r>
            <a:endParaRPr/>
          </a:p>
        </p:txBody>
      </p:sp>
      <p:sp>
        <p:nvSpPr>
          <p:cNvPr id="703" name="Google Shape;703;p12"/>
          <p:cNvSpPr txBox="1"/>
          <p:nvPr/>
        </p:nvSpPr>
        <p:spPr>
          <a:xfrm>
            <a:off x="5310167" y="3962401"/>
            <a:ext cx="237090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Train: 9.693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Test: 10.268</a:t>
            </a:r>
            <a:endParaRPr dirty="0"/>
          </a:p>
        </p:txBody>
      </p:sp>
      <p:sp>
        <p:nvSpPr>
          <p:cNvPr id="704" name="Google Shape;704;p12"/>
          <p:cNvSpPr txBox="1"/>
          <p:nvPr/>
        </p:nvSpPr>
        <p:spPr>
          <a:xfrm>
            <a:off x="8641352" y="3962400"/>
            <a:ext cx="205522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Train: 2.402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Test: 2.452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1000">
              <a:schemeClr val="lt1"/>
            </a:gs>
            <a:gs pos="100000">
              <a:srgbClr val="8B8B8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4"/>
          <p:cNvSpPr txBox="1"/>
          <p:nvPr/>
        </p:nvSpPr>
        <p:spPr>
          <a:xfrm>
            <a:off x="594026" y="2888012"/>
            <a:ext cx="1124857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</a:t>
            </a:r>
            <a:r>
              <a:rPr lang="en-US" sz="3200" i="1" dirty="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32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treat price per gram of Marijuana as </a:t>
            </a:r>
            <a:r>
              <a:rPr lang="en-US" sz="3200" b="1" i="1" u="none" strike="noStrike" cap="none" dirty="0">
                <a:solidFill>
                  <a:srgbClr val="6B01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qualitative</a:t>
            </a:r>
            <a:r>
              <a:rPr lang="en-US" sz="32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variable!</a:t>
            </a:r>
            <a:endParaRPr dirty="0"/>
          </a:p>
        </p:txBody>
      </p:sp>
      <p:sp>
        <p:nvSpPr>
          <p:cNvPr id="759" name="Google Shape;759;p14"/>
          <p:cNvSpPr/>
          <p:nvPr/>
        </p:nvSpPr>
        <p:spPr>
          <a:xfrm>
            <a:off x="1" y="0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760" name="Google Shape;760;p14"/>
          <p:cNvSpPr/>
          <p:nvPr/>
        </p:nvSpPr>
        <p:spPr>
          <a:xfrm>
            <a:off x="2017486" y="7257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/>
          </a:p>
        </p:txBody>
      </p:sp>
      <p:sp>
        <p:nvSpPr>
          <p:cNvPr id="761" name="Google Shape;761;p14"/>
          <p:cNvSpPr/>
          <p:nvPr/>
        </p:nvSpPr>
        <p:spPr>
          <a:xfrm>
            <a:off x="4049487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Regression+</a:t>
            </a:r>
            <a:endParaRPr dirty="0"/>
          </a:p>
        </p:txBody>
      </p:sp>
      <p:sp>
        <p:nvSpPr>
          <p:cNvPr id="762" name="Google Shape;762;p14"/>
          <p:cNvSpPr/>
          <p:nvPr/>
        </p:nvSpPr>
        <p:spPr>
          <a:xfrm>
            <a:off x="6074226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/>
          </a:p>
        </p:txBody>
      </p:sp>
      <p:sp>
        <p:nvSpPr>
          <p:cNvPr id="763" name="Google Shape;763;p14"/>
          <p:cNvSpPr/>
          <p:nvPr/>
        </p:nvSpPr>
        <p:spPr>
          <a:xfrm>
            <a:off x="8186061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6B0101"/>
          </a:solidFill>
          <a:ln w="2540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1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 i="1" dirty="0"/>
          </a:p>
        </p:txBody>
      </p:sp>
      <p:sp>
        <p:nvSpPr>
          <p:cNvPr id="764" name="Google Shape;764;p14"/>
          <p:cNvSpPr/>
          <p:nvPr/>
        </p:nvSpPr>
        <p:spPr>
          <a:xfrm>
            <a:off x="10247085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765" name="Google Shape;765;p14"/>
          <p:cNvSpPr/>
          <p:nvPr/>
        </p:nvSpPr>
        <p:spPr>
          <a:xfrm>
            <a:off x="1095830" y="3606800"/>
            <a:ext cx="9818915" cy="58057"/>
          </a:xfrm>
          <a:prstGeom prst="rect">
            <a:avLst/>
          </a:prstGeom>
          <a:solidFill>
            <a:srgbClr val="6B0101"/>
          </a:solidFill>
          <a:ln w="2540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1000">
              <a:schemeClr val="lt1"/>
            </a:gs>
            <a:gs pos="100000">
              <a:srgbClr val="8B8B8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5"/>
          <p:cNvSpPr/>
          <p:nvPr/>
        </p:nvSpPr>
        <p:spPr>
          <a:xfrm>
            <a:off x="48985" y="631371"/>
            <a:ext cx="4350217" cy="6248105"/>
          </a:xfrm>
          <a:prstGeom prst="rect">
            <a:avLst/>
          </a:prstGeom>
          <a:solidFill>
            <a:srgbClr val="6B0101">
              <a:alpha val="83921"/>
            </a:srgbClr>
          </a:solidFill>
          <a:ln w="2540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15"/>
          <p:cNvSpPr txBox="1"/>
          <p:nvPr/>
        </p:nvSpPr>
        <p:spPr>
          <a:xfrm>
            <a:off x="272143" y="992279"/>
            <a:ext cx="3614057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binning to classify our price to two categories, High and Low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changed our target variable to a binary variable</a:t>
            </a:r>
            <a:endParaRPr dirty="0"/>
          </a:p>
        </p:txBody>
      </p:sp>
      <p:sp>
        <p:nvSpPr>
          <p:cNvPr id="772" name="Google Shape;772;p15"/>
          <p:cNvSpPr txBox="1"/>
          <p:nvPr/>
        </p:nvSpPr>
        <p:spPr>
          <a:xfrm>
            <a:off x="5290457" y="3011714"/>
            <a:ext cx="10522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</a:t>
            </a:r>
            <a:endParaRPr/>
          </a:p>
        </p:txBody>
      </p:sp>
      <p:cxnSp>
        <p:nvCxnSpPr>
          <p:cNvPr id="773" name="Google Shape;773;p15"/>
          <p:cNvCxnSpPr/>
          <p:nvPr/>
        </p:nvCxnSpPr>
        <p:spPr>
          <a:xfrm rot="10800000" flipH="1">
            <a:off x="6444343" y="2017486"/>
            <a:ext cx="1371600" cy="105228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774" name="Google Shape;774;p15"/>
          <p:cNvCxnSpPr/>
          <p:nvPr/>
        </p:nvCxnSpPr>
        <p:spPr>
          <a:xfrm>
            <a:off x="6473371" y="3534934"/>
            <a:ext cx="1313543" cy="1164234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75" name="Google Shape;775;p15"/>
          <p:cNvSpPr/>
          <p:nvPr/>
        </p:nvSpPr>
        <p:spPr>
          <a:xfrm>
            <a:off x="8098971" y="1607994"/>
            <a:ext cx="950687" cy="3505200"/>
          </a:xfrm>
          <a:prstGeom prst="bracketPair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15"/>
          <p:cNvSpPr txBox="1"/>
          <p:nvPr/>
        </p:nvSpPr>
        <p:spPr>
          <a:xfrm>
            <a:off x="8367486" y="1683657"/>
            <a:ext cx="682172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18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17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16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77" name="Google Shape;777;p15"/>
          <p:cNvCxnSpPr/>
          <p:nvPr/>
        </p:nvCxnSpPr>
        <p:spPr>
          <a:xfrm>
            <a:off x="7126515" y="3316515"/>
            <a:ext cx="2794000" cy="0"/>
          </a:xfrm>
          <a:prstGeom prst="straightConnector1">
            <a:avLst/>
          </a:prstGeom>
          <a:noFill/>
          <a:ln w="44450" cap="flat" cmpd="sng">
            <a:solidFill>
              <a:srgbClr val="6B010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78" name="Google Shape;778;p15"/>
          <p:cNvSpPr txBox="1"/>
          <p:nvPr/>
        </p:nvSpPr>
        <p:spPr>
          <a:xfrm>
            <a:off x="10029371" y="3069771"/>
            <a:ext cx="19449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6B01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Cutoff point = 15</a:t>
            </a:r>
            <a:endParaRPr/>
          </a:p>
        </p:txBody>
      </p:sp>
      <p:sp>
        <p:nvSpPr>
          <p:cNvPr id="779" name="Google Shape;779;p15"/>
          <p:cNvSpPr txBox="1"/>
          <p:nvPr/>
        </p:nvSpPr>
        <p:spPr>
          <a:xfrm>
            <a:off x="9223828" y="1713858"/>
            <a:ext cx="12264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price</a:t>
            </a:r>
            <a:endParaRPr/>
          </a:p>
        </p:txBody>
      </p:sp>
      <p:sp>
        <p:nvSpPr>
          <p:cNvPr id="780" name="Google Shape;780;p15"/>
          <p:cNvSpPr txBox="1"/>
          <p:nvPr/>
        </p:nvSpPr>
        <p:spPr>
          <a:xfrm>
            <a:off x="9307286" y="4362617"/>
            <a:ext cx="12264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price</a:t>
            </a:r>
            <a:endParaRPr/>
          </a:p>
        </p:txBody>
      </p:sp>
      <p:sp>
        <p:nvSpPr>
          <p:cNvPr id="781" name="Google Shape;781;p15"/>
          <p:cNvSpPr/>
          <p:nvPr/>
        </p:nvSpPr>
        <p:spPr>
          <a:xfrm>
            <a:off x="5378916" y="6198506"/>
            <a:ext cx="68130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we used One Hot Encoding for price ….</a:t>
            </a:r>
            <a:endParaRPr/>
          </a:p>
        </p:txBody>
      </p:sp>
      <p:sp>
        <p:nvSpPr>
          <p:cNvPr id="14" name="Google Shape;759;p14"/>
          <p:cNvSpPr/>
          <p:nvPr/>
        </p:nvSpPr>
        <p:spPr>
          <a:xfrm>
            <a:off x="1" y="0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</p:txBody>
      </p:sp>
      <p:sp>
        <p:nvSpPr>
          <p:cNvPr id="15" name="Google Shape;760;p14"/>
          <p:cNvSpPr/>
          <p:nvPr/>
        </p:nvSpPr>
        <p:spPr>
          <a:xfrm>
            <a:off x="2017486" y="7257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 dirty="0"/>
          </a:p>
        </p:txBody>
      </p:sp>
      <p:sp>
        <p:nvSpPr>
          <p:cNvPr id="16" name="Google Shape;761;p14"/>
          <p:cNvSpPr/>
          <p:nvPr/>
        </p:nvSpPr>
        <p:spPr>
          <a:xfrm>
            <a:off x="4049487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Regression+</a:t>
            </a:r>
            <a:endParaRPr dirty="0"/>
          </a:p>
        </p:txBody>
      </p:sp>
      <p:sp>
        <p:nvSpPr>
          <p:cNvPr id="17" name="Google Shape;762;p14"/>
          <p:cNvSpPr/>
          <p:nvPr/>
        </p:nvSpPr>
        <p:spPr>
          <a:xfrm>
            <a:off x="6074226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/>
          </a:p>
        </p:txBody>
      </p:sp>
      <p:sp>
        <p:nvSpPr>
          <p:cNvPr id="18" name="Google Shape;763;p14"/>
          <p:cNvSpPr/>
          <p:nvPr/>
        </p:nvSpPr>
        <p:spPr>
          <a:xfrm>
            <a:off x="8186061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6B0101"/>
          </a:solidFill>
          <a:ln w="2540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1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 i="1" dirty="0"/>
          </a:p>
        </p:txBody>
      </p:sp>
      <p:sp>
        <p:nvSpPr>
          <p:cNvPr id="19" name="Google Shape;764;p14"/>
          <p:cNvSpPr/>
          <p:nvPr/>
        </p:nvSpPr>
        <p:spPr>
          <a:xfrm>
            <a:off x="10247085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6"/>
          <p:cNvSpPr/>
          <p:nvPr/>
        </p:nvSpPr>
        <p:spPr>
          <a:xfrm>
            <a:off x="1" y="0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</p:txBody>
      </p:sp>
      <p:sp>
        <p:nvSpPr>
          <p:cNvPr id="787" name="Google Shape;787;p16"/>
          <p:cNvSpPr/>
          <p:nvPr/>
        </p:nvSpPr>
        <p:spPr>
          <a:xfrm>
            <a:off x="2017486" y="7257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/>
          </a:p>
        </p:txBody>
      </p:sp>
      <p:sp>
        <p:nvSpPr>
          <p:cNvPr id="788" name="Google Shape;788;p16"/>
          <p:cNvSpPr/>
          <p:nvPr/>
        </p:nvSpPr>
        <p:spPr>
          <a:xfrm>
            <a:off x="4049487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Regression+</a:t>
            </a:r>
            <a:endParaRPr dirty="0"/>
          </a:p>
        </p:txBody>
      </p:sp>
      <p:sp>
        <p:nvSpPr>
          <p:cNvPr id="789" name="Google Shape;789;p16"/>
          <p:cNvSpPr/>
          <p:nvPr/>
        </p:nvSpPr>
        <p:spPr>
          <a:xfrm>
            <a:off x="6074226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/>
          </a:p>
        </p:txBody>
      </p:sp>
      <p:sp>
        <p:nvSpPr>
          <p:cNvPr id="790" name="Google Shape;790;p16"/>
          <p:cNvSpPr/>
          <p:nvPr/>
        </p:nvSpPr>
        <p:spPr>
          <a:xfrm>
            <a:off x="8186061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6B0101"/>
          </a:solidFill>
          <a:ln w="2540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1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 i="1" dirty="0"/>
          </a:p>
        </p:txBody>
      </p:sp>
      <p:sp>
        <p:nvSpPr>
          <p:cNvPr id="791" name="Google Shape;791;p16"/>
          <p:cNvSpPr/>
          <p:nvPr/>
        </p:nvSpPr>
        <p:spPr>
          <a:xfrm>
            <a:off x="10247085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grpSp>
        <p:nvGrpSpPr>
          <p:cNvPr id="792" name="Google Shape;792;p16"/>
          <p:cNvGrpSpPr/>
          <p:nvPr/>
        </p:nvGrpSpPr>
        <p:grpSpPr>
          <a:xfrm>
            <a:off x="1256864" y="3139307"/>
            <a:ext cx="908305" cy="2265986"/>
            <a:chOff x="8801418" y="2145856"/>
            <a:chExt cx="1467272" cy="3660469"/>
          </a:xfrm>
        </p:grpSpPr>
        <p:sp>
          <p:nvSpPr>
            <p:cNvPr id="793" name="Google Shape;793;p16"/>
            <p:cNvSpPr/>
            <p:nvPr/>
          </p:nvSpPr>
          <p:spPr>
            <a:xfrm>
              <a:off x="8972103" y="2424504"/>
              <a:ext cx="465785" cy="1061125"/>
            </a:xfrm>
            <a:custGeom>
              <a:avLst/>
              <a:gdLst/>
              <a:ahLst/>
              <a:cxnLst/>
              <a:rect l="l" t="t" r="r" b="b"/>
              <a:pathLst>
                <a:path w="453" h="1032" extrusionOk="0">
                  <a:moveTo>
                    <a:pt x="2" y="0"/>
                  </a:moveTo>
                  <a:lnTo>
                    <a:pt x="2" y="4"/>
                  </a:lnTo>
                  <a:lnTo>
                    <a:pt x="3" y="15"/>
                  </a:lnTo>
                  <a:lnTo>
                    <a:pt x="7" y="35"/>
                  </a:lnTo>
                  <a:lnTo>
                    <a:pt x="11" y="62"/>
                  </a:lnTo>
                  <a:lnTo>
                    <a:pt x="21" y="96"/>
                  </a:lnTo>
                  <a:lnTo>
                    <a:pt x="30" y="137"/>
                  </a:lnTo>
                  <a:lnTo>
                    <a:pt x="46" y="183"/>
                  </a:lnTo>
                  <a:lnTo>
                    <a:pt x="67" y="238"/>
                  </a:lnTo>
                  <a:lnTo>
                    <a:pt x="92" y="298"/>
                  </a:lnTo>
                  <a:lnTo>
                    <a:pt x="121" y="367"/>
                  </a:lnTo>
                  <a:lnTo>
                    <a:pt x="157" y="440"/>
                  </a:lnTo>
                  <a:lnTo>
                    <a:pt x="201" y="519"/>
                  </a:lnTo>
                  <a:lnTo>
                    <a:pt x="251" y="606"/>
                  </a:lnTo>
                  <a:lnTo>
                    <a:pt x="311" y="696"/>
                  </a:lnTo>
                  <a:lnTo>
                    <a:pt x="376" y="794"/>
                  </a:lnTo>
                  <a:lnTo>
                    <a:pt x="453" y="896"/>
                  </a:lnTo>
                  <a:lnTo>
                    <a:pt x="453" y="1032"/>
                  </a:lnTo>
                  <a:lnTo>
                    <a:pt x="451" y="1028"/>
                  </a:lnTo>
                  <a:lnTo>
                    <a:pt x="443" y="1017"/>
                  </a:lnTo>
                  <a:lnTo>
                    <a:pt x="430" y="996"/>
                  </a:lnTo>
                  <a:lnTo>
                    <a:pt x="414" y="971"/>
                  </a:lnTo>
                  <a:lnTo>
                    <a:pt x="393" y="938"/>
                  </a:lnTo>
                  <a:lnTo>
                    <a:pt x="370" y="900"/>
                  </a:lnTo>
                  <a:lnTo>
                    <a:pt x="345" y="857"/>
                  </a:lnTo>
                  <a:lnTo>
                    <a:pt x="318" y="809"/>
                  </a:lnTo>
                  <a:lnTo>
                    <a:pt x="288" y="759"/>
                  </a:lnTo>
                  <a:lnTo>
                    <a:pt x="259" y="706"/>
                  </a:lnTo>
                  <a:lnTo>
                    <a:pt x="228" y="648"/>
                  </a:lnTo>
                  <a:lnTo>
                    <a:pt x="197" y="590"/>
                  </a:lnTo>
                  <a:lnTo>
                    <a:pt x="167" y="531"/>
                  </a:lnTo>
                  <a:lnTo>
                    <a:pt x="138" y="469"/>
                  </a:lnTo>
                  <a:lnTo>
                    <a:pt x="109" y="410"/>
                  </a:lnTo>
                  <a:lnTo>
                    <a:pt x="84" y="350"/>
                  </a:lnTo>
                  <a:lnTo>
                    <a:pt x="61" y="292"/>
                  </a:lnTo>
                  <a:lnTo>
                    <a:pt x="40" y="235"/>
                  </a:lnTo>
                  <a:lnTo>
                    <a:pt x="25" y="181"/>
                  </a:lnTo>
                  <a:lnTo>
                    <a:pt x="11" y="129"/>
                  </a:lnTo>
                  <a:lnTo>
                    <a:pt x="3" y="83"/>
                  </a:lnTo>
                  <a:lnTo>
                    <a:pt x="0" y="3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7964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8801418" y="2497508"/>
              <a:ext cx="1072436" cy="3308817"/>
            </a:xfrm>
            <a:custGeom>
              <a:avLst/>
              <a:gdLst/>
              <a:ahLst/>
              <a:cxnLst/>
              <a:rect l="l" t="t" r="r" b="b"/>
              <a:pathLst>
                <a:path w="1043" h="3218" extrusionOk="0">
                  <a:moveTo>
                    <a:pt x="870" y="2"/>
                  </a:moveTo>
                  <a:lnTo>
                    <a:pt x="867" y="8"/>
                  </a:lnTo>
                  <a:lnTo>
                    <a:pt x="857" y="18"/>
                  </a:lnTo>
                  <a:lnTo>
                    <a:pt x="845" y="31"/>
                  </a:lnTo>
                  <a:lnTo>
                    <a:pt x="832" y="48"/>
                  </a:lnTo>
                  <a:lnTo>
                    <a:pt x="817" y="69"/>
                  </a:lnTo>
                  <a:lnTo>
                    <a:pt x="801" y="96"/>
                  </a:lnTo>
                  <a:lnTo>
                    <a:pt x="782" y="127"/>
                  </a:lnTo>
                  <a:lnTo>
                    <a:pt x="763" y="162"/>
                  </a:lnTo>
                  <a:lnTo>
                    <a:pt x="744" y="200"/>
                  </a:lnTo>
                  <a:lnTo>
                    <a:pt x="726" y="244"/>
                  </a:lnTo>
                  <a:lnTo>
                    <a:pt x="707" y="294"/>
                  </a:lnTo>
                  <a:lnTo>
                    <a:pt x="690" y="348"/>
                  </a:lnTo>
                  <a:lnTo>
                    <a:pt x="673" y="406"/>
                  </a:lnTo>
                  <a:lnTo>
                    <a:pt x="659" y="471"/>
                  </a:lnTo>
                  <a:lnTo>
                    <a:pt x="646" y="538"/>
                  </a:lnTo>
                  <a:lnTo>
                    <a:pt x="636" y="613"/>
                  </a:lnTo>
                  <a:lnTo>
                    <a:pt x="628" y="694"/>
                  </a:lnTo>
                  <a:lnTo>
                    <a:pt x="625" y="779"/>
                  </a:lnTo>
                  <a:lnTo>
                    <a:pt x="625" y="869"/>
                  </a:lnTo>
                  <a:lnTo>
                    <a:pt x="628" y="965"/>
                  </a:lnTo>
                  <a:lnTo>
                    <a:pt x="636" y="1067"/>
                  </a:lnTo>
                  <a:lnTo>
                    <a:pt x="650" y="1175"/>
                  </a:lnTo>
                  <a:lnTo>
                    <a:pt x="669" y="1290"/>
                  </a:lnTo>
                  <a:lnTo>
                    <a:pt x="692" y="1409"/>
                  </a:lnTo>
                  <a:lnTo>
                    <a:pt x="723" y="1536"/>
                  </a:lnTo>
                  <a:lnTo>
                    <a:pt x="759" y="1669"/>
                  </a:lnTo>
                  <a:lnTo>
                    <a:pt x="803" y="1807"/>
                  </a:lnTo>
                  <a:lnTo>
                    <a:pt x="853" y="1951"/>
                  </a:lnTo>
                  <a:lnTo>
                    <a:pt x="911" y="2103"/>
                  </a:lnTo>
                  <a:lnTo>
                    <a:pt x="913" y="2097"/>
                  </a:lnTo>
                  <a:lnTo>
                    <a:pt x="917" y="2080"/>
                  </a:lnTo>
                  <a:lnTo>
                    <a:pt x="922" y="2053"/>
                  </a:lnTo>
                  <a:lnTo>
                    <a:pt x="930" y="2016"/>
                  </a:lnTo>
                  <a:lnTo>
                    <a:pt x="940" y="1970"/>
                  </a:lnTo>
                  <a:lnTo>
                    <a:pt x="947" y="1917"/>
                  </a:lnTo>
                  <a:lnTo>
                    <a:pt x="957" y="1857"/>
                  </a:lnTo>
                  <a:lnTo>
                    <a:pt x="966" y="1792"/>
                  </a:lnTo>
                  <a:lnTo>
                    <a:pt x="974" y="1722"/>
                  </a:lnTo>
                  <a:lnTo>
                    <a:pt x="980" y="1647"/>
                  </a:lnTo>
                  <a:lnTo>
                    <a:pt x="984" y="1571"/>
                  </a:lnTo>
                  <a:lnTo>
                    <a:pt x="988" y="1492"/>
                  </a:lnTo>
                  <a:lnTo>
                    <a:pt x="988" y="1411"/>
                  </a:lnTo>
                  <a:lnTo>
                    <a:pt x="984" y="1330"/>
                  </a:lnTo>
                  <a:lnTo>
                    <a:pt x="976" y="1251"/>
                  </a:lnTo>
                  <a:lnTo>
                    <a:pt x="965" y="1175"/>
                  </a:lnTo>
                  <a:lnTo>
                    <a:pt x="949" y="1100"/>
                  </a:lnTo>
                  <a:lnTo>
                    <a:pt x="928" y="1029"/>
                  </a:lnTo>
                  <a:lnTo>
                    <a:pt x="901" y="961"/>
                  </a:lnTo>
                  <a:lnTo>
                    <a:pt x="901" y="963"/>
                  </a:lnTo>
                  <a:lnTo>
                    <a:pt x="905" y="969"/>
                  </a:lnTo>
                  <a:lnTo>
                    <a:pt x="913" y="977"/>
                  </a:lnTo>
                  <a:lnTo>
                    <a:pt x="920" y="990"/>
                  </a:lnTo>
                  <a:lnTo>
                    <a:pt x="930" y="1005"/>
                  </a:lnTo>
                  <a:lnTo>
                    <a:pt x="940" y="1029"/>
                  </a:lnTo>
                  <a:lnTo>
                    <a:pt x="951" y="1054"/>
                  </a:lnTo>
                  <a:lnTo>
                    <a:pt x="965" y="1084"/>
                  </a:lnTo>
                  <a:lnTo>
                    <a:pt x="976" y="1121"/>
                  </a:lnTo>
                  <a:lnTo>
                    <a:pt x="990" y="1163"/>
                  </a:lnTo>
                  <a:lnTo>
                    <a:pt x="1001" y="1211"/>
                  </a:lnTo>
                  <a:lnTo>
                    <a:pt x="1013" y="1265"/>
                  </a:lnTo>
                  <a:lnTo>
                    <a:pt x="1022" y="1326"/>
                  </a:lnTo>
                  <a:lnTo>
                    <a:pt x="1030" y="1394"/>
                  </a:lnTo>
                  <a:lnTo>
                    <a:pt x="1038" y="1469"/>
                  </a:lnTo>
                  <a:lnTo>
                    <a:pt x="1041" y="1549"/>
                  </a:lnTo>
                  <a:lnTo>
                    <a:pt x="1043" y="1640"/>
                  </a:lnTo>
                  <a:lnTo>
                    <a:pt x="1043" y="1736"/>
                  </a:lnTo>
                  <a:lnTo>
                    <a:pt x="1039" y="1842"/>
                  </a:lnTo>
                  <a:lnTo>
                    <a:pt x="1032" y="1955"/>
                  </a:lnTo>
                  <a:lnTo>
                    <a:pt x="1020" y="2078"/>
                  </a:lnTo>
                  <a:lnTo>
                    <a:pt x="1005" y="2209"/>
                  </a:lnTo>
                  <a:lnTo>
                    <a:pt x="986" y="2349"/>
                  </a:lnTo>
                  <a:lnTo>
                    <a:pt x="974" y="2445"/>
                  </a:lnTo>
                  <a:lnTo>
                    <a:pt x="966" y="2537"/>
                  </a:lnTo>
                  <a:lnTo>
                    <a:pt x="963" y="2628"/>
                  </a:lnTo>
                  <a:lnTo>
                    <a:pt x="963" y="2712"/>
                  </a:lnTo>
                  <a:lnTo>
                    <a:pt x="966" y="2791"/>
                  </a:lnTo>
                  <a:lnTo>
                    <a:pt x="972" y="2866"/>
                  </a:lnTo>
                  <a:lnTo>
                    <a:pt x="980" y="2935"/>
                  </a:lnTo>
                  <a:lnTo>
                    <a:pt x="990" y="2997"/>
                  </a:lnTo>
                  <a:lnTo>
                    <a:pt x="999" y="3053"/>
                  </a:lnTo>
                  <a:lnTo>
                    <a:pt x="1009" y="3101"/>
                  </a:lnTo>
                  <a:lnTo>
                    <a:pt x="1018" y="3141"/>
                  </a:lnTo>
                  <a:lnTo>
                    <a:pt x="1028" y="3174"/>
                  </a:lnTo>
                  <a:lnTo>
                    <a:pt x="1034" y="3199"/>
                  </a:lnTo>
                  <a:lnTo>
                    <a:pt x="1038" y="3212"/>
                  </a:lnTo>
                  <a:lnTo>
                    <a:pt x="1039" y="3218"/>
                  </a:lnTo>
                  <a:lnTo>
                    <a:pt x="471" y="3218"/>
                  </a:lnTo>
                  <a:lnTo>
                    <a:pt x="473" y="3216"/>
                  </a:lnTo>
                  <a:lnTo>
                    <a:pt x="479" y="3212"/>
                  </a:lnTo>
                  <a:lnTo>
                    <a:pt x="488" y="3206"/>
                  </a:lnTo>
                  <a:lnTo>
                    <a:pt x="502" y="3197"/>
                  </a:lnTo>
                  <a:lnTo>
                    <a:pt x="517" y="3183"/>
                  </a:lnTo>
                  <a:lnTo>
                    <a:pt x="534" y="3166"/>
                  </a:lnTo>
                  <a:lnTo>
                    <a:pt x="554" y="3145"/>
                  </a:lnTo>
                  <a:lnTo>
                    <a:pt x="575" y="3118"/>
                  </a:lnTo>
                  <a:lnTo>
                    <a:pt x="596" y="3087"/>
                  </a:lnTo>
                  <a:lnTo>
                    <a:pt x="617" y="3051"/>
                  </a:lnTo>
                  <a:lnTo>
                    <a:pt x="638" y="3008"/>
                  </a:lnTo>
                  <a:lnTo>
                    <a:pt x="659" y="2960"/>
                  </a:lnTo>
                  <a:lnTo>
                    <a:pt x="678" y="2906"/>
                  </a:lnTo>
                  <a:lnTo>
                    <a:pt x="696" y="2845"/>
                  </a:lnTo>
                  <a:lnTo>
                    <a:pt x="711" y="2776"/>
                  </a:lnTo>
                  <a:lnTo>
                    <a:pt x="724" y="2701"/>
                  </a:lnTo>
                  <a:lnTo>
                    <a:pt x="734" y="2616"/>
                  </a:lnTo>
                  <a:lnTo>
                    <a:pt x="740" y="2524"/>
                  </a:lnTo>
                  <a:lnTo>
                    <a:pt x="742" y="2424"/>
                  </a:lnTo>
                  <a:lnTo>
                    <a:pt x="738" y="2314"/>
                  </a:lnTo>
                  <a:lnTo>
                    <a:pt x="730" y="2189"/>
                  </a:lnTo>
                  <a:lnTo>
                    <a:pt x="719" y="2068"/>
                  </a:lnTo>
                  <a:lnTo>
                    <a:pt x="703" y="1951"/>
                  </a:lnTo>
                  <a:lnTo>
                    <a:pt x="684" y="1840"/>
                  </a:lnTo>
                  <a:lnTo>
                    <a:pt x="661" y="1734"/>
                  </a:lnTo>
                  <a:lnTo>
                    <a:pt x="632" y="1632"/>
                  </a:lnTo>
                  <a:lnTo>
                    <a:pt x="602" y="1536"/>
                  </a:lnTo>
                  <a:lnTo>
                    <a:pt x="563" y="1446"/>
                  </a:lnTo>
                  <a:lnTo>
                    <a:pt x="523" y="1361"/>
                  </a:lnTo>
                  <a:lnTo>
                    <a:pt x="477" y="1282"/>
                  </a:lnTo>
                  <a:lnTo>
                    <a:pt x="425" y="1211"/>
                  </a:lnTo>
                  <a:lnTo>
                    <a:pt x="367" y="1148"/>
                  </a:lnTo>
                  <a:lnTo>
                    <a:pt x="306" y="1090"/>
                  </a:lnTo>
                  <a:lnTo>
                    <a:pt x="239" y="1042"/>
                  </a:lnTo>
                  <a:lnTo>
                    <a:pt x="164" y="1000"/>
                  </a:lnTo>
                  <a:lnTo>
                    <a:pt x="85" y="967"/>
                  </a:lnTo>
                  <a:lnTo>
                    <a:pt x="0" y="942"/>
                  </a:lnTo>
                  <a:lnTo>
                    <a:pt x="6" y="944"/>
                  </a:lnTo>
                  <a:lnTo>
                    <a:pt x="23" y="944"/>
                  </a:lnTo>
                  <a:lnTo>
                    <a:pt x="48" y="948"/>
                  </a:lnTo>
                  <a:lnTo>
                    <a:pt x="83" y="954"/>
                  </a:lnTo>
                  <a:lnTo>
                    <a:pt x="125" y="963"/>
                  </a:lnTo>
                  <a:lnTo>
                    <a:pt x="171" y="977"/>
                  </a:lnTo>
                  <a:lnTo>
                    <a:pt x="223" y="994"/>
                  </a:lnTo>
                  <a:lnTo>
                    <a:pt x="277" y="1015"/>
                  </a:lnTo>
                  <a:lnTo>
                    <a:pt x="331" y="1042"/>
                  </a:lnTo>
                  <a:lnTo>
                    <a:pt x="386" y="1077"/>
                  </a:lnTo>
                  <a:lnTo>
                    <a:pt x="440" y="1117"/>
                  </a:lnTo>
                  <a:lnTo>
                    <a:pt x="492" y="1163"/>
                  </a:lnTo>
                  <a:lnTo>
                    <a:pt x="538" y="1219"/>
                  </a:lnTo>
                  <a:lnTo>
                    <a:pt x="538" y="1213"/>
                  </a:lnTo>
                  <a:lnTo>
                    <a:pt x="536" y="1194"/>
                  </a:lnTo>
                  <a:lnTo>
                    <a:pt x="536" y="1163"/>
                  </a:lnTo>
                  <a:lnTo>
                    <a:pt x="536" y="1123"/>
                  </a:lnTo>
                  <a:lnTo>
                    <a:pt x="536" y="1073"/>
                  </a:lnTo>
                  <a:lnTo>
                    <a:pt x="536" y="1017"/>
                  </a:lnTo>
                  <a:lnTo>
                    <a:pt x="540" y="952"/>
                  </a:lnTo>
                  <a:lnTo>
                    <a:pt x="544" y="882"/>
                  </a:lnTo>
                  <a:lnTo>
                    <a:pt x="552" y="807"/>
                  </a:lnTo>
                  <a:lnTo>
                    <a:pt x="561" y="729"/>
                  </a:lnTo>
                  <a:lnTo>
                    <a:pt x="573" y="650"/>
                  </a:lnTo>
                  <a:lnTo>
                    <a:pt x="588" y="571"/>
                  </a:lnTo>
                  <a:lnTo>
                    <a:pt x="607" y="490"/>
                  </a:lnTo>
                  <a:lnTo>
                    <a:pt x="630" y="410"/>
                  </a:lnTo>
                  <a:lnTo>
                    <a:pt x="657" y="331"/>
                  </a:lnTo>
                  <a:lnTo>
                    <a:pt x="690" y="256"/>
                  </a:lnTo>
                  <a:lnTo>
                    <a:pt x="726" y="183"/>
                  </a:lnTo>
                  <a:lnTo>
                    <a:pt x="771" y="116"/>
                  </a:lnTo>
                  <a:lnTo>
                    <a:pt x="819" y="54"/>
                  </a:lnTo>
                  <a:lnTo>
                    <a:pt x="870" y="2"/>
                  </a:lnTo>
                  <a:close/>
                  <a:moveTo>
                    <a:pt x="872" y="0"/>
                  </a:moveTo>
                  <a:lnTo>
                    <a:pt x="870" y="2"/>
                  </a:lnTo>
                  <a:lnTo>
                    <a:pt x="870" y="2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7964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9846091" y="3547322"/>
              <a:ext cx="422599" cy="895581"/>
            </a:xfrm>
            <a:custGeom>
              <a:avLst/>
              <a:gdLst/>
              <a:ahLst/>
              <a:cxnLst/>
              <a:rect l="l" t="t" r="r" b="b"/>
              <a:pathLst>
                <a:path w="411" h="871" extrusionOk="0">
                  <a:moveTo>
                    <a:pt x="408" y="0"/>
                  </a:moveTo>
                  <a:lnTo>
                    <a:pt x="409" y="6"/>
                  </a:lnTo>
                  <a:lnTo>
                    <a:pt x="409" y="21"/>
                  </a:lnTo>
                  <a:lnTo>
                    <a:pt x="411" y="48"/>
                  </a:lnTo>
                  <a:lnTo>
                    <a:pt x="409" y="82"/>
                  </a:lnTo>
                  <a:lnTo>
                    <a:pt x="406" y="125"/>
                  </a:lnTo>
                  <a:lnTo>
                    <a:pt x="398" y="175"/>
                  </a:lnTo>
                  <a:lnTo>
                    <a:pt x="386" y="234"/>
                  </a:lnTo>
                  <a:lnTo>
                    <a:pt x="369" y="298"/>
                  </a:lnTo>
                  <a:lnTo>
                    <a:pt x="344" y="367"/>
                  </a:lnTo>
                  <a:lnTo>
                    <a:pt x="312" y="444"/>
                  </a:lnTo>
                  <a:lnTo>
                    <a:pt x="271" y="523"/>
                  </a:lnTo>
                  <a:lnTo>
                    <a:pt x="221" y="605"/>
                  </a:lnTo>
                  <a:lnTo>
                    <a:pt x="160" y="692"/>
                  </a:lnTo>
                  <a:lnTo>
                    <a:pt x="87" y="780"/>
                  </a:lnTo>
                  <a:lnTo>
                    <a:pt x="0" y="871"/>
                  </a:lnTo>
                  <a:lnTo>
                    <a:pt x="0" y="782"/>
                  </a:lnTo>
                  <a:lnTo>
                    <a:pt x="4" y="778"/>
                  </a:lnTo>
                  <a:lnTo>
                    <a:pt x="16" y="769"/>
                  </a:lnTo>
                  <a:lnTo>
                    <a:pt x="31" y="753"/>
                  </a:lnTo>
                  <a:lnTo>
                    <a:pt x="54" y="730"/>
                  </a:lnTo>
                  <a:lnTo>
                    <a:pt x="79" y="701"/>
                  </a:lnTo>
                  <a:lnTo>
                    <a:pt x="108" y="669"/>
                  </a:lnTo>
                  <a:lnTo>
                    <a:pt x="141" y="630"/>
                  </a:lnTo>
                  <a:lnTo>
                    <a:pt x="173" y="586"/>
                  </a:lnTo>
                  <a:lnTo>
                    <a:pt x="208" y="536"/>
                  </a:lnTo>
                  <a:lnTo>
                    <a:pt x="242" y="482"/>
                  </a:lnTo>
                  <a:lnTo>
                    <a:pt x="275" y="425"/>
                  </a:lnTo>
                  <a:lnTo>
                    <a:pt x="308" y="363"/>
                  </a:lnTo>
                  <a:lnTo>
                    <a:pt x="337" y="298"/>
                  </a:lnTo>
                  <a:lnTo>
                    <a:pt x="361" y="229"/>
                  </a:lnTo>
                  <a:lnTo>
                    <a:pt x="383" y="156"/>
                  </a:lnTo>
                  <a:lnTo>
                    <a:pt x="398" y="79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7964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9390589" y="2744281"/>
              <a:ext cx="515139" cy="858565"/>
            </a:xfrm>
            <a:custGeom>
              <a:avLst/>
              <a:gdLst/>
              <a:ahLst/>
              <a:cxnLst/>
              <a:rect l="l" t="t" r="r" b="b"/>
              <a:pathLst>
                <a:path w="501" h="835" extrusionOk="0">
                  <a:moveTo>
                    <a:pt x="501" y="0"/>
                  </a:moveTo>
                  <a:lnTo>
                    <a:pt x="501" y="6"/>
                  </a:lnTo>
                  <a:lnTo>
                    <a:pt x="501" y="20"/>
                  </a:lnTo>
                  <a:lnTo>
                    <a:pt x="501" y="41"/>
                  </a:lnTo>
                  <a:lnTo>
                    <a:pt x="499" y="72"/>
                  </a:lnTo>
                  <a:lnTo>
                    <a:pt x="495" y="106"/>
                  </a:lnTo>
                  <a:lnTo>
                    <a:pt x="489" y="148"/>
                  </a:lnTo>
                  <a:lnTo>
                    <a:pt x="482" y="195"/>
                  </a:lnTo>
                  <a:lnTo>
                    <a:pt x="470" y="247"/>
                  </a:lnTo>
                  <a:lnTo>
                    <a:pt x="457" y="300"/>
                  </a:lnTo>
                  <a:lnTo>
                    <a:pt x="438" y="356"/>
                  </a:lnTo>
                  <a:lnTo>
                    <a:pt x="417" y="414"/>
                  </a:lnTo>
                  <a:lnTo>
                    <a:pt x="390" y="473"/>
                  </a:lnTo>
                  <a:lnTo>
                    <a:pt x="357" y="531"/>
                  </a:lnTo>
                  <a:lnTo>
                    <a:pt x="320" y="589"/>
                  </a:lnTo>
                  <a:lnTo>
                    <a:pt x="276" y="644"/>
                  </a:lnTo>
                  <a:lnTo>
                    <a:pt x="226" y="698"/>
                  </a:lnTo>
                  <a:lnTo>
                    <a:pt x="169" y="748"/>
                  </a:lnTo>
                  <a:lnTo>
                    <a:pt x="103" y="794"/>
                  </a:lnTo>
                  <a:lnTo>
                    <a:pt x="32" y="835"/>
                  </a:lnTo>
                  <a:lnTo>
                    <a:pt x="0" y="767"/>
                  </a:lnTo>
                  <a:lnTo>
                    <a:pt x="4" y="767"/>
                  </a:lnTo>
                  <a:lnTo>
                    <a:pt x="11" y="765"/>
                  </a:lnTo>
                  <a:lnTo>
                    <a:pt x="25" y="762"/>
                  </a:lnTo>
                  <a:lnTo>
                    <a:pt x="44" y="756"/>
                  </a:lnTo>
                  <a:lnTo>
                    <a:pt x="65" y="746"/>
                  </a:lnTo>
                  <a:lnTo>
                    <a:pt x="90" y="735"/>
                  </a:lnTo>
                  <a:lnTo>
                    <a:pt x="119" y="719"/>
                  </a:lnTo>
                  <a:lnTo>
                    <a:pt x="150" y="698"/>
                  </a:lnTo>
                  <a:lnTo>
                    <a:pt x="182" y="675"/>
                  </a:lnTo>
                  <a:lnTo>
                    <a:pt x="215" y="646"/>
                  </a:lnTo>
                  <a:lnTo>
                    <a:pt x="249" y="612"/>
                  </a:lnTo>
                  <a:lnTo>
                    <a:pt x="284" y="571"/>
                  </a:lnTo>
                  <a:lnTo>
                    <a:pt x="317" y="527"/>
                  </a:lnTo>
                  <a:lnTo>
                    <a:pt x="351" y="473"/>
                  </a:lnTo>
                  <a:lnTo>
                    <a:pt x="382" y="416"/>
                  </a:lnTo>
                  <a:lnTo>
                    <a:pt x="413" y="348"/>
                  </a:lnTo>
                  <a:lnTo>
                    <a:pt x="440" y="273"/>
                  </a:lnTo>
                  <a:lnTo>
                    <a:pt x="465" y="193"/>
                  </a:lnTo>
                  <a:lnTo>
                    <a:pt x="484" y="10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7964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9609600" y="3663511"/>
              <a:ext cx="236491" cy="383527"/>
            </a:xfrm>
            <a:custGeom>
              <a:avLst/>
              <a:gdLst/>
              <a:ahLst/>
              <a:cxnLst/>
              <a:rect l="l" t="t" r="r" b="b"/>
              <a:pathLst>
                <a:path w="230" h="373" extrusionOk="0">
                  <a:moveTo>
                    <a:pt x="0" y="0"/>
                  </a:moveTo>
                  <a:lnTo>
                    <a:pt x="4" y="6"/>
                  </a:lnTo>
                  <a:lnTo>
                    <a:pt x="10" y="18"/>
                  </a:lnTo>
                  <a:lnTo>
                    <a:pt x="21" y="35"/>
                  </a:lnTo>
                  <a:lnTo>
                    <a:pt x="34" y="60"/>
                  </a:lnTo>
                  <a:lnTo>
                    <a:pt x="52" y="87"/>
                  </a:lnTo>
                  <a:lnTo>
                    <a:pt x="71" y="116"/>
                  </a:lnTo>
                  <a:lnTo>
                    <a:pt x="92" y="146"/>
                  </a:lnTo>
                  <a:lnTo>
                    <a:pt x="113" y="177"/>
                  </a:lnTo>
                  <a:lnTo>
                    <a:pt x="134" y="206"/>
                  </a:lnTo>
                  <a:lnTo>
                    <a:pt x="157" y="233"/>
                  </a:lnTo>
                  <a:lnTo>
                    <a:pt x="179" y="254"/>
                  </a:lnTo>
                  <a:lnTo>
                    <a:pt x="198" y="271"/>
                  </a:lnTo>
                  <a:lnTo>
                    <a:pt x="215" y="279"/>
                  </a:lnTo>
                  <a:lnTo>
                    <a:pt x="230" y="281"/>
                  </a:lnTo>
                  <a:lnTo>
                    <a:pt x="230" y="373"/>
                  </a:lnTo>
                  <a:lnTo>
                    <a:pt x="228" y="369"/>
                  </a:lnTo>
                  <a:lnTo>
                    <a:pt x="219" y="360"/>
                  </a:lnTo>
                  <a:lnTo>
                    <a:pt x="204" y="342"/>
                  </a:lnTo>
                  <a:lnTo>
                    <a:pt x="186" y="319"/>
                  </a:lnTo>
                  <a:lnTo>
                    <a:pt x="163" y="292"/>
                  </a:lnTo>
                  <a:lnTo>
                    <a:pt x="140" y="260"/>
                  </a:lnTo>
                  <a:lnTo>
                    <a:pt x="115" y="225"/>
                  </a:lnTo>
                  <a:lnTo>
                    <a:pt x="88" y="185"/>
                  </a:lnTo>
                  <a:lnTo>
                    <a:pt x="63" y="142"/>
                  </a:lnTo>
                  <a:lnTo>
                    <a:pt x="40" y="96"/>
                  </a:lnTo>
                  <a:lnTo>
                    <a:pt x="1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9421435" y="2145856"/>
              <a:ext cx="104879" cy="681711"/>
            </a:xfrm>
            <a:custGeom>
              <a:avLst/>
              <a:gdLst/>
              <a:ahLst/>
              <a:cxnLst/>
              <a:rect l="l" t="t" r="r" b="b"/>
              <a:pathLst>
                <a:path w="102" h="663" extrusionOk="0">
                  <a:moveTo>
                    <a:pt x="8" y="0"/>
                  </a:moveTo>
                  <a:lnTo>
                    <a:pt x="6" y="6"/>
                  </a:lnTo>
                  <a:lnTo>
                    <a:pt x="6" y="23"/>
                  </a:lnTo>
                  <a:lnTo>
                    <a:pt x="6" y="52"/>
                  </a:lnTo>
                  <a:lnTo>
                    <a:pt x="6" y="88"/>
                  </a:lnTo>
                  <a:lnTo>
                    <a:pt x="8" y="137"/>
                  </a:lnTo>
                  <a:lnTo>
                    <a:pt x="12" y="194"/>
                  </a:lnTo>
                  <a:lnTo>
                    <a:pt x="22" y="260"/>
                  </a:lnTo>
                  <a:lnTo>
                    <a:pt x="33" y="335"/>
                  </a:lnTo>
                  <a:lnTo>
                    <a:pt x="50" y="417"/>
                  </a:lnTo>
                  <a:lnTo>
                    <a:pt x="73" y="509"/>
                  </a:lnTo>
                  <a:lnTo>
                    <a:pt x="102" y="606"/>
                  </a:lnTo>
                  <a:lnTo>
                    <a:pt x="77" y="663"/>
                  </a:lnTo>
                  <a:lnTo>
                    <a:pt x="77" y="657"/>
                  </a:lnTo>
                  <a:lnTo>
                    <a:pt x="73" y="640"/>
                  </a:lnTo>
                  <a:lnTo>
                    <a:pt x="68" y="615"/>
                  </a:lnTo>
                  <a:lnTo>
                    <a:pt x="60" y="581"/>
                  </a:lnTo>
                  <a:lnTo>
                    <a:pt x="50" y="538"/>
                  </a:lnTo>
                  <a:lnTo>
                    <a:pt x="43" y="490"/>
                  </a:lnTo>
                  <a:lnTo>
                    <a:pt x="33" y="438"/>
                  </a:lnTo>
                  <a:lnTo>
                    <a:pt x="24" y="383"/>
                  </a:lnTo>
                  <a:lnTo>
                    <a:pt x="16" y="325"/>
                  </a:lnTo>
                  <a:lnTo>
                    <a:pt x="8" y="267"/>
                  </a:lnTo>
                  <a:lnTo>
                    <a:pt x="4" y="208"/>
                  </a:lnTo>
                  <a:lnTo>
                    <a:pt x="0" y="152"/>
                  </a:lnTo>
                  <a:lnTo>
                    <a:pt x="0" y="96"/>
                  </a:lnTo>
                  <a:lnTo>
                    <a:pt x="2" y="4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7964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9" name="Google Shape;799;p16"/>
          <p:cNvSpPr/>
          <p:nvPr/>
        </p:nvSpPr>
        <p:spPr>
          <a:xfrm>
            <a:off x="1067353" y="5230556"/>
            <a:ext cx="1345479" cy="444462"/>
          </a:xfrm>
          <a:custGeom>
            <a:avLst/>
            <a:gdLst/>
            <a:ahLst/>
            <a:cxnLst/>
            <a:rect l="l" t="t" r="r" b="b"/>
            <a:pathLst>
              <a:path w="1696" h="390" extrusionOk="0">
                <a:moveTo>
                  <a:pt x="847" y="0"/>
                </a:moveTo>
                <a:lnTo>
                  <a:pt x="958" y="4"/>
                </a:lnTo>
                <a:lnTo>
                  <a:pt x="1066" y="17"/>
                </a:lnTo>
                <a:lnTo>
                  <a:pt x="1170" y="40"/>
                </a:lnTo>
                <a:lnTo>
                  <a:pt x="1266" y="71"/>
                </a:lnTo>
                <a:lnTo>
                  <a:pt x="1358" y="107"/>
                </a:lnTo>
                <a:lnTo>
                  <a:pt x="1442" y="154"/>
                </a:lnTo>
                <a:lnTo>
                  <a:pt x="1519" y="204"/>
                </a:lnTo>
                <a:lnTo>
                  <a:pt x="1587" y="261"/>
                </a:lnTo>
                <a:lnTo>
                  <a:pt x="1646" y="323"/>
                </a:lnTo>
                <a:lnTo>
                  <a:pt x="1696" y="390"/>
                </a:lnTo>
                <a:lnTo>
                  <a:pt x="0" y="390"/>
                </a:lnTo>
                <a:lnTo>
                  <a:pt x="50" y="323"/>
                </a:lnTo>
                <a:lnTo>
                  <a:pt x="108" y="261"/>
                </a:lnTo>
                <a:lnTo>
                  <a:pt x="177" y="204"/>
                </a:lnTo>
                <a:lnTo>
                  <a:pt x="254" y="154"/>
                </a:lnTo>
                <a:lnTo>
                  <a:pt x="338" y="107"/>
                </a:lnTo>
                <a:lnTo>
                  <a:pt x="428" y="71"/>
                </a:lnTo>
                <a:lnTo>
                  <a:pt x="526" y="40"/>
                </a:lnTo>
                <a:lnTo>
                  <a:pt x="630" y="17"/>
                </a:lnTo>
                <a:lnTo>
                  <a:pt x="736" y="4"/>
                </a:lnTo>
                <a:lnTo>
                  <a:pt x="847" y="0"/>
                </a:lnTo>
                <a:close/>
              </a:path>
            </a:pathLst>
          </a:custGeom>
          <a:solidFill>
            <a:srgbClr val="6B010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16"/>
          <p:cNvSpPr/>
          <p:nvPr/>
        </p:nvSpPr>
        <p:spPr>
          <a:xfrm>
            <a:off x="2119189" y="3358481"/>
            <a:ext cx="528572" cy="528486"/>
          </a:xfrm>
          <a:custGeom>
            <a:avLst/>
            <a:gdLst/>
            <a:ahLst/>
            <a:cxnLst/>
            <a:rect l="l" t="t" r="r" b="b"/>
            <a:pathLst>
              <a:path w="6292" h="6291" extrusionOk="0">
                <a:moveTo>
                  <a:pt x="2170" y="4322"/>
                </a:moveTo>
                <a:lnTo>
                  <a:pt x="1561" y="4930"/>
                </a:lnTo>
                <a:lnTo>
                  <a:pt x="1679" y="5032"/>
                </a:lnTo>
                <a:lnTo>
                  <a:pt x="1805" y="5123"/>
                </a:lnTo>
                <a:lnTo>
                  <a:pt x="1935" y="5209"/>
                </a:lnTo>
                <a:lnTo>
                  <a:pt x="2073" y="5283"/>
                </a:lnTo>
                <a:lnTo>
                  <a:pt x="2214" y="5350"/>
                </a:lnTo>
                <a:lnTo>
                  <a:pt x="2361" y="5409"/>
                </a:lnTo>
                <a:lnTo>
                  <a:pt x="2513" y="5457"/>
                </a:lnTo>
                <a:lnTo>
                  <a:pt x="2668" y="5495"/>
                </a:lnTo>
                <a:lnTo>
                  <a:pt x="2828" y="5522"/>
                </a:lnTo>
                <a:lnTo>
                  <a:pt x="2991" y="5539"/>
                </a:lnTo>
                <a:lnTo>
                  <a:pt x="3157" y="5545"/>
                </a:lnTo>
                <a:lnTo>
                  <a:pt x="3321" y="5539"/>
                </a:lnTo>
                <a:lnTo>
                  <a:pt x="3483" y="5524"/>
                </a:lnTo>
                <a:lnTo>
                  <a:pt x="3641" y="5495"/>
                </a:lnTo>
                <a:lnTo>
                  <a:pt x="3796" y="5459"/>
                </a:lnTo>
                <a:lnTo>
                  <a:pt x="3945" y="5411"/>
                </a:lnTo>
                <a:lnTo>
                  <a:pt x="4092" y="5354"/>
                </a:lnTo>
                <a:lnTo>
                  <a:pt x="4233" y="5289"/>
                </a:lnTo>
                <a:lnTo>
                  <a:pt x="4368" y="5213"/>
                </a:lnTo>
                <a:lnTo>
                  <a:pt x="4498" y="5131"/>
                </a:lnTo>
                <a:lnTo>
                  <a:pt x="4622" y="5039"/>
                </a:lnTo>
                <a:lnTo>
                  <a:pt x="4741" y="4940"/>
                </a:lnTo>
                <a:lnTo>
                  <a:pt x="4122" y="4322"/>
                </a:lnTo>
                <a:lnTo>
                  <a:pt x="4031" y="4392"/>
                </a:lnTo>
                <a:lnTo>
                  <a:pt x="3935" y="4457"/>
                </a:lnTo>
                <a:lnTo>
                  <a:pt x="3834" y="4515"/>
                </a:lnTo>
                <a:lnTo>
                  <a:pt x="3729" y="4562"/>
                </a:lnTo>
                <a:lnTo>
                  <a:pt x="3620" y="4604"/>
                </a:lnTo>
                <a:lnTo>
                  <a:pt x="3506" y="4637"/>
                </a:lnTo>
                <a:lnTo>
                  <a:pt x="3389" y="4660"/>
                </a:lnTo>
                <a:lnTo>
                  <a:pt x="3269" y="4675"/>
                </a:lnTo>
                <a:lnTo>
                  <a:pt x="3147" y="4679"/>
                </a:lnTo>
                <a:lnTo>
                  <a:pt x="3023" y="4675"/>
                </a:lnTo>
                <a:lnTo>
                  <a:pt x="2903" y="4660"/>
                </a:lnTo>
                <a:lnTo>
                  <a:pt x="2786" y="4637"/>
                </a:lnTo>
                <a:lnTo>
                  <a:pt x="2674" y="4604"/>
                </a:lnTo>
                <a:lnTo>
                  <a:pt x="2563" y="4562"/>
                </a:lnTo>
                <a:lnTo>
                  <a:pt x="2458" y="4515"/>
                </a:lnTo>
                <a:lnTo>
                  <a:pt x="2357" y="4457"/>
                </a:lnTo>
                <a:lnTo>
                  <a:pt x="2262" y="4392"/>
                </a:lnTo>
                <a:lnTo>
                  <a:pt x="2170" y="4322"/>
                </a:lnTo>
                <a:close/>
                <a:moveTo>
                  <a:pt x="3147" y="2564"/>
                </a:moveTo>
                <a:lnTo>
                  <a:pt x="3065" y="2570"/>
                </a:lnTo>
                <a:lnTo>
                  <a:pt x="2985" y="2585"/>
                </a:lnTo>
                <a:lnTo>
                  <a:pt x="2910" y="2612"/>
                </a:lnTo>
                <a:lnTo>
                  <a:pt x="2842" y="2646"/>
                </a:lnTo>
                <a:lnTo>
                  <a:pt x="2777" y="2690"/>
                </a:lnTo>
                <a:lnTo>
                  <a:pt x="2720" y="2742"/>
                </a:lnTo>
                <a:lnTo>
                  <a:pt x="2668" y="2799"/>
                </a:lnTo>
                <a:lnTo>
                  <a:pt x="2624" y="2864"/>
                </a:lnTo>
                <a:lnTo>
                  <a:pt x="2590" y="2933"/>
                </a:lnTo>
                <a:lnTo>
                  <a:pt x="2563" y="3007"/>
                </a:lnTo>
                <a:lnTo>
                  <a:pt x="2548" y="3087"/>
                </a:lnTo>
                <a:lnTo>
                  <a:pt x="2542" y="3169"/>
                </a:lnTo>
                <a:lnTo>
                  <a:pt x="2548" y="3251"/>
                </a:lnTo>
                <a:lnTo>
                  <a:pt x="2563" y="3330"/>
                </a:lnTo>
                <a:lnTo>
                  <a:pt x="2590" y="3404"/>
                </a:lnTo>
                <a:lnTo>
                  <a:pt x="2624" y="3475"/>
                </a:lnTo>
                <a:lnTo>
                  <a:pt x="2668" y="3538"/>
                </a:lnTo>
                <a:lnTo>
                  <a:pt x="2720" y="3597"/>
                </a:lnTo>
                <a:lnTo>
                  <a:pt x="2777" y="3646"/>
                </a:lnTo>
                <a:lnTo>
                  <a:pt x="2842" y="3690"/>
                </a:lnTo>
                <a:lnTo>
                  <a:pt x="2910" y="3726"/>
                </a:lnTo>
                <a:lnTo>
                  <a:pt x="2985" y="3751"/>
                </a:lnTo>
                <a:lnTo>
                  <a:pt x="3065" y="3768"/>
                </a:lnTo>
                <a:lnTo>
                  <a:pt x="3147" y="3772"/>
                </a:lnTo>
                <a:lnTo>
                  <a:pt x="3229" y="3768"/>
                </a:lnTo>
                <a:lnTo>
                  <a:pt x="3307" y="3751"/>
                </a:lnTo>
                <a:lnTo>
                  <a:pt x="3382" y="3726"/>
                </a:lnTo>
                <a:lnTo>
                  <a:pt x="3450" y="3690"/>
                </a:lnTo>
                <a:lnTo>
                  <a:pt x="3515" y="3646"/>
                </a:lnTo>
                <a:lnTo>
                  <a:pt x="3575" y="3597"/>
                </a:lnTo>
                <a:lnTo>
                  <a:pt x="3624" y="3538"/>
                </a:lnTo>
                <a:lnTo>
                  <a:pt x="3668" y="3475"/>
                </a:lnTo>
                <a:lnTo>
                  <a:pt x="3702" y="3404"/>
                </a:lnTo>
                <a:lnTo>
                  <a:pt x="3729" y="3330"/>
                </a:lnTo>
                <a:lnTo>
                  <a:pt x="3744" y="3251"/>
                </a:lnTo>
                <a:lnTo>
                  <a:pt x="3750" y="3169"/>
                </a:lnTo>
                <a:lnTo>
                  <a:pt x="3744" y="3087"/>
                </a:lnTo>
                <a:lnTo>
                  <a:pt x="3729" y="3007"/>
                </a:lnTo>
                <a:lnTo>
                  <a:pt x="3702" y="2933"/>
                </a:lnTo>
                <a:lnTo>
                  <a:pt x="3668" y="2864"/>
                </a:lnTo>
                <a:lnTo>
                  <a:pt x="3624" y="2799"/>
                </a:lnTo>
                <a:lnTo>
                  <a:pt x="3575" y="2742"/>
                </a:lnTo>
                <a:lnTo>
                  <a:pt x="3515" y="2690"/>
                </a:lnTo>
                <a:lnTo>
                  <a:pt x="3450" y="2646"/>
                </a:lnTo>
                <a:lnTo>
                  <a:pt x="3382" y="2612"/>
                </a:lnTo>
                <a:lnTo>
                  <a:pt x="3307" y="2585"/>
                </a:lnTo>
                <a:lnTo>
                  <a:pt x="3229" y="2570"/>
                </a:lnTo>
                <a:lnTo>
                  <a:pt x="3147" y="2564"/>
                </a:lnTo>
                <a:close/>
                <a:moveTo>
                  <a:pt x="1386" y="1585"/>
                </a:moveTo>
                <a:lnTo>
                  <a:pt x="1286" y="1704"/>
                </a:lnTo>
                <a:lnTo>
                  <a:pt x="1195" y="1828"/>
                </a:lnTo>
                <a:lnTo>
                  <a:pt x="1111" y="1958"/>
                </a:lnTo>
                <a:lnTo>
                  <a:pt x="1036" y="2093"/>
                </a:lnTo>
                <a:lnTo>
                  <a:pt x="971" y="2234"/>
                </a:lnTo>
                <a:lnTo>
                  <a:pt x="914" y="2379"/>
                </a:lnTo>
                <a:lnTo>
                  <a:pt x="866" y="2530"/>
                </a:lnTo>
                <a:lnTo>
                  <a:pt x="828" y="2685"/>
                </a:lnTo>
                <a:lnTo>
                  <a:pt x="802" y="2843"/>
                </a:lnTo>
                <a:lnTo>
                  <a:pt x="784" y="3003"/>
                </a:lnTo>
                <a:lnTo>
                  <a:pt x="779" y="3169"/>
                </a:lnTo>
                <a:lnTo>
                  <a:pt x="784" y="3331"/>
                </a:lnTo>
                <a:lnTo>
                  <a:pt x="802" y="3492"/>
                </a:lnTo>
                <a:lnTo>
                  <a:pt x="828" y="3648"/>
                </a:lnTo>
                <a:lnTo>
                  <a:pt x="865" y="3803"/>
                </a:lnTo>
                <a:lnTo>
                  <a:pt x="912" y="3952"/>
                </a:lnTo>
                <a:lnTo>
                  <a:pt x="968" y="4097"/>
                </a:lnTo>
                <a:lnTo>
                  <a:pt x="1032" y="4236"/>
                </a:lnTo>
                <a:lnTo>
                  <a:pt x="1107" y="4371"/>
                </a:lnTo>
                <a:lnTo>
                  <a:pt x="1189" y="4501"/>
                </a:lnTo>
                <a:lnTo>
                  <a:pt x="1279" y="4625"/>
                </a:lnTo>
                <a:lnTo>
                  <a:pt x="1376" y="4742"/>
                </a:lnTo>
                <a:lnTo>
                  <a:pt x="1985" y="4135"/>
                </a:lnTo>
                <a:lnTo>
                  <a:pt x="1907" y="4032"/>
                </a:lnTo>
                <a:lnTo>
                  <a:pt x="1838" y="3925"/>
                </a:lnTo>
                <a:lnTo>
                  <a:pt x="1779" y="3810"/>
                </a:lnTo>
                <a:lnTo>
                  <a:pt x="1727" y="3690"/>
                </a:lnTo>
                <a:lnTo>
                  <a:pt x="1689" y="3566"/>
                </a:lnTo>
                <a:lnTo>
                  <a:pt x="1658" y="3438"/>
                </a:lnTo>
                <a:lnTo>
                  <a:pt x="1641" y="3305"/>
                </a:lnTo>
                <a:lnTo>
                  <a:pt x="1636" y="3169"/>
                </a:lnTo>
                <a:lnTo>
                  <a:pt x="1639" y="3045"/>
                </a:lnTo>
                <a:lnTo>
                  <a:pt x="1655" y="2925"/>
                </a:lnTo>
                <a:lnTo>
                  <a:pt x="1678" y="2809"/>
                </a:lnTo>
                <a:lnTo>
                  <a:pt x="1710" y="2696"/>
                </a:lnTo>
                <a:lnTo>
                  <a:pt x="1752" y="2585"/>
                </a:lnTo>
                <a:lnTo>
                  <a:pt x="1802" y="2480"/>
                </a:lnTo>
                <a:lnTo>
                  <a:pt x="1857" y="2379"/>
                </a:lnTo>
                <a:lnTo>
                  <a:pt x="1922" y="2284"/>
                </a:lnTo>
                <a:lnTo>
                  <a:pt x="1992" y="2192"/>
                </a:lnTo>
                <a:lnTo>
                  <a:pt x="1386" y="1585"/>
                </a:lnTo>
                <a:close/>
                <a:moveTo>
                  <a:pt x="4920" y="1574"/>
                </a:moveTo>
                <a:lnTo>
                  <a:pt x="4300" y="2192"/>
                </a:lnTo>
                <a:lnTo>
                  <a:pt x="4370" y="2284"/>
                </a:lnTo>
                <a:lnTo>
                  <a:pt x="4435" y="2379"/>
                </a:lnTo>
                <a:lnTo>
                  <a:pt x="4491" y="2480"/>
                </a:lnTo>
                <a:lnTo>
                  <a:pt x="4540" y="2585"/>
                </a:lnTo>
                <a:lnTo>
                  <a:pt x="4582" y="2696"/>
                </a:lnTo>
                <a:lnTo>
                  <a:pt x="4615" y="2809"/>
                </a:lnTo>
                <a:lnTo>
                  <a:pt x="4638" y="2925"/>
                </a:lnTo>
                <a:lnTo>
                  <a:pt x="4653" y="3045"/>
                </a:lnTo>
                <a:lnTo>
                  <a:pt x="4657" y="3169"/>
                </a:lnTo>
                <a:lnTo>
                  <a:pt x="4651" y="3305"/>
                </a:lnTo>
                <a:lnTo>
                  <a:pt x="4634" y="3438"/>
                </a:lnTo>
                <a:lnTo>
                  <a:pt x="4605" y="3566"/>
                </a:lnTo>
                <a:lnTo>
                  <a:pt x="4565" y="3690"/>
                </a:lnTo>
                <a:lnTo>
                  <a:pt x="4514" y="3810"/>
                </a:lnTo>
                <a:lnTo>
                  <a:pt x="4454" y="3925"/>
                </a:lnTo>
                <a:lnTo>
                  <a:pt x="4386" y="4032"/>
                </a:lnTo>
                <a:lnTo>
                  <a:pt x="4309" y="4135"/>
                </a:lnTo>
                <a:lnTo>
                  <a:pt x="4928" y="4753"/>
                </a:lnTo>
                <a:lnTo>
                  <a:pt x="5027" y="4635"/>
                </a:lnTo>
                <a:lnTo>
                  <a:pt x="5118" y="4511"/>
                </a:lnTo>
                <a:lnTo>
                  <a:pt x="5202" y="4381"/>
                </a:lnTo>
                <a:lnTo>
                  <a:pt x="5277" y="4245"/>
                </a:lnTo>
                <a:lnTo>
                  <a:pt x="5342" y="4104"/>
                </a:lnTo>
                <a:lnTo>
                  <a:pt x="5399" y="3957"/>
                </a:lnTo>
                <a:lnTo>
                  <a:pt x="5447" y="3808"/>
                </a:lnTo>
                <a:lnTo>
                  <a:pt x="5485" y="3654"/>
                </a:lnTo>
                <a:lnTo>
                  <a:pt x="5512" y="3496"/>
                </a:lnTo>
                <a:lnTo>
                  <a:pt x="5529" y="3333"/>
                </a:lnTo>
                <a:lnTo>
                  <a:pt x="5535" y="3169"/>
                </a:lnTo>
                <a:lnTo>
                  <a:pt x="5529" y="3003"/>
                </a:lnTo>
                <a:lnTo>
                  <a:pt x="5512" y="2839"/>
                </a:lnTo>
                <a:lnTo>
                  <a:pt x="5483" y="2681"/>
                </a:lnTo>
                <a:lnTo>
                  <a:pt x="5445" y="2524"/>
                </a:lnTo>
                <a:lnTo>
                  <a:pt x="5397" y="2374"/>
                </a:lnTo>
                <a:lnTo>
                  <a:pt x="5340" y="2227"/>
                </a:lnTo>
                <a:lnTo>
                  <a:pt x="5273" y="2084"/>
                </a:lnTo>
                <a:lnTo>
                  <a:pt x="5197" y="1948"/>
                </a:lnTo>
                <a:lnTo>
                  <a:pt x="5113" y="1816"/>
                </a:lnTo>
                <a:lnTo>
                  <a:pt x="5019" y="1692"/>
                </a:lnTo>
                <a:lnTo>
                  <a:pt x="4920" y="1574"/>
                </a:lnTo>
                <a:close/>
                <a:moveTo>
                  <a:pt x="3157" y="792"/>
                </a:moveTo>
                <a:lnTo>
                  <a:pt x="2992" y="797"/>
                </a:lnTo>
                <a:lnTo>
                  <a:pt x="2830" y="815"/>
                </a:lnTo>
                <a:lnTo>
                  <a:pt x="2672" y="841"/>
                </a:lnTo>
                <a:lnTo>
                  <a:pt x="2517" y="879"/>
                </a:lnTo>
                <a:lnTo>
                  <a:pt x="2366" y="927"/>
                </a:lnTo>
                <a:lnTo>
                  <a:pt x="2221" y="983"/>
                </a:lnTo>
                <a:lnTo>
                  <a:pt x="2080" y="1049"/>
                </a:lnTo>
                <a:lnTo>
                  <a:pt x="1945" y="1124"/>
                </a:lnTo>
                <a:lnTo>
                  <a:pt x="1813" y="1208"/>
                </a:lnTo>
                <a:lnTo>
                  <a:pt x="1689" y="1299"/>
                </a:lnTo>
                <a:lnTo>
                  <a:pt x="1573" y="1398"/>
                </a:lnTo>
                <a:lnTo>
                  <a:pt x="2181" y="2007"/>
                </a:lnTo>
                <a:lnTo>
                  <a:pt x="2283" y="1929"/>
                </a:lnTo>
                <a:lnTo>
                  <a:pt x="2389" y="1860"/>
                </a:lnTo>
                <a:lnTo>
                  <a:pt x="2504" y="1801"/>
                </a:lnTo>
                <a:lnTo>
                  <a:pt x="2624" y="1750"/>
                </a:lnTo>
                <a:lnTo>
                  <a:pt x="2748" y="1711"/>
                </a:lnTo>
                <a:lnTo>
                  <a:pt x="2878" y="1681"/>
                </a:lnTo>
                <a:lnTo>
                  <a:pt x="3010" y="1664"/>
                </a:lnTo>
                <a:lnTo>
                  <a:pt x="3147" y="1658"/>
                </a:lnTo>
                <a:lnTo>
                  <a:pt x="3283" y="1664"/>
                </a:lnTo>
                <a:lnTo>
                  <a:pt x="3414" y="1681"/>
                </a:lnTo>
                <a:lnTo>
                  <a:pt x="3544" y="1711"/>
                </a:lnTo>
                <a:lnTo>
                  <a:pt x="3668" y="1750"/>
                </a:lnTo>
                <a:lnTo>
                  <a:pt x="3788" y="1801"/>
                </a:lnTo>
                <a:lnTo>
                  <a:pt x="3903" y="1860"/>
                </a:lnTo>
                <a:lnTo>
                  <a:pt x="4010" y="1929"/>
                </a:lnTo>
                <a:lnTo>
                  <a:pt x="4113" y="2007"/>
                </a:lnTo>
                <a:lnTo>
                  <a:pt x="4731" y="1387"/>
                </a:lnTo>
                <a:lnTo>
                  <a:pt x="4613" y="1290"/>
                </a:lnTo>
                <a:lnTo>
                  <a:pt x="4489" y="1200"/>
                </a:lnTo>
                <a:lnTo>
                  <a:pt x="4359" y="1118"/>
                </a:lnTo>
                <a:lnTo>
                  <a:pt x="4225" y="1045"/>
                </a:lnTo>
                <a:lnTo>
                  <a:pt x="4084" y="981"/>
                </a:lnTo>
                <a:lnTo>
                  <a:pt x="3939" y="923"/>
                </a:lnTo>
                <a:lnTo>
                  <a:pt x="3790" y="878"/>
                </a:lnTo>
                <a:lnTo>
                  <a:pt x="3638" y="841"/>
                </a:lnTo>
                <a:lnTo>
                  <a:pt x="3481" y="815"/>
                </a:lnTo>
                <a:lnTo>
                  <a:pt x="3321" y="797"/>
                </a:lnTo>
                <a:lnTo>
                  <a:pt x="3157" y="792"/>
                </a:lnTo>
                <a:close/>
                <a:moveTo>
                  <a:pt x="3008" y="0"/>
                </a:moveTo>
                <a:lnTo>
                  <a:pt x="3305" y="0"/>
                </a:lnTo>
                <a:lnTo>
                  <a:pt x="3305" y="286"/>
                </a:lnTo>
                <a:lnTo>
                  <a:pt x="3458" y="297"/>
                </a:lnTo>
                <a:lnTo>
                  <a:pt x="3609" y="317"/>
                </a:lnTo>
                <a:lnTo>
                  <a:pt x="3668" y="42"/>
                </a:lnTo>
                <a:lnTo>
                  <a:pt x="3958" y="103"/>
                </a:lnTo>
                <a:lnTo>
                  <a:pt x="3899" y="380"/>
                </a:lnTo>
                <a:lnTo>
                  <a:pt x="4046" y="422"/>
                </a:lnTo>
                <a:lnTo>
                  <a:pt x="4191" y="473"/>
                </a:lnTo>
                <a:lnTo>
                  <a:pt x="4305" y="217"/>
                </a:lnTo>
                <a:lnTo>
                  <a:pt x="4576" y="339"/>
                </a:lnTo>
                <a:lnTo>
                  <a:pt x="4462" y="593"/>
                </a:lnTo>
                <a:lnTo>
                  <a:pt x="4597" y="668"/>
                </a:lnTo>
                <a:lnTo>
                  <a:pt x="4727" y="748"/>
                </a:lnTo>
                <a:lnTo>
                  <a:pt x="4891" y="525"/>
                </a:lnTo>
                <a:lnTo>
                  <a:pt x="5130" y="700"/>
                </a:lnTo>
                <a:lnTo>
                  <a:pt x="4968" y="921"/>
                </a:lnTo>
                <a:lnTo>
                  <a:pt x="5086" y="1021"/>
                </a:lnTo>
                <a:lnTo>
                  <a:pt x="5197" y="1128"/>
                </a:lnTo>
                <a:lnTo>
                  <a:pt x="5399" y="946"/>
                </a:lnTo>
                <a:lnTo>
                  <a:pt x="5598" y="1168"/>
                </a:lnTo>
                <a:lnTo>
                  <a:pt x="5397" y="1347"/>
                </a:lnTo>
                <a:lnTo>
                  <a:pt x="5491" y="1469"/>
                </a:lnTo>
                <a:lnTo>
                  <a:pt x="5578" y="1597"/>
                </a:lnTo>
                <a:lnTo>
                  <a:pt x="5809" y="1465"/>
                </a:lnTo>
                <a:lnTo>
                  <a:pt x="5956" y="1723"/>
                </a:lnTo>
                <a:lnTo>
                  <a:pt x="5727" y="1855"/>
                </a:lnTo>
                <a:lnTo>
                  <a:pt x="5794" y="1994"/>
                </a:lnTo>
                <a:lnTo>
                  <a:pt x="5853" y="2137"/>
                </a:lnTo>
                <a:lnTo>
                  <a:pt x="6101" y="2059"/>
                </a:lnTo>
                <a:lnTo>
                  <a:pt x="6191" y="2341"/>
                </a:lnTo>
                <a:lnTo>
                  <a:pt x="5945" y="2419"/>
                </a:lnTo>
                <a:lnTo>
                  <a:pt x="5981" y="2570"/>
                </a:lnTo>
                <a:lnTo>
                  <a:pt x="6010" y="2725"/>
                </a:lnTo>
                <a:lnTo>
                  <a:pt x="6264" y="2698"/>
                </a:lnTo>
                <a:lnTo>
                  <a:pt x="6292" y="2996"/>
                </a:lnTo>
                <a:lnTo>
                  <a:pt x="6040" y="3020"/>
                </a:lnTo>
                <a:lnTo>
                  <a:pt x="6044" y="3169"/>
                </a:lnTo>
                <a:lnTo>
                  <a:pt x="6038" y="3331"/>
                </a:lnTo>
                <a:lnTo>
                  <a:pt x="6288" y="3360"/>
                </a:lnTo>
                <a:lnTo>
                  <a:pt x="6254" y="3654"/>
                </a:lnTo>
                <a:lnTo>
                  <a:pt x="6008" y="3627"/>
                </a:lnTo>
                <a:lnTo>
                  <a:pt x="5977" y="3782"/>
                </a:lnTo>
                <a:lnTo>
                  <a:pt x="5941" y="3933"/>
                </a:lnTo>
                <a:lnTo>
                  <a:pt x="6174" y="4011"/>
                </a:lnTo>
                <a:lnTo>
                  <a:pt x="6078" y="4293"/>
                </a:lnTo>
                <a:lnTo>
                  <a:pt x="5848" y="4215"/>
                </a:lnTo>
                <a:lnTo>
                  <a:pt x="5786" y="4360"/>
                </a:lnTo>
                <a:lnTo>
                  <a:pt x="5718" y="4501"/>
                </a:lnTo>
                <a:lnTo>
                  <a:pt x="5926" y="4623"/>
                </a:lnTo>
                <a:lnTo>
                  <a:pt x="5775" y="4879"/>
                </a:lnTo>
                <a:lnTo>
                  <a:pt x="5567" y="4757"/>
                </a:lnTo>
                <a:lnTo>
                  <a:pt x="5477" y="4887"/>
                </a:lnTo>
                <a:lnTo>
                  <a:pt x="5380" y="5009"/>
                </a:lnTo>
                <a:lnTo>
                  <a:pt x="5556" y="5171"/>
                </a:lnTo>
                <a:lnTo>
                  <a:pt x="5355" y="5390"/>
                </a:lnTo>
                <a:lnTo>
                  <a:pt x="5180" y="5228"/>
                </a:lnTo>
                <a:lnTo>
                  <a:pt x="5063" y="5335"/>
                </a:lnTo>
                <a:lnTo>
                  <a:pt x="4943" y="5436"/>
                </a:lnTo>
                <a:lnTo>
                  <a:pt x="5080" y="5629"/>
                </a:lnTo>
                <a:lnTo>
                  <a:pt x="4838" y="5801"/>
                </a:lnTo>
                <a:lnTo>
                  <a:pt x="4701" y="5608"/>
                </a:lnTo>
                <a:lnTo>
                  <a:pt x="4565" y="5688"/>
                </a:lnTo>
                <a:lnTo>
                  <a:pt x="4426" y="5762"/>
                </a:lnTo>
                <a:lnTo>
                  <a:pt x="4517" y="5978"/>
                </a:lnTo>
                <a:lnTo>
                  <a:pt x="4244" y="6096"/>
                </a:lnTo>
                <a:lnTo>
                  <a:pt x="4151" y="5879"/>
                </a:lnTo>
                <a:lnTo>
                  <a:pt x="4002" y="5928"/>
                </a:lnTo>
                <a:lnTo>
                  <a:pt x="3849" y="5970"/>
                </a:lnTo>
                <a:lnTo>
                  <a:pt x="3897" y="6201"/>
                </a:lnTo>
                <a:lnTo>
                  <a:pt x="3605" y="6260"/>
                </a:lnTo>
                <a:lnTo>
                  <a:pt x="3557" y="6028"/>
                </a:lnTo>
                <a:lnTo>
                  <a:pt x="3403" y="6045"/>
                </a:lnTo>
                <a:lnTo>
                  <a:pt x="3244" y="6052"/>
                </a:lnTo>
                <a:lnTo>
                  <a:pt x="3241" y="6291"/>
                </a:lnTo>
                <a:lnTo>
                  <a:pt x="2943" y="6287"/>
                </a:lnTo>
                <a:lnTo>
                  <a:pt x="2947" y="6047"/>
                </a:lnTo>
                <a:lnTo>
                  <a:pt x="2790" y="6031"/>
                </a:lnTo>
                <a:lnTo>
                  <a:pt x="2636" y="6007"/>
                </a:lnTo>
                <a:lnTo>
                  <a:pt x="2582" y="6241"/>
                </a:lnTo>
                <a:lnTo>
                  <a:pt x="2292" y="6175"/>
                </a:lnTo>
                <a:lnTo>
                  <a:pt x="2345" y="5940"/>
                </a:lnTo>
                <a:lnTo>
                  <a:pt x="2197" y="5890"/>
                </a:lnTo>
                <a:lnTo>
                  <a:pt x="2050" y="5835"/>
                </a:lnTo>
                <a:lnTo>
                  <a:pt x="1949" y="6054"/>
                </a:lnTo>
                <a:lnTo>
                  <a:pt x="1678" y="5930"/>
                </a:lnTo>
                <a:lnTo>
                  <a:pt x="1781" y="5707"/>
                </a:lnTo>
                <a:lnTo>
                  <a:pt x="1645" y="5629"/>
                </a:lnTo>
                <a:lnTo>
                  <a:pt x="1515" y="5543"/>
                </a:lnTo>
                <a:lnTo>
                  <a:pt x="1366" y="5740"/>
                </a:lnTo>
                <a:lnTo>
                  <a:pt x="1128" y="5562"/>
                </a:lnTo>
                <a:lnTo>
                  <a:pt x="1281" y="5362"/>
                </a:lnTo>
                <a:lnTo>
                  <a:pt x="1164" y="5257"/>
                </a:lnTo>
                <a:lnTo>
                  <a:pt x="1053" y="5146"/>
                </a:lnTo>
                <a:lnTo>
                  <a:pt x="863" y="5312"/>
                </a:lnTo>
                <a:lnTo>
                  <a:pt x="668" y="5087"/>
                </a:lnTo>
                <a:lnTo>
                  <a:pt x="861" y="4919"/>
                </a:lnTo>
                <a:lnTo>
                  <a:pt x="771" y="4793"/>
                </a:lnTo>
                <a:lnTo>
                  <a:pt x="685" y="4663"/>
                </a:lnTo>
                <a:lnTo>
                  <a:pt x="462" y="4787"/>
                </a:lnTo>
                <a:lnTo>
                  <a:pt x="317" y="4526"/>
                </a:lnTo>
                <a:lnTo>
                  <a:pt x="546" y="4400"/>
                </a:lnTo>
                <a:lnTo>
                  <a:pt x="483" y="4259"/>
                </a:lnTo>
                <a:lnTo>
                  <a:pt x="429" y="4114"/>
                </a:lnTo>
                <a:lnTo>
                  <a:pt x="177" y="4190"/>
                </a:lnTo>
                <a:lnTo>
                  <a:pt x="92" y="3906"/>
                </a:lnTo>
                <a:lnTo>
                  <a:pt x="345" y="3828"/>
                </a:lnTo>
                <a:lnTo>
                  <a:pt x="315" y="3677"/>
                </a:lnTo>
                <a:lnTo>
                  <a:pt x="292" y="3524"/>
                </a:lnTo>
                <a:lnTo>
                  <a:pt x="25" y="3547"/>
                </a:lnTo>
                <a:lnTo>
                  <a:pt x="0" y="3249"/>
                </a:lnTo>
                <a:lnTo>
                  <a:pt x="271" y="3227"/>
                </a:lnTo>
                <a:lnTo>
                  <a:pt x="269" y="3169"/>
                </a:lnTo>
                <a:lnTo>
                  <a:pt x="273" y="3043"/>
                </a:lnTo>
                <a:lnTo>
                  <a:pt x="281" y="2919"/>
                </a:lnTo>
                <a:lnTo>
                  <a:pt x="10" y="2885"/>
                </a:lnTo>
                <a:lnTo>
                  <a:pt x="48" y="2591"/>
                </a:lnTo>
                <a:lnTo>
                  <a:pt x="321" y="2625"/>
                </a:lnTo>
                <a:lnTo>
                  <a:pt x="355" y="2475"/>
                </a:lnTo>
                <a:lnTo>
                  <a:pt x="395" y="2328"/>
                </a:lnTo>
                <a:lnTo>
                  <a:pt x="134" y="2236"/>
                </a:lnTo>
                <a:lnTo>
                  <a:pt x="231" y="1956"/>
                </a:lnTo>
                <a:lnTo>
                  <a:pt x="496" y="2047"/>
                </a:lnTo>
                <a:lnTo>
                  <a:pt x="559" y="1908"/>
                </a:lnTo>
                <a:lnTo>
                  <a:pt x="630" y="1772"/>
                </a:lnTo>
                <a:lnTo>
                  <a:pt x="389" y="1627"/>
                </a:lnTo>
                <a:lnTo>
                  <a:pt x="544" y="1374"/>
                </a:lnTo>
                <a:lnTo>
                  <a:pt x="786" y="1521"/>
                </a:lnTo>
                <a:lnTo>
                  <a:pt x="878" y="1398"/>
                </a:lnTo>
                <a:lnTo>
                  <a:pt x="973" y="1280"/>
                </a:lnTo>
                <a:lnTo>
                  <a:pt x="767" y="1086"/>
                </a:lnTo>
                <a:lnTo>
                  <a:pt x="971" y="868"/>
                </a:lnTo>
                <a:lnTo>
                  <a:pt x="1179" y="1066"/>
                </a:lnTo>
                <a:lnTo>
                  <a:pt x="1294" y="963"/>
                </a:lnTo>
                <a:lnTo>
                  <a:pt x="1412" y="868"/>
                </a:lnTo>
                <a:lnTo>
                  <a:pt x="1250" y="633"/>
                </a:lnTo>
                <a:lnTo>
                  <a:pt x="1496" y="465"/>
                </a:lnTo>
                <a:lnTo>
                  <a:pt x="1658" y="700"/>
                </a:lnTo>
                <a:lnTo>
                  <a:pt x="1790" y="626"/>
                </a:lnTo>
                <a:lnTo>
                  <a:pt x="1926" y="557"/>
                </a:lnTo>
                <a:lnTo>
                  <a:pt x="1817" y="292"/>
                </a:lnTo>
                <a:lnTo>
                  <a:pt x="2092" y="179"/>
                </a:lnTo>
                <a:lnTo>
                  <a:pt x="2202" y="444"/>
                </a:lnTo>
                <a:lnTo>
                  <a:pt x="2345" y="399"/>
                </a:lnTo>
                <a:lnTo>
                  <a:pt x="2494" y="359"/>
                </a:lnTo>
                <a:lnTo>
                  <a:pt x="2441" y="78"/>
                </a:lnTo>
                <a:lnTo>
                  <a:pt x="2735" y="25"/>
                </a:lnTo>
                <a:lnTo>
                  <a:pt x="2786" y="307"/>
                </a:lnTo>
                <a:lnTo>
                  <a:pt x="2897" y="294"/>
                </a:lnTo>
                <a:lnTo>
                  <a:pt x="3008" y="286"/>
                </a:lnTo>
                <a:lnTo>
                  <a:pt x="3008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16"/>
          <p:cNvSpPr/>
          <p:nvPr/>
        </p:nvSpPr>
        <p:spPr>
          <a:xfrm>
            <a:off x="1524445" y="2816778"/>
            <a:ext cx="509795" cy="509794"/>
          </a:xfrm>
          <a:custGeom>
            <a:avLst/>
            <a:gdLst/>
            <a:ahLst/>
            <a:cxnLst/>
            <a:rect l="l" t="t" r="r" b="b"/>
            <a:pathLst>
              <a:path w="1567" h="1567" extrusionOk="0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rgbClr val="6B010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16"/>
          <p:cNvSpPr/>
          <p:nvPr/>
        </p:nvSpPr>
        <p:spPr>
          <a:xfrm>
            <a:off x="2137717" y="4318025"/>
            <a:ext cx="245758" cy="245757"/>
          </a:xfrm>
          <a:custGeom>
            <a:avLst/>
            <a:gdLst/>
            <a:ahLst/>
            <a:cxnLst/>
            <a:rect l="l" t="t" r="r" b="b"/>
            <a:pathLst>
              <a:path w="1567" h="1567" extrusionOk="0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16"/>
          <p:cNvSpPr/>
          <p:nvPr/>
        </p:nvSpPr>
        <p:spPr>
          <a:xfrm>
            <a:off x="2196043" y="4018463"/>
            <a:ext cx="238462" cy="238083"/>
          </a:xfrm>
          <a:custGeom>
            <a:avLst/>
            <a:gdLst/>
            <a:ahLst/>
            <a:cxnLst/>
            <a:rect l="l" t="t" r="r" b="b"/>
            <a:pathLst>
              <a:path w="1888" h="1885" extrusionOk="0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4" name="Google Shape;804;p16"/>
          <p:cNvGrpSpPr/>
          <p:nvPr/>
        </p:nvGrpSpPr>
        <p:grpSpPr>
          <a:xfrm>
            <a:off x="820317" y="3534252"/>
            <a:ext cx="489911" cy="489517"/>
            <a:chOff x="8091275" y="3370787"/>
            <a:chExt cx="3056908" cy="3054448"/>
          </a:xfrm>
        </p:grpSpPr>
        <p:sp>
          <p:nvSpPr>
            <p:cNvPr id="805" name="Google Shape;805;p16"/>
            <p:cNvSpPr/>
            <p:nvPr/>
          </p:nvSpPr>
          <p:spPr>
            <a:xfrm>
              <a:off x="9504111" y="3370787"/>
              <a:ext cx="231236" cy="197617"/>
            </a:xfrm>
            <a:custGeom>
              <a:avLst/>
              <a:gdLst/>
              <a:ahLst/>
              <a:cxnLst/>
              <a:rect l="l" t="t" r="r" b="b"/>
              <a:pathLst>
                <a:path w="282" h="241" extrusionOk="0">
                  <a:moveTo>
                    <a:pt x="72" y="0"/>
                  </a:moveTo>
                  <a:lnTo>
                    <a:pt x="210" y="0"/>
                  </a:lnTo>
                  <a:lnTo>
                    <a:pt x="282" y="241"/>
                  </a:lnTo>
                  <a:lnTo>
                    <a:pt x="0" y="24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9756667" y="3387187"/>
              <a:ext cx="225496" cy="227136"/>
            </a:xfrm>
            <a:custGeom>
              <a:avLst/>
              <a:gdLst/>
              <a:ahLst/>
              <a:cxnLst/>
              <a:rect l="l" t="t" r="r" b="b"/>
              <a:pathLst>
                <a:path w="275" h="277" extrusionOk="0">
                  <a:moveTo>
                    <a:pt x="114" y="0"/>
                  </a:moveTo>
                  <a:lnTo>
                    <a:pt x="253" y="27"/>
                  </a:lnTo>
                  <a:lnTo>
                    <a:pt x="275" y="277"/>
                  </a:lnTo>
                  <a:lnTo>
                    <a:pt x="206" y="264"/>
                  </a:lnTo>
                  <a:lnTo>
                    <a:pt x="69" y="237"/>
                  </a:lnTo>
                  <a:lnTo>
                    <a:pt x="0" y="22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10004302" y="3456886"/>
              <a:ext cx="232056" cy="249276"/>
            </a:xfrm>
            <a:custGeom>
              <a:avLst/>
              <a:gdLst/>
              <a:ahLst/>
              <a:cxnLst/>
              <a:rect l="l" t="t" r="r" b="b"/>
              <a:pathLst>
                <a:path w="283" h="304" extrusionOk="0">
                  <a:moveTo>
                    <a:pt x="154" y="0"/>
                  </a:moveTo>
                  <a:lnTo>
                    <a:pt x="283" y="54"/>
                  </a:lnTo>
                  <a:lnTo>
                    <a:pt x="259" y="304"/>
                  </a:lnTo>
                  <a:lnTo>
                    <a:pt x="194" y="277"/>
                  </a:lnTo>
                  <a:lnTo>
                    <a:pt x="64" y="225"/>
                  </a:lnTo>
                  <a:lnTo>
                    <a:pt x="0" y="20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10237999" y="3579884"/>
              <a:ext cx="250916" cy="259936"/>
            </a:xfrm>
            <a:custGeom>
              <a:avLst/>
              <a:gdLst/>
              <a:ahLst/>
              <a:cxnLst/>
              <a:rect l="l" t="t" r="r" b="b"/>
              <a:pathLst>
                <a:path w="306" h="317" extrusionOk="0">
                  <a:moveTo>
                    <a:pt x="188" y="0"/>
                  </a:moveTo>
                  <a:lnTo>
                    <a:pt x="306" y="75"/>
                  </a:lnTo>
                  <a:lnTo>
                    <a:pt x="235" y="317"/>
                  </a:lnTo>
                  <a:lnTo>
                    <a:pt x="177" y="279"/>
                  </a:lnTo>
                  <a:lnTo>
                    <a:pt x="58" y="205"/>
                  </a:lnTo>
                  <a:lnTo>
                    <a:pt x="0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10448735" y="3747981"/>
              <a:ext cx="261576" cy="263216"/>
            </a:xfrm>
            <a:custGeom>
              <a:avLst/>
              <a:gdLst/>
              <a:ahLst/>
              <a:cxnLst/>
              <a:rect l="l" t="t" r="r" b="b"/>
              <a:pathLst>
                <a:path w="319" h="321" extrusionOk="0">
                  <a:moveTo>
                    <a:pt x="216" y="0"/>
                  </a:moveTo>
                  <a:lnTo>
                    <a:pt x="319" y="96"/>
                  </a:lnTo>
                  <a:lnTo>
                    <a:pt x="203" y="321"/>
                  </a:lnTo>
                  <a:lnTo>
                    <a:pt x="152" y="272"/>
                  </a:lnTo>
                  <a:lnTo>
                    <a:pt x="51" y="176"/>
                  </a:lnTo>
                  <a:lnTo>
                    <a:pt x="0" y="129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10629952" y="3958717"/>
              <a:ext cx="261576" cy="255836"/>
            </a:xfrm>
            <a:custGeom>
              <a:avLst/>
              <a:gdLst/>
              <a:ahLst/>
              <a:cxnLst/>
              <a:rect l="l" t="t" r="r" b="b"/>
              <a:pathLst>
                <a:path w="319" h="312" extrusionOk="0">
                  <a:moveTo>
                    <a:pt x="236" y="0"/>
                  </a:moveTo>
                  <a:lnTo>
                    <a:pt x="319" y="113"/>
                  </a:lnTo>
                  <a:lnTo>
                    <a:pt x="163" y="312"/>
                  </a:lnTo>
                  <a:lnTo>
                    <a:pt x="123" y="254"/>
                  </a:lnTo>
                  <a:lnTo>
                    <a:pt x="42" y="142"/>
                  </a:lnTo>
                  <a:lnTo>
                    <a:pt x="0" y="8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10775909" y="4201433"/>
              <a:ext cx="252556" cy="240256"/>
            </a:xfrm>
            <a:custGeom>
              <a:avLst/>
              <a:gdLst/>
              <a:ahLst/>
              <a:cxnLst/>
              <a:rect l="l" t="t" r="r" b="b"/>
              <a:pathLst>
                <a:path w="308" h="293" extrusionOk="0">
                  <a:moveTo>
                    <a:pt x="248" y="0"/>
                  </a:moveTo>
                  <a:lnTo>
                    <a:pt x="308" y="128"/>
                  </a:lnTo>
                  <a:lnTo>
                    <a:pt x="119" y="293"/>
                  </a:lnTo>
                  <a:lnTo>
                    <a:pt x="88" y="230"/>
                  </a:lnTo>
                  <a:lnTo>
                    <a:pt x="29" y="103"/>
                  </a:lnTo>
                  <a:lnTo>
                    <a:pt x="0" y="41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10880868" y="4463829"/>
              <a:ext cx="233696" cy="223036"/>
            </a:xfrm>
            <a:custGeom>
              <a:avLst/>
              <a:gdLst/>
              <a:ahLst/>
              <a:cxnLst/>
              <a:rect l="l" t="t" r="r" b="b"/>
              <a:pathLst>
                <a:path w="285" h="272" extrusionOk="0">
                  <a:moveTo>
                    <a:pt x="0" y="0"/>
                  </a:moveTo>
                  <a:lnTo>
                    <a:pt x="250" y="8"/>
                  </a:lnTo>
                  <a:lnTo>
                    <a:pt x="285" y="145"/>
                  </a:lnTo>
                  <a:lnTo>
                    <a:pt x="67" y="272"/>
                  </a:lnTo>
                  <a:lnTo>
                    <a:pt x="51" y="203"/>
                  </a:lnTo>
                  <a:lnTo>
                    <a:pt x="1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10939086" y="4709004"/>
              <a:ext cx="209097" cy="228776"/>
            </a:xfrm>
            <a:custGeom>
              <a:avLst/>
              <a:gdLst/>
              <a:ahLst/>
              <a:cxnLst/>
              <a:rect l="l" t="t" r="r" b="b"/>
              <a:pathLst>
                <a:path w="255" h="279" extrusionOk="0">
                  <a:moveTo>
                    <a:pt x="0" y="0"/>
                  </a:moveTo>
                  <a:lnTo>
                    <a:pt x="246" y="55"/>
                  </a:lnTo>
                  <a:lnTo>
                    <a:pt x="255" y="194"/>
                  </a:lnTo>
                  <a:lnTo>
                    <a:pt x="16" y="279"/>
                  </a:lnTo>
                  <a:lnTo>
                    <a:pt x="11" y="209"/>
                  </a:lnTo>
                  <a:lnTo>
                    <a:pt x="5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10921047" y="4959100"/>
              <a:ext cx="219756" cy="228776"/>
            </a:xfrm>
            <a:custGeom>
              <a:avLst/>
              <a:gdLst/>
              <a:ahLst/>
              <a:cxnLst/>
              <a:rect l="l" t="t" r="r" b="b"/>
              <a:pathLst>
                <a:path w="268" h="279" extrusionOk="0">
                  <a:moveTo>
                    <a:pt x="38" y="0"/>
                  </a:moveTo>
                  <a:lnTo>
                    <a:pt x="268" y="103"/>
                  </a:lnTo>
                  <a:lnTo>
                    <a:pt x="250" y="241"/>
                  </a:lnTo>
                  <a:lnTo>
                    <a:pt x="0" y="279"/>
                  </a:lnTo>
                  <a:lnTo>
                    <a:pt x="9" y="210"/>
                  </a:lnTo>
                  <a:lnTo>
                    <a:pt x="27" y="7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10843968" y="5210016"/>
              <a:ext cx="241896" cy="225496"/>
            </a:xfrm>
            <a:custGeom>
              <a:avLst/>
              <a:gdLst/>
              <a:ahLst/>
              <a:cxnLst/>
              <a:rect l="l" t="t" r="r" b="b"/>
              <a:pathLst>
                <a:path w="295" h="275" extrusionOk="0">
                  <a:moveTo>
                    <a:pt x="87" y="0"/>
                  </a:moveTo>
                  <a:lnTo>
                    <a:pt x="295" y="143"/>
                  </a:lnTo>
                  <a:lnTo>
                    <a:pt x="250" y="275"/>
                  </a:lnTo>
                  <a:lnTo>
                    <a:pt x="0" y="266"/>
                  </a:lnTo>
                  <a:lnTo>
                    <a:pt x="22" y="199"/>
                  </a:lnTo>
                  <a:lnTo>
                    <a:pt x="65" y="65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10721790" y="5447812"/>
              <a:ext cx="257476" cy="247636"/>
            </a:xfrm>
            <a:custGeom>
              <a:avLst/>
              <a:gdLst/>
              <a:ahLst/>
              <a:cxnLst/>
              <a:rect l="l" t="t" r="r" b="b"/>
              <a:pathLst>
                <a:path w="314" h="302" extrusionOk="0">
                  <a:moveTo>
                    <a:pt x="138" y="0"/>
                  </a:moveTo>
                  <a:lnTo>
                    <a:pt x="314" y="179"/>
                  </a:lnTo>
                  <a:lnTo>
                    <a:pt x="245" y="302"/>
                  </a:lnTo>
                  <a:lnTo>
                    <a:pt x="0" y="243"/>
                  </a:lnTo>
                  <a:lnTo>
                    <a:pt x="35" y="183"/>
                  </a:lnTo>
                  <a:lnTo>
                    <a:pt x="102" y="6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10560253" y="5667568"/>
              <a:ext cx="263216" cy="258296"/>
            </a:xfrm>
            <a:custGeom>
              <a:avLst/>
              <a:gdLst/>
              <a:ahLst/>
              <a:cxnLst/>
              <a:rect l="l" t="t" r="r" b="b"/>
              <a:pathLst>
                <a:path w="321" h="315" extrusionOk="0">
                  <a:moveTo>
                    <a:pt x="181" y="0"/>
                  </a:moveTo>
                  <a:lnTo>
                    <a:pt x="321" y="208"/>
                  </a:lnTo>
                  <a:lnTo>
                    <a:pt x="232" y="315"/>
                  </a:lnTo>
                  <a:lnTo>
                    <a:pt x="0" y="212"/>
                  </a:lnTo>
                  <a:lnTo>
                    <a:pt x="47" y="159"/>
                  </a:lnTo>
                  <a:lnTo>
                    <a:pt x="136" y="51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10366736" y="5857805"/>
              <a:ext cx="259116" cy="261576"/>
            </a:xfrm>
            <a:custGeom>
              <a:avLst/>
              <a:gdLst/>
              <a:ahLst/>
              <a:cxnLst/>
              <a:rect l="l" t="t" r="r" b="b"/>
              <a:pathLst>
                <a:path w="316" h="319" extrusionOk="0">
                  <a:moveTo>
                    <a:pt x="216" y="0"/>
                  </a:moveTo>
                  <a:lnTo>
                    <a:pt x="316" y="232"/>
                  </a:lnTo>
                  <a:lnTo>
                    <a:pt x="207" y="319"/>
                  </a:lnTo>
                  <a:lnTo>
                    <a:pt x="0" y="176"/>
                  </a:lnTo>
                  <a:lnTo>
                    <a:pt x="55" y="132"/>
                  </a:lnTo>
                  <a:lnTo>
                    <a:pt x="162" y="4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10144520" y="6015242"/>
              <a:ext cx="245996" cy="256656"/>
            </a:xfrm>
            <a:custGeom>
              <a:avLst/>
              <a:gdLst/>
              <a:ahLst/>
              <a:cxnLst/>
              <a:rect l="l" t="t" r="r" b="b"/>
              <a:pathLst>
                <a:path w="300" h="313" extrusionOk="0">
                  <a:moveTo>
                    <a:pt x="248" y="0"/>
                  </a:moveTo>
                  <a:lnTo>
                    <a:pt x="300" y="246"/>
                  </a:lnTo>
                  <a:lnTo>
                    <a:pt x="177" y="313"/>
                  </a:lnTo>
                  <a:lnTo>
                    <a:pt x="0" y="132"/>
                  </a:lnTo>
                  <a:lnTo>
                    <a:pt x="63" y="98"/>
                  </a:lnTo>
                  <a:lnTo>
                    <a:pt x="186" y="34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9905084" y="6132500"/>
              <a:ext cx="223036" cy="239436"/>
            </a:xfrm>
            <a:custGeom>
              <a:avLst/>
              <a:gdLst/>
              <a:ahLst/>
              <a:cxnLst/>
              <a:rect l="l" t="t" r="r" b="b"/>
              <a:pathLst>
                <a:path w="272" h="292" extrusionOk="0">
                  <a:moveTo>
                    <a:pt x="268" y="0"/>
                  </a:moveTo>
                  <a:lnTo>
                    <a:pt x="272" y="252"/>
                  </a:lnTo>
                  <a:lnTo>
                    <a:pt x="141" y="292"/>
                  </a:lnTo>
                  <a:lnTo>
                    <a:pt x="0" y="82"/>
                  </a:lnTo>
                  <a:lnTo>
                    <a:pt x="67" y="62"/>
                  </a:lnTo>
                  <a:lnTo>
                    <a:pt x="201" y="2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9656628" y="6205479"/>
              <a:ext cx="226316" cy="216476"/>
            </a:xfrm>
            <a:custGeom>
              <a:avLst/>
              <a:gdLst/>
              <a:ahLst/>
              <a:cxnLst/>
              <a:rect l="l" t="t" r="r" b="b"/>
              <a:pathLst>
                <a:path w="276" h="264" extrusionOk="0">
                  <a:moveTo>
                    <a:pt x="276" y="0"/>
                  </a:moveTo>
                  <a:lnTo>
                    <a:pt x="234" y="248"/>
                  </a:lnTo>
                  <a:lnTo>
                    <a:pt x="96" y="264"/>
                  </a:lnTo>
                  <a:lnTo>
                    <a:pt x="0" y="31"/>
                  </a:lnTo>
                  <a:lnTo>
                    <a:pt x="69" y="23"/>
                  </a:lnTo>
                  <a:lnTo>
                    <a:pt x="207" y="7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9404073" y="6214498"/>
              <a:ext cx="228776" cy="210737"/>
            </a:xfrm>
            <a:custGeom>
              <a:avLst/>
              <a:gdLst/>
              <a:ahLst/>
              <a:cxnLst/>
              <a:rect l="l" t="t" r="r" b="b"/>
              <a:pathLst>
                <a:path w="279" h="257" extrusionOk="0">
                  <a:moveTo>
                    <a:pt x="0" y="0"/>
                  </a:moveTo>
                  <a:lnTo>
                    <a:pt x="69" y="5"/>
                  </a:lnTo>
                  <a:lnTo>
                    <a:pt x="209" y="16"/>
                  </a:lnTo>
                  <a:lnTo>
                    <a:pt x="279" y="20"/>
                  </a:lnTo>
                  <a:lnTo>
                    <a:pt x="191" y="257"/>
                  </a:lnTo>
                  <a:lnTo>
                    <a:pt x="51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9160537" y="6150539"/>
              <a:ext cx="221396" cy="236156"/>
            </a:xfrm>
            <a:custGeom>
              <a:avLst/>
              <a:gdLst/>
              <a:ahLst/>
              <a:cxnLst/>
              <a:rect l="l" t="t" r="r" b="b"/>
              <a:pathLst>
                <a:path w="270" h="288" extrusionOk="0">
                  <a:moveTo>
                    <a:pt x="0" y="0"/>
                  </a:moveTo>
                  <a:lnTo>
                    <a:pt x="67" y="18"/>
                  </a:lnTo>
                  <a:lnTo>
                    <a:pt x="203" y="54"/>
                  </a:lnTo>
                  <a:lnTo>
                    <a:pt x="270" y="74"/>
                  </a:lnTo>
                  <a:lnTo>
                    <a:pt x="138" y="288"/>
                  </a:lnTo>
                  <a:lnTo>
                    <a:pt x="4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8896502" y="6043122"/>
              <a:ext cx="241896" cy="252556"/>
            </a:xfrm>
            <a:custGeom>
              <a:avLst/>
              <a:gdLst/>
              <a:ahLst/>
              <a:cxnLst/>
              <a:rect l="l" t="t" r="r" b="b"/>
              <a:pathLst>
                <a:path w="295" h="308" extrusionOk="0">
                  <a:moveTo>
                    <a:pt x="45" y="0"/>
                  </a:moveTo>
                  <a:lnTo>
                    <a:pt x="107" y="29"/>
                  </a:lnTo>
                  <a:lnTo>
                    <a:pt x="232" y="91"/>
                  </a:lnTo>
                  <a:lnTo>
                    <a:pt x="295" y="120"/>
                  </a:lnTo>
                  <a:lnTo>
                    <a:pt x="128" y="308"/>
                  </a:lnTo>
                  <a:lnTo>
                    <a:pt x="0" y="24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8657066" y="5893064"/>
              <a:ext cx="255836" cy="261576"/>
            </a:xfrm>
            <a:custGeom>
              <a:avLst/>
              <a:gdLst/>
              <a:ahLst/>
              <a:cxnLst/>
              <a:rect l="l" t="t" r="r" b="b"/>
              <a:pathLst>
                <a:path w="312" h="319" extrusionOk="0">
                  <a:moveTo>
                    <a:pt x="89" y="0"/>
                  </a:moveTo>
                  <a:lnTo>
                    <a:pt x="145" y="42"/>
                  </a:lnTo>
                  <a:lnTo>
                    <a:pt x="257" y="125"/>
                  </a:lnTo>
                  <a:lnTo>
                    <a:pt x="312" y="167"/>
                  </a:lnTo>
                  <a:lnTo>
                    <a:pt x="112" y="319"/>
                  </a:lnTo>
                  <a:lnTo>
                    <a:pt x="0" y="236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8450429" y="5707747"/>
              <a:ext cx="263216" cy="259936"/>
            </a:xfrm>
            <a:custGeom>
              <a:avLst/>
              <a:gdLst/>
              <a:ahLst/>
              <a:cxnLst/>
              <a:rect l="l" t="t" r="r" b="b"/>
              <a:pathLst>
                <a:path w="321" h="317" extrusionOk="0">
                  <a:moveTo>
                    <a:pt x="131" y="0"/>
                  </a:moveTo>
                  <a:lnTo>
                    <a:pt x="178" y="51"/>
                  </a:lnTo>
                  <a:lnTo>
                    <a:pt x="274" y="154"/>
                  </a:lnTo>
                  <a:lnTo>
                    <a:pt x="321" y="205"/>
                  </a:lnTo>
                  <a:lnTo>
                    <a:pt x="93" y="317"/>
                  </a:lnTo>
                  <a:lnTo>
                    <a:pt x="0" y="21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8285612" y="5493731"/>
              <a:ext cx="259936" cy="250916"/>
            </a:xfrm>
            <a:custGeom>
              <a:avLst/>
              <a:gdLst/>
              <a:ahLst/>
              <a:cxnLst/>
              <a:rect l="l" t="t" r="r" b="b"/>
              <a:pathLst>
                <a:path w="317" h="306" extrusionOk="0">
                  <a:moveTo>
                    <a:pt x="169" y="0"/>
                  </a:moveTo>
                  <a:lnTo>
                    <a:pt x="207" y="60"/>
                  </a:lnTo>
                  <a:lnTo>
                    <a:pt x="281" y="179"/>
                  </a:lnTo>
                  <a:lnTo>
                    <a:pt x="317" y="239"/>
                  </a:lnTo>
                  <a:lnTo>
                    <a:pt x="74" y="306"/>
                  </a:lnTo>
                  <a:lnTo>
                    <a:pt x="0" y="18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8168354" y="5259215"/>
              <a:ext cx="246816" cy="231236"/>
            </a:xfrm>
            <a:custGeom>
              <a:avLst/>
              <a:gdLst/>
              <a:ahLst/>
              <a:cxnLst/>
              <a:rect l="l" t="t" r="r" b="b"/>
              <a:pathLst>
                <a:path w="301" h="282" extrusionOk="0">
                  <a:moveTo>
                    <a:pt x="203" y="0"/>
                  </a:moveTo>
                  <a:lnTo>
                    <a:pt x="228" y="65"/>
                  </a:lnTo>
                  <a:lnTo>
                    <a:pt x="277" y="195"/>
                  </a:lnTo>
                  <a:lnTo>
                    <a:pt x="301" y="261"/>
                  </a:lnTo>
                  <a:lnTo>
                    <a:pt x="49" y="282"/>
                  </a:lnTo>
                  <a:lnTo>
                    <a:pt x="0" y="15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8104395" y="5010759"/>
              <a:ext cx="224676" cy="224676"/>
            </a:xfrm>
            <a:custGeom>
              <a:avLst/>
              <a:gdLst/>
              <a:ahLst/>
              <a:cxnLst/>
              <a:rect l="l" t="t" r="r" b="b"/>
              <a:pathLst>
                <a:path w="274" h="274" extrusionOk="0">
                  <a:moveTo>
                    <a:pt x="225" y="0"/>
                  </a:moveTo>
                  <a:lnTo>
                    <a:pt x="239" y="69"/>
                  </a:lnTo>
                  <a:lnTo>
                    <a:pt x="261" y="207"/>
                  </a:lnTo>
                  <a:lnTo>
                    <a:pt x="274" y="274"/>
                  </a:lnTo>
                  <a:lnTo>
                    <a:pt x="22" y="248"/>
                  </a:lnTo>
                  <a:lnTo>
                    <a:pt x="0" y="109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8091275" y="4758203"/>
              <a:ext cx="201717" cy="230416"/>
            </a:xfrm>
            <a:custGeom>
              <a:avLst/>
              <a:gdLst/>
              <a:ahLst/>
              <a:cxnLst/>
              <a:rect l="l" t="t" r="r" b="b"/>
              <a:pathLst>
                <a:path w="246" h="281" extrusionOk="0">
                  <a:moveTo>
                    <a:pt x="246" y="0"/>
                  </a:moveTo>
                  <a:lnTo>
                    <a:pt x="244" y="71"/>
                  </a:lnTo>
                  <a:lnTo>
                    <a:pt x="241" y="210"/>
                  </a:lnTo>
                  <a:lnTo>
                    <a:pt x="239" y="281"/>
                  </a:lnTo>
                  <a:lnTo>
                    <a:pt x="0" y="205"/>
                  </a:lnTo>
                  <a:lnTo>
                    <a:pt x="3" y="6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8111775" y="4511388"/>
              <a:ext cx="230416" cy="224676"/>
            </a:xfrm>
            <a:custGeom>
              <a:avLst/>
              <a:gdLst/>
              <a:ahLst/>
              <a:cxnLst/>
              <a:rect l="l" t="t" r="r" b="b"/>
              <a:pathLst>
                <a:path w="281" h="274" extrusionOk="0">
                  <a:moveTo>
                    <a:pt x="281" y="0"/>
                  </a:moveTo>
                  <a:lnTo>
                    <a:pt x="265" y="69"/>
                  </a:lnTo>
                  <a:lnTo>
                    <a:pt x="239" y="205"/>
                  </a:lnTo>
                  <a:lnTo>
                    <a:pt x="223" y="274"/>
                  </a:lnTo>
                  <a:lnTo>
                    <a:pt x="0" y="156"/>
                  </a:lnTo>
                  <a:lnTo>
                    <a:pt x="29" y="20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8188853" y="4254732"/>
              <a:ext cx="248456" cy="234516"/>
            </a:xfrm>
            <a:custGeom>
              <a:avLst/>
              <a:gdLst/>
              <a:ahLst/>
              <a:cxnLst/>
              <a:rect l="l" t="t" r="r" b="b"/>
              <a:pathLst>
                <a:path w="303" h="286" extrusionOk="0">
                  <a:moveTo>
                    <a:pt x="53" y="0"/>
                  </a:moveTo>
                  <a:lnTo>
                    <a:pt x="303" y="29"/>
                  </a:lnTo>
                  <a:lnTo>
                    <a:pt x="276" y="94"/>
                  </a:lnTo>
                  <a:lnTo>
                    <a:pt x="223" y="223"/>
                  </a:lnTo>
                  <a:lnTo>
                    <a:pt x="196" y="286"/>
                  </a:lnTo>
                  <a:lnTo>
                    <a:pt x="0" y="13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8315131" y="4006277"/>
              <a:ext cx="259936" cy="252556"/>
            </a:xfrm>
            <a:custGeom>
              <a:avLst/>
              <a:gdLst/>
              <a:ahLst/>
              <a:cxnLst/>
              <a:rect l="l" t="t" r="r" b="b"/>
              <a:pathLst>
                <a:path w="317" h="308" extrusionOk="0">
                  <a:moveTo>
                    <a:pt x="78" y="0"/>
                  </a:moveTo>
                  <a:lnTo>
                    <a:pt x="317" y="75"/>
                  </a:lnTo>
                  <a:lnTo>
                    <a:pt x="279" y="133"/>
                  </a:lnTo>
                  <a:lnTo>
                    <a:pt x="200" y="250"/>
                  </a:lnTo>
                  <a:lnTo>
                    <a:pt x="163" y="308"/>
                  </a:lnTo>
                  <a:lnTo>
                    <a:pt x="0" y="11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8497988" y="3779140"/>
              <a:ext cx="261576" cy="261576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98" y="0"/>
                  </a:moveTo>
                  <a:lnTo>
                    <a:pt x="319" y="120"/>
                  </a:lnTo>
                  <a:lnTo>
                    <a:pt x="270" y="169"/>
                  </a:lnTo>
                  <a:lnTo>
                    <a:pt x="169" y="270"/>
                  </a:lnTo>
                  <a:lnTo>
                    <a:pt x="120" y="319"/>
                  </a:lnTo>
                  <a:lnTo>
                    <a:pt x="0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8728404" y="3592183"/>
              <a:ext cx="252556" cy="259936"/>
            </a:xfrm>
            <a:custGeom>
              <a:avLst/>
              <a:gdLst/>
              <a:ahLst/>
              <a:cxnLst/>
              <a:rect l="l" t="t" r="r" b="b"/>
              <a:pathLst>
                <a:path w="308" h="317" extrusionOk="0">
                  <a:moveTo>
                    <a:pt x="116" y="0"/>
                  </a:moveTo>
                  <a:lnTo>
                    <a:pt x="308" y="163"/>
                  </a:lnTo>
                  <a:lnTo>
                    <a:pt x="250" y="201"/>
                  </a:lnTo>
                  <a:lnTo>
                    <a:pt x="134" y="279"/>
                  </a:lnTo>
                  <a:lnTo>
                    <a:pt x="76" y="317"/>
                  </a:lnTo>
                  <a:lnTo>
                    <a:pt x="0" y="7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8997360" y="3458526"/>
              <a:ext cx="232876" cy="249276"/>
            </a:xfrm>
            <a:custGeom>
              <a:avLst/>
              <a:gdLst/>
              <a:ahLst/>
              <a:cxnLst/>
              <a:rect l="l" t="t" r="r" b="b"/>
              <a:pathLst>
                <a:path w="284" h="304" extrusionOk="0">
                  <a:moveTo>
                    <a:pt x="130" y="0"/>
                  </a:moveTo>
                  <a:lnTo>
                    <a:pt x="284" y="199"/>
                  </a:lnTo>
                  <a:lnTo>
                    <a:pt x="219" y="226"/>
                  </a:lnTo>
                  <a:lnTo>
                    <a:pt x="89" y="277"/>
                  </a:lnTo>
                  <a:lnTo>
                    <a:pt x="25" y="304"/>
                  </a:lnTo>
                  <a:lnTo>
                    <a:pt x="0" y="54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9258935" y="3387187"/>
              <a:ext cx="225496" cy="227136"/>
            </a:xfrm>
            <a:custGeom>
              <a:avLst/>
              <a:gdLst/>
              <a:ahLst/>
              <a:cxnLst/>
              <a:rect l="l" t="t" r="r" b="b"/>
              <a:pathLst>
                <a:path w="275" h="277" extrusionOk="0">
                  <a:moveTo>
                    <a:pt x="161" y="0"/>
                  </a:moveTo>
                  <a:lnTo>
                    <a:pt x="275" y="223"/>
                  </a:lnTo>
                  <a:lnTo>
                    <a:pt x="206" y="237"/>
                  </a:lnTo>
                  <a:lnTo>
                    <a:pt x="67" y="264"/>
                  </a:lnTo>
                  <a:lnTo>
                    <a:pt x="0" y="277"/>
                  </a:lnTo>
                  <a:lnTo>
                    <a:pt x="23" y="2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8247073" y="3524945"/>
              <a:ext cx="2745313" cy="2744493"/>
            </a:xfrm>
            <a:custGeom>
              <a:avLst/>
              <a:gdLst/>
              <a:ahLst/>
              <a:cxnLst/>
              <a:rect l="l" t="t" r="r" b="b"/>
              <a:pathLst>
                <a:path w="3348" h="3347" extrusionOk="0">
                  <a:moveTo>
                    <a:pt x="1625" y="343"/>
                  </a:moveTo>
                  <a:lnTo>
                    <a:pt x="1502" y="354"/>
                  </a:lnTo>
                  <a:lnTo>
                    <a:pt x="1384" y="375"/>
                  </a:lnTo>
                  <a:lnTo>
                    <a:pt x="1268" y="406"/>
                  </a:lnTo>
                  <a:lnTo>
                    <a:pt x="1158" y="448"/>
                  </a:lnTo>
                  <a:lnTo>
                    <a:pt x="1051" y="497"/>
                  </a:lnTo>
                  <a:lnTo>
                    <a:pt x="951" y="558"/>
                  </a:lnTo>
                  <a:lnTo>
                    <a:pt x="857" y="625"/>
                  </a:lnTo>
                  <a:lnTo>
                    <a:pt x="768" y="700"/>
                  </a:lnTo>
                  <a:lnTo>
                    <a:pt x="1435" y="1365"/>
                  </a:lnTo>
                  <a:lnTo>
                    <a:pt x="1366" y="1435"/>
                  </a:lnTo>
                  <a:lnTo>
                    <a:pt x="699" y="767"/>
                  </a:lnTo>
                  <a:lnTo>
                    <a:pt x="625" y="857"/>
                  </a:lnTo>
                  <a:lnTo>
                    <a:pt x="556" y="950"/>
                  </a:lnTo>
                  <a:lnTo>
                    <a:pt x="498" y="1051"/>
                  </a:lnTo>
                  <a:lnTo>
                    <a:pt x="446" y="1158"/>
                  </a:lnTo>
                  <a:lnTo>
                    <a:pt x="406" y="1270"/>
                  </a:lnTo>
                  <a:lnTo>
                    <a:pt x="375" y="1383"/>
                  </a:lnTo>
                  <a:lnTo>
                    <a:pt x="355" y="1504"/>
                  </a:lnTo>
                  <a:lnTo>
                    <a:pt x="344" y="1627"/>
                  </a:lnTo>
                  <a:lnTo>
                    <a:pt x="1288" y="1627"/>
                  </a:lnTo>
                  <a:lnTo>
                    <a:pt x="1288" y="1723"/>
                  </a:lnTo>
                  <a:lnTo>
                    <a:pt x="344" y="1723"/>
                  </a:lnTo>
                  <a:lnTo>
                    <a:pt x="355" y="1845"/>
                  </a:lnTo>
                  <a:lnTo>
                    <a:pt x="375" y="1964"/>
                  </a:lnTo>
                  <a:lnTo>
                    <a:pt x="406" y="2080"/>
                  </a:lnTo>
                  <a:lnTo>
                    <a:pt x="446" y="2191"/>
                  </a:lnTo>
                  <a:lnTo>
                    <a:pt x="498" y="2296"/>
                  </a:lnTo>
                  <a:lnTo>
                    <a:pt x="556" y="2397"/>
                  </a:lnTo>
                  <a:lnTo>
                    <a:pt x="625" y="2493"/>
                  </a:lnTo>
                  <a:lnTo>
                    <a:pt x="699" y="2580"/>
                  </a:lnTo>
                  <a:lnTo>
                    <a:pt x="1366" y="1914"/>
                  </a:lnTo>
                  <a:lnTo>
                    <a:pt x="1435" y="1981"/>
                  </a:lnTo>
                  <a:lnTo>
                    <a:pt x="768" y="2649"/>
                  </a:lnTo>
                  <a:lnTo>
                    <a:pt x="857" y="2725"/>
                  </a:lnTo>
                  <a:lnTo>
                    <a:pt x="951" y="2792"/>
                  </a:lnTo>
                  <a:lnTo>
                    <a:pt x="1051" y="2852"/>
                  </a:lnTo>
                  <a:lnTo>
                    <a:pt x="1158" y="2901"/>
                  </a:lnTo>
                  <a:lnTo>
                    <a:pt x="1268" y="2943"/>
                  </a:lnTo>
                  <a:lnTo>
                    <a:pt x="1384" y="2975"/>
                  </a:lnTo>
                  <a:lnTo>
                    <a:pt x="1502" y="2995"/>
                  </a:lnTo>
                  <a:lnTo>
                    <a:pt x="1625" y="3004"/>
                  </a:lnTo>
                  <a:lnTo>
                    <a:pt x="1625" y="2062"/>
                  </a:lnTo>
                  <a:lnTo>
                    <a:pt x="1723" y="2062"/>
                  </a:lnTo>
                  <a:lnTo>
                    <a:pt x="1723" y="3004"/>
                  </a:lnTo>
                  <a:lnTo>
                    <a:pt x="1846" y="2995"/>
                  </a:lnTo>
                  <a:lnTo>
                    <a:pt x="1964" y="2975"/>
                  </a:lnTo>
                  <a:lnTo>
                    <a:pt x="2080" y="2943"/>
                  </a:lnTo>
                  <a:lnTo>
                    <a:pt x="2189" y="2901"/>
                  </a:lnTo>
                  <a:lnTo>
                    <a:pt x="2297" y="2852"/>
                  </a:lnTo>
                  <a:lnTo>
                    <a:pt x="2397" y="2792"/>
                  </a:lnTo>
                  <a:lnTo>
                    <a:pt x="2493" y="2725"/>
                  </a:lnTo>
                  <a:lnTo>
                    <a:pt x="2580" y="2649"/>
                  </a:lnTo>
                  <a:lnTo>
                    <a:pt x="1906" y="1975"/>
                  </a:lnTo>
                  <a:lnTo>
                    <a:pt x="1973" y="1906"/>
                  </a:lnTo>
                  <a:lnTo>
                    <a:pt x="2649" y="2580"/>
                  </a:lnTo>
                  <a:lnTo>
                    <a:pt x="2725" y="2493"/>
                  </a:lnTo>
                  <a:lnTo>
                    <a:pt x="2792" y="2397"/>
                  </a:lnTo>
                  <a:lnTo>
                    <a:pt x="2850" y="2296"/>
                  </a:lnTo>
                  <a:lnTo>
                    <a:pt x="2901" y="2191"/>
                  </a:lnTo>
                  <a:lnTo>
                    <a:pt x="2942" y="2080"/>
                  </a:lnTo>
                  <a:lnTo>
                    <a:pt x="2973" y="1964"/>
                  </a:lnTo>
                  <a:lnTo>
                    <a:pt x="2993" y="1845"/>
                  </a:lnTo>
                  <a:lnTo>
                    <a:pt x="3004" y="1723"/>
                  </a:lnTo>
                  <a:lnTo>
                    <a:pt x="2049" y="1723"/>
                  </a:lnTo>
                  <a:lnTo>
                    <a:pt x="2049" y="1627"/>
                  </a:lnTo>
                  <a:lnTo>
                    <a:pt x="3004" y="1627"/>
                  </a:lnTo>
                  <a:lnTo>
                    <a:pt x="2993" y="1504"/>
                  </a:lnTo>
                  <a:lnTo>
                    <a:pt x="2973" y="1383"/>
                  </a:lnTo>
                  <a:lnTo>
                    <a:pt x="2942" y="1270"/>
                  </a:lnTo>
                  <a:lnTo>
                    <a:pt x="2901" y="1158"/>
                  </a:lnTo>
                  <a:lnTo>
                    <a:pt x="2850" y="1051"/>
                  </a:lnTo>
                  <a:lnTo>
                    <a:pt x="2792" y="950"/>
                  </a:lnTo>
                  <a:lnTo>
                    <a:pt x="2725" y="857"/>
                  </a:lnTo>
                  <a:lnTo>
                    <a:pt x="2649" y="767"/>
                  </a:lnTo>
                  <a:lnTo>
                    <a:pt x="1973" y="1444"/>
                  </a:lnTo>
                  <a:lnTo>
                    <a:pt x="1906" y="1374"/>
                  </a:lnTo>
                  <a:lnTo>
                    <a:pt x="2580" y="700"/>
                  </a:lnTo>
                  <a:lnTo>
                    <a:pt x="2493" y="625"/>
                  </a:lnTo>
                  <a:lnTo>
                    <a:pt x="2397" y="558"/>
                  </a:lnTo>
                  <a:lnTo>
                    <a:pt x="2297" y="497"/>
                  </a:lnTo>
                  <a:lnTo>
                    <a:pt x="2189" y="448"/>
                  </a:lnTo>
                  <a:lnTo>
                    <a:pt x="2080" y="406"/>
                  </a:lnTo>
                  <a:lnTo>
                    <a:pt x="1964" y="375"/>
                  </a:lnTo>
                  <a:lnTo>
                    <a:pt x="1846" y="354"/>
                  </a:lnTo>
                  <a:lnTo>
                    <a:pt x="1723" y="343"/>
                  </a:lnTo>
                  <a:lnTo>
                    <a:pt x="1723" y="1299"/>
                  </a:lnTo>
                  <a:lnTo>
                    <a:pt x="1625" y="1299"/>
                  </a:lnTo>
                  <a:lnTo>
                    <a:pt x="1625" y="343"/>
                  </a:lnTo>
                  <a:close/>
                  <a:moveTo>
                    <a:pt x="1674" y="0"/>
                  </a:moveTo>
                  <a:lnTo>
                    <a:pt x="1826" y="6"/>
                  </a:lnTo>
                  <a:lnTo>
                    <a:pt x="1975" y="26"/>
                  </a:lnTo>
                  <a:lnTo>
                    <a:pt x="2118" y="60"/>
                  </a:lnTo>
                  <a:lnTo>
                    <a:pt x="2259" y="105"/>
                  </a:lnTo>
                  <a:lnTo>
                    <a:pt x="2393" y="163"/>
                  </a:lnTo>
                  <a:lnTo>
                    <a:pt x="2520" y="230"/>
                  </a:lnTo>
                  <a:lnTo>
                    <a:pt x="2640" y="308"/>
                  </a:lnTo>
                  <a:lnTo>
                    <a:pt x="2752" y="395"/>
                  </a:lnTo>
                  <a:lnTo>
                    <a:pt x="2857" y="491"/>
                  </a:lnTo>
                  <a:lnTo>
                    <a:pt x="2955" y="596"/>
                  </a:lnTo>
                  <a:lnTo>
                    <a:pt x="3042" y="709"/>
                  </a:lnTo>
                  <a:lnTo>
                    <a:pt x="3120" y="830"/>
                  </a:lnTo>
                  <a:lnTo>
                    <a:pt x="3187" y="957"/>
                  </a:lnTo>
                  <a:lnTo>
                    <a:pt x="3243" y="1091"/>
                  </a:lnTo>
                  <a:lnTo>
                    <a:pt x="3288" y="1229"/>
                  </a:lnTo>
                  <a:lnTo>
                    <a:pt x="3321" y="1374"/>
                  </a:lnTo>
                  <a:lnTo>
                    <a:pt x="3341" y="1522"/>
                  </a:lnTo>
                  <a:lnTo>
                    <a:pt x="3348" y="1673"/>
                  </a:lnTo>
                  <a:lnTo>
                    <a:pt x="3341" y="1827"/>
                  </a:lnTo>
                  <a:lnTo>
                    <a:pt x="3321" y="1975"/>
                  </a:lnTo>
                  <a:lnTo>
                    <a:pt x="3288" y="2120"/>
                  </a:lnTo>
                  <a:lnTo>
                    <a:pt x="3243" y="2258"/>
                  </a:lnTo>
                  <a:lnTo>
                    <a:pt x="3187" y="2392"/>
                  </a:lnTo>
                  <a:lnTo>
                    <a:pt x="3120" y="2519"/>
                  </a:lnTo>
                  <a:lnTo>
                    <a:pt x="3042" y="2640"/>
                  </a:lnTo>
                  <a:lnTo>
                    <a:pt x="2955" y="2754"/>
                  </a:lnTo>
                  <a:lnTo>
                    <a:pt x="2857" y="2859"/>
                  </a:lnTo>
                  <a:lnTo>
                    <a:pt x="2752" y="2955"/>
                  </a:lnTo>
                  <a:lnTo>
                    <a:pt x="2640" y="3042"/>
                  </a:lnTo>
                  <a:lnTo>
                    <a:pt x="2520" y="3120"/>
                  </a:lnTo>
                  <a:lnTo>
                    <a:pt x="2393" y="3187"/>
                  </a:lnTo>
                  <a:lnTo>
                    <a:pt x="2259" y="3245"/>
                  </a:lnTo>
                  <a:lnTo>
                    <a:pt x="2118" y="3289"/>
                  </a:lnTo>
                  <a:lnTo>
                    <a:pt x="1975" y="3321"/>
                  </a:lnTo>
                  <a:lnTo>
                    <a:pt x="1826" y="3341"/>
                  </a:lnTo>
                  <a:lnTo>
                    <a:pt x="1674" y="3347"/>
                  </a:lnTo>
                  <a:lnTo>
                    <a:pt x="1522" y="3341"/>
                  </a:lnTo>
                  <a:lnTo>
                    <a:pt x="1373" y="3321"/>
                  </a:lnTo>
                  <a:lnTo>
                    <a:pt x="1230" y="3289"/>
                  </a:lnTo>
                  <a:lnTo>
                    <a:pt x="1089" y="3245"/>
                  </a:lnTo>
                  <a:lnTo>
                    <a:pt x="955" y="3187"/>
                  </a:lnTo>
                  <a:lnTo>
                    <a:pt x="828" y="3120"/>
                  </a:lnTo>
                  <a:lnTo>
                    <a:pt x="708" y="3042"/>
                  </a:lnTo>
                  <a:lnTo>
                    <a:pt x="596" y="2955"/>
                  </a:lnTo>
                  <a:lnTo>
                    <a:pt x="491" y="2859"/>
                  </a:lnTo>
                  <a:lnTo>
                    <a:pt x="393" y="2754"/>
                  </a:lnTo>
                  <a:lnTo>
                    <a:pt x="306" y="2640"/>
                  </a:lnTo>
                  <a:lnTo>
                    <a:pt x="228" y="2519"/>
                  </a:lnTo>
                  <a:lnTo>
                    <a:pt x="161" y="2392"/>
                  </a:lnTo>
                  <a:lnTo>
                    <a:pt x="105" y="2258"/>
                  </a:lnTo>
                  <a:lnTo>
                    <a:pt x="60" y="2120"/>
                  </a:lnTo>
                  <a:lnTo>
                    <a:pt x="27" y="1975"/>
                  </a:lnTo>
                  <a:lnTo>
                    <a:pt x="7" y="1827"/>
                  </a:lnTo>
                  <a:lnTo>
                    <a:pt x="0" y="1673"/>
                  </a:lnTo>
                  <a:lnTo>
                    <a:pt x="7" y="1522"/>
                  </a:lnTo>
                  <a:lnTo>
                    <a:pt x="27" y="1374"/>
                  </a:lnTo>
                  <a:lnTo>
                    <a:pt x="60" y="1229"/>
                  </a:lnTo>
                  <a:lnTo>
                    <a:pt x="105" y="1091"/>
                  </a:lnTo>
                  <a:lnTo>
                    <a:pt x="161" y="957"/>
                  </a:lnTo>
                  <a:lnTo>
                    <a:pt x="228" y="830"/>
                  </a:lnTo>
                  <a:lnTo>
                    <a:pt x="306" y="709"/>
                  </a:lnTo>
                  <a:lnTo>
                    <a:pt x="393" y="596"/>
                  </a:lnTo>
                  <a:lnTo>
                    <a:pt x="491" y="491"/>
                  </a:lnTo>
                  <a:lnTo>
                    <a:pt x="596" y="395"/>
                  </a:lnTo>
                  <a:lnTo>
                    <a:pt x="708" y="308"/>
                  </a:lnTo>
                  <a:lnTo>
                    <a:pt x="828" y="230"/>
                  </a:lnTo>
                  <a:lnTo>
                    <a:pt x="955" y="163"/>
                  </a:lnTo>
                  <a:lnTo>
                    <a:pt x="1089" y="105"/>
                  </a:lnTo>
                  <a:lnTo>
                    <a:pt x="1230" y="60"/>
                  </a:lnTo>
                  <a:lnTo>
                    <a:pt x="1373" y="26"/>
                  </a:lnTo>
                  <a:lnTo>
                    <a:pt x="1522" y="6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9202356" y="4481868"/>
              <a:ext cx="834746" cy="832286"/>
            </a:xfrm>
            <a:custGeom>
              <a:avLst/>
              <a:gdLst/>
              <a:ahLst/>
              <a:cxnLst/>
              <a:rect l="l" t="t" r="r" b="b"/>
              <a:pathLst>
                <a:path w="1018" h="1015" extrusionOk="0">
                  <a:moveTo>
                    <a:pt x="509" y="194"/>
                  </a:moveTo>
                  <a:lnTo>
                    <a:pt x="446" y="201"/>
                  </a:lnTo>
                  <a:lnTo>
                    <a:pt x="386" y="219"/>
                  </a:lnTo>
                  <a:lnTo>
                    <a:pt x="333" y="248"/>
                  </a:lnTo>
                  <a:lnTo>
                    <a:pt x="288" y="286"/>
                  </a:lnTo>
                  <a:lnTo>
                    <a:pt x="248" y="332"/>
                  </a:lnTo>
                  <a:lnTo>
                    <a:pt x="219" y="386"/>
                  </a:lnTo>
                  <a:lnTo>
                    <a:pt x="201" y="444"/>
                  </a:lnTo>
                  <a:lnTo>
                    <a:pt x="194" y="506"/>
                  </a:lnTo>
                  <a:lnTo>
                    <a:pt x="201" y="571"/>
                  </a:lnTo>
                  <a:lnTo>
                    <a:pt x="219" y="629"/>
                  </a:lnTo>
                  <a:lnTo>
                    <a:pt x="248" y="683"/>
                  </a:lnTo>
                  <a:lnTo>
                    <a:pt x="288" y="730"/>
                  </a:lnTo>
                  <a:lnTo>
                    <a:pt x="333" y="768"/>
                  </a:lnTo>
                  <a:lnTo>
                    <a:pt x="386" y="797"/>
                  </a:lnTo>
                  <a:lnTo>
                    <a:pt x="446" y="814"/>
                  </a:lnTo>
                  <a:lnTo>
                    <a:pt x="509" y="821"/>
                  </a:lnTo>
                  <a:lnTo>
                    <a:pt x="571" y="814"/>
                  </a:lnTo>
                  <a:lnTo>
                    <a:pt x="632" y="797"/>
                  </a:lnTo>
                  <a:lnTo>
                    <a:pt x="685" y="768"/>
                  </a:lnTo>
                  <a:lnTo>
                    <a:pt x="732" y="730"/>
                  </a:lnTo>
                  <a:lnTo>
                    <a:pt x="770" y="683"/>
                  </a:lnTo>
                  <a:lnTo>
                    <a:pt x="799" y="629"/>
                  </a:lnTo>
                  <a:lnTo>
                    <a:pt x="817" y="571"/>
                  </a:lnTo>
                  <a:lnTo>
                    <a:pt x="824" y="506"/>
                  </a:lnTo>
                  <a:lnTo>
                    <a:pt x="817" y="444"/>
                  </a:lnTo>
                  <a:lnTo>
                    <a:pt x="799" y="386"/>
                  </a:lnTo>
                  <a:lnTo>
                    <a:pt x="770" y="332"/>
                  </a:lnTo>
                  <a:lnTo>
                    <a:pt x="732" y="286"/>
                  </a:lnTo>
                  <a:lnTo>
                    <a:pt x="685" y="248"/>
                  </a:lnTo>
                  <a:lnTo>
                    <a:pt x="632" y="219"/>
                  </a:lnTo>
                  <a:lnTo>
                    <a:pt x="571" y="201"/>
                  </a:lnTo>
                  <a:lnTo>
                    <a:pt x="509" y="194"/>
                  </a:lnTo>
                  <a:close/>
                  <a:moveTo>
                    <a:pt x="509" y="0"/>
                  </a:moveTo>
                  <a:lnTo>
                    <a:pt x="591" y="7"/>
                  </a:lnTo>
                  <a:lnTo>
                    <a:pt x="670" y="24"/>
                  </a:lnTo>
                  <a:lnTo>
                    <a:pt x="743" y="56"/>
                  </a:lnTo>
                  <a:lnTo>
                    <a:pt x="810" y="98"/>
                  </a:lnTo>
                  <a:lnTo>
                    <a:pt x="868" y="147"/>
                  </a:lnTo>
                  <a:lnTo>
                    <a:pt x="920" y="207"/>
                  </a:lnTo>
                  <a:lnTo>
                    <a:pt x="960" y="274"/>
                  </a:lnTo>
                  <a:lnTo>
                    <a:pt x="991" y="346"/>
                  </a:lnTo>
                  <a:lnTo>
                    <a:pt x="1011" y="424"/>
                  </a:lnTo>
                  <a:lnTo>
                    <a:pt x="1018" y="506"/>
                  </a:lnTo>
                  <a:lnTo>
                    <a:pt x="1011" y="589"/>
                  </a:lnTo>
                  <a:lnTo>
                    <a:pt x="991" y="667"/>
                  </a:lnTo>
                  <a:lnTo>
                    <a:pt x="960" y="741"/>
                  </a:lnTo>
                  <a:lnTo>
                    <a:pt x="920" y="808"/>
                  </a:lnTo>
                  <a:lnTo>
                    <a:pt x="868" y="866"/>
                  </a:lnTo>
                  <a:lnTo>
                    <a:pt x="810" y="917"/>
                  </a:lnTo>
                  <a:lnTo>
                    <a:pt x="743" y="960"/>
                  </a:lnTo>
                  <a:lnTo>
                    <a:pt x="670" y="991"/>
                  </a:lnTo>
                  <a:lnTo>
                    <a:pt x="591" y="1009"/>
                  </a:lnTo>
                  <a:lnTo>
                    <a:pt x="509" y="1015"/>
                  </a:lnTo>
                  <a:lnTo>
                    <a:pt x="426" y="1009"/>
                  </a:lnTo>
                  <a:lnTo>
                    <a:pt x="348" y="991"/>
                  </a:lnTo>
                  <a:lnTo>
                    <a:pt x="275" y="960"/>
                  </a:lnTo>
                  <a:lnTo>
                    <a:pt x="210" y="917"/>
                  </a:lnTo>
                  <a:lnTo>
                    <a:pt x="150" y="866"/>
                  </a:lnTo>
                  <a:lnTo>
                    <a:pt x="98" y="808"/>
                  </a:lnTo>
                  <a:lnTo>
                    <a:pt x="58" y="741"/>
                  </a:lnTo>
                  <a:lnTo>
                    <a:pt x="27" y="667"/>
                  </a:lnTo>
                  <a:lnTo>
                    <a:pt x="7" y="589"/>
                  </a:lnTo>
                  <a:lnTo>
                    <a:pt x="0" y="506"/>
                  </a:lnTo>
                  <a:lnTo>
                    <a:pt x="7" y="424"/>
                  </a:lnTo>
                  <a:lnTo>
                    <a:pt x="27" y="346"/>
                  </a:lnTo>
                  <a:lnTo>
                    <a:pt x="58" y="274"/>
                  </a:lnTo>
                  <a:lnTo>
                    <a:pt x="98" y="207"/>
                  </a:lnTo>
                  <a:lnTo>
                    <a:pt x="150" y="147"/>
                  </a:lnTo>
                  <a:lnTo>
                    <a:pt x="210" y="98"/>
                  </a:lnTo>
                  <a:lnTo>
                    <a:pt x="275" y="56"/>
                  </a:lnTo>
                  <a:lnTo>
                    <a:pt x="348" y="24"/>
                  </a:lnTo>
                  <a:lnTo>
                    <a:pt x="426" y="7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0" name="Google Shape;840;p16"/>
          <p:cNvSpPr/>
          <p:nvPr/>
        </p:nvSpPr>
        <p:spPr>
          <a:xfrm>
            <a:off x="1110212" y="4066178"/>
            <a:ext cx="328606" cy="328605"/>
          </a:xfrm>
          <a:custGeom>
            <a:avLst/>
            <a:gdLst/>
            <a:ahLst/>
            <a:cxnLst/>
            <a:rect l="l" t="t" r="r" b="b"/>
            <a:pathLst>
              <a:path w="1567" h="1567" extrusionOk="0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1" name="Google Shape;841;p16"/>
          <p:cNvGrpSpPr/>
          <p:nvPr/>
        </p:nvGrpSpPr>
        <p:grpSpPr>
          <a:xfrm>
            <a:off x="1156426" y="2568495"/>
            <a:ext cx="432963" cy="432614"/>
            <a:chOff x="8091275" y="3370787"/>
            <a:chExt cx="3056908" cy="3054448"/>
          </a:xfrm>
        </p:grpSpPr>
        <p:sp>
          <p:nvSpPr>
            <p:cNvPr id="842" name="Google Shape;842;p16"/>
            <p:cNvSpPr/>
            <p:nvPr/>
          </p:nvSpPr>
          <p:spPr>
            <a:xfrm>
              <a:off x="9504111" y="3370787"/>
              <a:ext cx="231236" cy="197617"/>
            </a:xfrm>
            <a:custGeom>
              <a:avLst/>
              <a:gdLst/>
              <a:ahLst/>
              <a:cxnLst/>
              <a:rect l="l" t="t" r="r" b="b"/>
              <a:pathLst>
                <a:path w="282" h="241" extrusionOk="0">
                  <a:moveTo>
                    <a:pt x="72" y="0"/>
                  </a:moveTo>
                  <a:lnTo>
                    <a:pt x="210" y="0"/>
                  </a:lnTo>
                  <a:lnTo>
                    <a:pt x="282" y="241"/>
                  </a:lnTo>
                  <a:lnTo>
                    <a:pt x="0" y="24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9756667" y="3387187"/>
              <a:ext cx="225496" cy="227136"/>
            </a:xfrm>
            <a:custGeom>
              <a:avLst/>
              <a:gdLst/>
              <a:ahLst/>
              <a:cxnLst/>
              <a:rect l="l" t="t" r="r" b="b"/>
              <a:pathLst>
                <a:path w="275" h="277" extrusionOk="0">
                  <a:moveTo>
                    <a:pt x="114" y="0"/>
                  </a:moveTo>
                  <a:lnTo>
                    <a:pt x="253" y="27"/>
                  </a:lnTo>
                  <a:lnTo>
                    <a:pt x="275" y="277"/>
                  </a:lnTo>
                  <a:lnTo>
                    <a:pt x="206" y="264"/>
                  </a:lnTo>
                  <a:lnTo>
                    <a:pt x="69" y="237"/>
                  </a:lnTo>
                  <a:lnTo>
                    <a:pt x="0" y="22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10004302" y="3456886"/>
              <a:ext cx="232056" cy="249276"/>
            </a:xfrm>
            <a:custGeom>
              <a:avLst/>
              <a:gdLst/>
              <a:ahLst/>
              <a:cxnLst/>
              <a:rect l="l" t="t" r="r" b="b"/>
              <a:pathLst>
                <a:path w="283" h="304" extrusionOk="0">
                  <a:moveTo>
                    <a:pt x="154" y="0"/>
                  </a:moveTo>
                  <a:lnTo>
                    <a:pt x="283" y="54"/>
                  </a:lnTo>
                  <a:lnTo>
                    <a:pt x="259" y="304"/>
                  </a:lnTo>
                  <a:lnTo>
                    <a:pt x="194" y="277"/>
                  </a:lnTo>
                  <a:lnTo>
                    <a:pt x="64" y="225"/>
                  </a:lnTo>
                  <a:lnTo>
                    <a:pt x="0" y="20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10237999" y="3579884"/>
              <a:ext cx="250916" cy="259936"/>
            </a:xfrm>
            <a:custGeom>
              <a:avLst/>
              <a:gdLst/>
              <a:ahLst/>
              <a:cxnLst/>
              <a:rect l="l" t="t" r="r" b="b"/>
              <a:pathLst>
                <a:path w="306" h="317" extrusionOk="0">
                  <a:moveTo>
                    <a:pt x="188" y="0"/>
                  </a:moveTo>
                  <a:lnTo>
                    <a:pt x="306" y="75"/>
                  </a:lnTo>
                  <a:lnTo>
                    <a:pt x="235" y="317"/>
                  </a:lnTo>
                  <a:lnTo>
                    <a:pt x="177" y="279"/>
                  </a:lnTo>
                  <a:lnTo>
                    <a:pt x="58" y="205"/>
                  </a:lnTo>
                  <a:lnTo>
                    <a:pt x="0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10448735" y="3747981"/>
              <a:ext cx="261576" cy="263216"/>
            </a:xfrm>
            <a:custGeom>
              <a:avLst/>
              <a:gdLst/>
              <a:ahLst/>
              <a:cxnLst/>
              <a:rect l="l" t="t" r="r" b="b"/>
              <a:pathLst>
                <a:path w="319" h="321" extrusionOk="0">
                  <a:moveTo>
                    <a:pt x="216" y="0"/>
                  </a:moveTo>
                  <a:lnTo>
                    <a:pt x="319" y="96"/>
                  </a:lnTo>
                  <a:lnTo>
                    <a:pt x="203" y="321"/>
                  </a:lnTo>
                  <a:lnTo>
                    <a:pt x="152" y="272"/>
                  </a:lnTo>
                  <a:lnTo>
                    <a:pt x="51" y="176"/>
                  </a:lnTo>
                  <a:lnTo>
                    <a:pt x="0" y="129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10629952" y="3958717"/>
              <a:ext cx="261576" cy="255836"/>
            </a:xfrm>
            <a:custGeom>
              <a:avLst/>
              <a:gdLst/>
              <a:ahLst/>
              <a:cxnLst/>
              <a:rect l="l" t="t" r="r" b="b"/>
              <a:pathLst>
                <a:path w="319" h="312" extrusionOk="0">
                  <a:moveTo>
                    <a:pt x="236" y="0"/>
                  </a:moveTo>
                  <a:lnTo>
                    <a:pt x="319" y="113"/>
                  </a:lnTo>
                  <a:lnTo>
                    <a:pt x="163" y="312"/>
                  </a:lnTo>
                  <a:lnTo>
                    <a:pt x="123" y="254"/>
                  </a:lnTo>
                  <a:lnTo>
                    <a:pt x="42" y="142"/>
                  </a:lnTo>
                  <a:lnTo>
                    <a:pt x="0" y="8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10775909" y="4201433"/>
              <a:ext cx="252556" cy="240256"/>
            </a:xfrm>
            <a:custGeom>
              <a:avLst/>
              <a:gdLst/>
              <a:ahLst/>
              <a:cxnLst/>
              <a:rect l="l" t="t" r="r" b="b"/>
              <a:pathLst>
                <a:path w="308" h="293" extrusionOk="0">
                  <a:moveTo>
                    <a:pt x="248" y="0"/>
                  </a:moveTo>
                  <a:lnTo>
                    <a:pt x="308" y="128"/>
                  </a:lnTo>
                  <a:lnTo>
                    <a:pt x="119" y="293"/>
                  </a:lnTo>
                  <a:lnTo>
                    <a:pt x="88" y="230"/>
                  </a:lnTo>
                  <a:lnTo>
                    <a:pt x="29" y="103"/>
                  </a:lnTo>
                  <a:lnTo>
                    <a:pt x="0" y="41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10880868" y="4463829"/>
              <a:ext cx="233696" cy="223036"/>
            </a:xfrm>
            <a:custGeom>
              <a:avLst/>
              <a:gdLst/>
              <a:ahLst/>
              <a:cxnLst/>
              <a:rect l="l" t="t" r="r" b="b"/>
              <a:pathLst>
                <a:path w="285" h="272" extrusionOk="0">
                  <a:moveTo>
                    <a:pt x="0" y="0"/>
                  </a:moveTo>
                  <a:lnTo>
                    <a:pt x="250" y="8"/>
                  </a:lnTo>
                  <a:lnTo>
                    <a:pt x="285" y="145"/>
                  </a:lnTo>
                  <a:lnTo>
                    <a:pt x="67" y="272"/>
                  </a:lnTo>
                  <a:lnTo>
                    <a:pt x="51" y="203"/>
                  </a:lnTo>
                  <a:lnTo>
                    <a:pt x="1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10939086" y="4709004"/>
              <a:ext cx="209097" cy="228776"/>
            </a:xfrm>
            <a:custGeom>
              <a:avLst/>
              <a:gdLst/>
              <a:ahLst/>
              <a:cxnLst/>
              <a:rect l="l" t="t" r="r" b="b"/>
              <a:pathLst>
                <a:path w="255" h="279" extrusionOk="0">
                  <a:moveTo>
                    <a:pt x="0" y="0"/>
                  </a:moveTo>
                  <a:lnTo>
                    <a:pt x="246" y="55"/>
                  </a:lnTo>
                  <a:lnTo>
                    <a:pt x="255" y="194"/>
                  </a:lnTo>
                  <a:lnTo>
                    <a:pt x="16" y="279"/>
                  </a:lnTo>
                  <a:lnTo>
                    <a:pt x="11" y="209"/>
                  </a:lnTo>
                  <a:lnTo>
                    <a:pt x="5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10921047" y="4959100"/>
              <a:ext cx="219756" cy="228776"/>
            </a:xfrm>
            <a:custGeom>
              <a:avLst/>
              <a:gdLst/>
              <a:ahLst/>
              <a:cxnLst/>
              <a:rect l="l" t="t" r="r" b="b"/>
              <a:pathLst>
                <a:path w="268" h="279" extrusionOk="0">
                  <a:moveTo>
                    <a:pt x="38" y="0"/>
                  </a:moveTo>
                  <a:lnTo>
                    <a:pt x="268" y="103"/>
                  </a:lnTo>
                  <a:lnTo>
                    <a:pt x="250" y="241"/>
                  </a:lnTo>
                  <a:lnTo>
                    <a:pt x="0" y="279"/>
                  </a:lnTo>
                  <a:lnTo>
                    <a:pt x="9" y="210"/>
                  </a:lnTo>
                  <a:lnTo>
                    <a:pt x="27" y="7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10843968" y="5210016"/>
              <a:ext cx="241896" cy="225496"/>
            </a:xfrm>
            <a:custGeom>
              <a:avLst/>
              <a:gdLst/>
              <a:ahLst/>
              <a:cxnLst/>
              <a:rect l="l" t="t" r="r" b="b"/>
              <a:pathLst>
                <a:path w="295" h="275" extrusionOk="0">
                  <a:moveTo>
                    <a:pt x="87" y="0"/>
                  </a:moveTo>
                  <a:lnTo>
                    <a:pt x="295" y="143"/>
                  </a:lnTo>
                  <a:lnTo>
                    <a:pt x="250" y="275"/>
                  </a:lnTo>
                  <a:lnTo>
                    <a:pt x="0" y="266"/>
                  </a:lnTo>
                  <a:lnTo>
                    <a:pt x="22" y="199"/>
                  </a:lnTo>
                  <a:lnTo>
                    <a:pt x="65" y="65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10721790" y="5447812"/>
              <a:ext cx="257476" cy="247636"/>
            </a:xfrm>
            <a:custGeom>
              <a:avLst/>
              <a:gdLst/>
              <a:ahLst/>
              <a:cxnLst/>
              <a:rect l="l" t="t" r="r" b="b"/>
              <a:pathLst>
                <a:path w="314" h="302" extrusionOk="0">
                  <a:moveTo>
                    <a:pt x="138" y="0"/>
                  </a:moveTo>
                  <a:lnTo>
                    <a:pt x="314" y="179"/>
                  </a:lnTo>
                  <a:lnTo>
                    <a:pt x="245" y="302"/>
                  </a:lnTo>
                  <a:lnTo>
                    <a:pt x="0" y="243"/>
                  </a:lnTo>
                  <a:lnTo>
                    <a:pt x="35" y="183"/>
                  </a:lnTo>
                  <a:lnTo>
                    <a:pt x="102" y="6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10560253" y="5667568"/>
              <a:ext cx="263216" cy="258296"/>
            </a:xfrm>
            <a:custGeom>
              <a:avLst/>
              <a:gdLst/>
              <a:ahLst/>
              <a:cxnLst/>
              <a:rect l="l" t="t" r="r" b="b"/>
              <a:pathLst>
                <a:path w="321" h="315" extrusionOk="0">
                  <a:moveTo>
                    <a:pt x="181" y="0"/>
                  </a:moveTo>
                  <a:lnTo>
                    <a:pt x="321" y="208"/>
                  </a:lnTo>
                  <a:lnTo>
                    <a:pt x="232" y="315"/>
                  </a:lnTo>
                  <a:lnTo>
                    <a:pt x="0" y="212"/>
                  </a:lnTo>
                  <a:lnTo>
                    <a:pt x="47" y="159"/>
                  </a:lnTo>
                  <a:lnTo>
                    <a:pt x="136" y="51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10366736" y="5857805"/>
              <a:ext cx="259116" cy="261576"/>
            </a:xfrm>
            <a:custGeom>
              <a:avLst/>
              <a:gdLst/>
              <a:ahLst/>
              <a:cxnLst/>
              <a:rect l="l" t="t" r="r" b="b"/>
              <a:pathLst>
                <a:path w="316" h="319" extrusionOk="0">
                  <a:moveTo>
                    <a:pt x="216" y="0"/>
                  </a:moveTo>
                  <a:lnTo>
                    <a:pt x="316" y="232"/>
                  </a:lnTo>
                  <a:lnTo>
                    <a:pt x="207" y="319"/>
                  </a:lnTo>
                  <a:lnTo>
                    <a:pt x="0" y="176"/>
                  </a:lnTo>
                  <a:lnTo>
                    <a:pt x="55" y="132"/>
                  </a:lnTo>
                  <a:lnTo>
                    <a:pt x="162" y="4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10144520" y="6015242"/>
              <a:ext cx="245996" cy="256656"/>
            </a:xfrm>
            <a:custGeom>
              <a:avLst/>
              <a:gdLst/>
              <a:ahLst/>
              <a:cxnLst/>
              <a:rect l="l" t="t" r="r" b="b"/>
              <a:pathLst>
                <a:path w="300" h="313" extrusionOk="0">
                  <a:moveTo>
                    <a:pt x="248" y="0"/>
                  </a:moveTo>
                  <a:lnTo>
                    <a:pt x="300" y="246"/>
                  </a:lnTo>
                  <a:lnTo>
                    <a:pt x="177" y="313"/>
                  </a:lnTo>
                  <a:lnTo>
                    <a:pt x="0" y="132"/>
                  </a:lnTo>
                  <a:lnTo>
                    <a:pt x="63" y="98"/>
                  </a:lnTo>
                  <a:lnTo>
                    <a:pt x="186" y="34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9905084" y="6132500"/>
              <a:ext cx="223036" cy="239436"/>
            </a:xfrm>
            <a:custGeom>
              <a:avLst/>
              <a:gdLst/>
              <a:ahLst/>
              <a:cxnLst/>
              <a:rect l="l" t="t" r="r" b="b"/>
              <a:pathLst>
                <a:path w="272" h="292" extrusionOk="0">
                  <a:moveTo>
                    <a:pt x="268" y="0"/>
                  </a:moveTo>
                  <a:lnTo>
                    <a:pt x="272" y="252"/>
                  </a:lnTo>
                  <a:lnTo>
                    <a:pt x="141" y="292"/>
                  </a:lnTo>
                  <a:lnTo>
                    <a:pt x="0" y="82"/>
                  </a:lnTo>
                  <a:lnTo>
                    <a:pt x="67" y="62"/>
                  </a:lnTo>
                  <a:lnTo>
                    <a:pt x="201" y="2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9656628" y="6205479"/>
              <a:ext cx="226316" cy="216476"/>
            </a:xfrm>
            <a:custGeom>
              <a:avLst/>
              <a:gdLst/>
              <a:ahLst/>
              <a:cxnLst/>
              <a:rect l="l" t="t" r="r" b="b"/>
              <a:pathLst>
                <a:path w="276" h="264" extrusionOk="0">
                  <a:moveTo>
                    <a:pt x="276" y="0"/>
                  </a:moveTo>
                  <a:lnTo>
                    <a:pt x="234" y="248"/>
                  </a:lnTo>
                  <a:lnTo>
                    <a:pt x="96" y="264"/>
                  </a:lnTo>
                  <a:lnTo>
                    <a:pt x="0" y="31"/>
                  </a:lnTo>
                  <a:lnTo>
                    <a:pt x="69" y="23"/>
                  </a:lnTo>
                  <a:lnTo>
                    <a:pt x="207" y="7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9404073" y="6214498"/>
              <a:ext cx="228776" cy="210737"/>
            </a:xfrm>
            <a:custGeom>
              <a:avLst/>
              <a:gdLst/>
              <a:ahLst/>
              <a:cxnLst/>
              <a:rect l="l" t="t" r="r" b="b"/>
              <a:pathLst>
                <a:path w="279" h="257" extrusionOk="0">
                  <a:moveTo>
                    <a:pt x="0" y="0"/>
                  </a:moveTo>
                  <a:lnTo>
                    <a:pt x="69" y="5"/>
                  </a:lnTo>
                  <a:lnTo>
                    <a:pt x="209" y="16"/>
                  </a:lnTo>
                  <a:lnTo>
                    <a:pt x="279" y="20"/>
                  </a:lnTo>
                  <a:lnTo>
                    <a:pt x="191" y="257"/>
                  </a:lnTo>
                  <a:lnTo>
                    <a:pt x="51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9160537" y="6150539"/>
              <a:ext cx="221396" cy="236156"/>
            </a:xfrm>
            <a:custGeom>
              <a:avLst/>
              <a:gdLst/>
              <a:ahLst/>
              <a:cxnLst/>
              <a:rect l="l" t="t" r="r" b="b"/>
              <a:pathLst>
                <a:path w="270" h="288" extrusionOk="0">
                  <a:moveTo>
                    <a:pt x="0" y="0"/>
                  </a:moveTo>
                  <a:lnTo>
                    <a:pt x="67" y="18"/>
                  </a:lnTo>
                  <a:lnTo>
                    <a:pt x="203" y="54"/>
                  </a:lnTo>
                  <a:lnTo>
                    <a:pt x="270" y="74"/>
                  </a:lnTo>
                  <a:lnTo>
                    <a:pt x="138" y="288"/>
                  </a:lnTo>
                  <a:lnTo>
                    <a:pt x="4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8896502" y="6043122"/>
              <a:ext cx="241896" cy="252556"/>
            </a:xfrm>
            <a:custGeom>
              <a:avLst/>
              <a:gdLst/>
              <a:ahLst/>
              <a:cxnLst/>
              <a:rect l="l" t="t" r="r" b="b"/>
              <a:pathLst>
                <a:path w="295" h="308" extrusionOk="0">
                  <a:moveTo>
                    <a:pt x="45" y="0"/>
                  </a:moveTo>
                  <a:lnTo>
                    <a:pt x="107" y="29"/>
                  </a:lnTo>
                  <a:lnTo>
                    <a:pt x="232" y="91"/>
                  </a:lnTo>
                  <a:lnTo>
                    <a:pt x="295" y="120"/>
                  </a:lnTo>
                  <a:lnTo>
                    <a:pt x="128" y="308"/>
                  </a:lnTo>
                  <a:lnTo>
                    <a:pt x="0" y="24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8657066" y="5893064"/>
              <a:ext cx="255836" cy="261576"/>
            </a:xfrm>
            <a:custGeom>
              <a:avLst/>
              <a:gdLst/>
              <a:ahLst/>
              <a:cxnLst/>
              <a:rect l="l" t="t" r="r" b="b"/>
              <a:pathLst>
                <a:path w="312" h="319" extrusionOk="0">
                  <a:moveTo>
                    <a:pt x="89" y="0"/>
                  </a:moveTo>
                  <a:lnTo>
                    <a:pt x="145" y="42"/>
                  </a:lnTo>
                  <a:lnTo>
                    <a:pt x="257" y="125"/>
                  </a:lnTo>
                  <a:lnTo>
                    <a:pt x="312" y="167"/>
                  </a:lnTo>
                  <a:lnTo>
                    <a:pt x="112" y="319"/>
                  </a:lnTo>
                  <a:lnTo>
                    <a:pt x="0" y="236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8450429" y="5707747"/>
              <a:ext cx="263216" cy="259936"/>
            </a:xfrm>
            <a:custGeom>
              <a:avLst/>
              <a:gdLst/>
              <a:ahLst/>
              <a:cxnLst/>
              <a:rect l="l" t="t" r="r" b="b"/>
              <a:pathLst>
                <a:path w="321" h="317" extrusionOk="0">
                  <a:moveTo>
                    <a:pt x="131" y="0"/>
                  </a:moveTo>
                  <a:lnTo>
                    <a:pt x="178" y="51"/>
                  </a:lnTo>
                  <a:lnTo>
                    <a:pt x="274" y="154"/>
                  </a:lnTo>
                  <a:lnTo>
                    <a:pt x="321" y="205"/>
                  </a:lnTo>
                  <a:lnTo>
                    <a:pt x="93" y="317"/>
                  </a:lnTo>
                  <a:lnTo>
                    <a:pt x="0" y="21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8285612" y="5493731"/>
              <a:ext cx="259936" cy="250916"/>
            </a:xfrm>
            <a:custGeom>
              <a:avLst/>
              <a:gdLst/>
              <a:ahLst/>
              <a:cxnLst/>
              <a:rect l="l" t="t" r="r" b="b"/>
              <a:pathLst>
                <a:path w="317" h="306" extrusionOk="0">
                  <a:moveTo>
                    <a:pt x="169" y="0"/>
                  </a:moveTo>
                  <a:lnTo>
                    <a:pt x="207" y="60"/>
                  </a:lnTo>
                  <a:lnTo>
                    <a:pt x="281" y="179"/>
                  </a:lnTo>
                  <a:lnTo>
                    <a:pt x="317" y="239"/>
                  </a:lnTo>
                  <a:lnTo>
                    <a:pt x="74" y="306"/>
                  </a:lnTo>
                  <a:lnTo>
                    <a:pt x="0" y="18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8168354" y="5259215"/>
              <a:ext cx="246816" cy="231236"/>
            </a:xfrm>
            <a:custGeom>
              <a:avLst/>
              <a:gdLst/>
              <a:ahLst/>
              <a:cxnLst/>
              <a:rect l="l" t="t" r="r" b="b"/>
              <a:pathLst>
                <a:path w="301" h="282" extrusionOk="0">
                  <a:moveTo>
                    <a:pt x="203" y="0"/>
                  </a:moveTo>
                  <a:lnTo>
                    <a:pt x="228" y="65"/>
                  </a:lnTo>
                  <a:lnTo>
                    <a:pt x="277" y="195"/>
                  </a:lnTo>
                  <a:lnTo>
                    <a:pt x="301" y="261"/>
                  </a:lnTo>
                  <a:lnTo>
                    <a:pt x="49" y="282"/>
                  </a:lnTo>
                  <a:lnTo>
                    <a:pt x="0" y="15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8104395" y="5010759"/>
              <a:ext cx="224676" cy="224676"/>
            </a:xfrm>
            <a:custGeom>
              <a:avLst/>
              <a:gdLst/>
              <a:ahLst/>
              <a:cxnLst/>
              <a:rect l="l" t="t" r="r" b="b"/>
              <a:pathLst>
                <a:path w="274" h="274" extrusionOk="0">
                  <a:moveTo>
                    <a:pt x="225" y="0"/>
                  </a:moveTo>
                  <a:lnTo>
                    <a:pt x="239" y="69"/>
                  </a:lnTo>
                  <a:lnTo>
                    <a:pt x="261" y="207"/>
                  </a:lnTo>
                  <a:lnTo>
                    <a:pt x="274" y="274"/>
                  </a:lnTo>
                  <a:lnTo>
                    <a:pt x="22" y="248"/>
                  </a:lnTo>
                  <a:lnTo>
                    <a:pt x="0" y="109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8091275" y="4758203"/>
              <a:ext cx="201717" cy="230416"/>
            </a:xfrm>
            <a:custGeom>
              <a:avLst/>
              <a:gdLst/>
              <a:ahLst/>
              <a:cxnLst/>
              <a:rect l="l" t="t" r="r" b="b"/>
              <a:pathLst>
                <a:path w="246" h="281" extrusionOk="0">
                  <a:moveTo>
                    <a:pt x="246" y="0"/>
                  </a:moveTo>
                  <a:lnTo>
                    <a:pt x="244" y="71"/>
                  </a:lnTo>
                  <a:lnTo>
                    <a:pt x="241" y="210"/>
                  </a:lnTo>
                  <a:lnTo>
                    <a:pt x="239" y="281"/>
                  </a:lnTo>
                  <a:lnTo>
                    <a:pt x="0" y="205"/>
                  </a:lnTo>
                  <a:lnTo>
                    <a:pt x="3" y="6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8111775" y="4511388"/>
              <a:ext cx="230416" cy="224676"/>
            </a:xfrm>
            <a:custGeom>
              <a:avLst/>
              <a:gdLst/>
              <a:ahLst/>
              <a:cxnLst/>
              <a:rect l="l" t="t" r="r" b="b"/>
              <a:pathLst>
                <a:path w="281" h="274" extrusionOk="0">
                  <a:moveTo>
                    <a:pt x="281" y="0"/>
                  </a:moveTo>
                  <a:lnTo>
                    <a:pt x="265" y="69"/>
                  </a:lnTo>
                  <a:lnTo>
                    <a:pt x="239" y="205"/>
                  </a:lnTo>
                  <a:lnTo>
                    <a:pt x="223" y="274"/>
                  </a:lnTo>
                  <a:lnTo>
                    <a:pt x="0" y="156"/>
                  </a:lnTo>
                  <a:lnTo>
                    <a:pt x="29" y="20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8188853" y="4254732"/>
              <a:ext cx="248456" cy="234516"/>
            </a:xfrm>
            <a:custGeom>
              <a:avLst/>
              <a:gdLst/>
              <a:ahLst/>
              <a:cxnLst/>
              <a:rect l="l" t="t" r="r" b="b"/>
              <a:pathLst>
                <a:path w="303" h="286" extrusionOk="0">
                  <a:moveTo>
                    <a:pt x="53" y="0"/>
                  </a:moveTo>
                  <a:lnTo>
                    <a:pt x="303" y="29"/>
                  </a:lnTo>
                  <a:lnTo>
                    <a:pt x="276" y="94"/>
                  </a:lnTo>
                  <a:lnTo>
                    <a:pt x="223" y="223"/>
                  </a:lnTo>
                  <a:lnTo>
                    <a:pt x="196" y="286"/>
                  </a:lnTo>
                  <a:lnTo>
                    <a:pt x="0" y="13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8315131" y="4006277"/>
              <a:ext cx="259936" cy="252556"/>
            </a:xfrm>
            <a:custGeom>
              <a:avLst/>
              <a:gdLst/>
              <a:ahLst/>
              <a:cxnLst/>
              <a:rect l="l" t="t" r="r" b="b"/>
              <a:pathLst>
                <a:path w="317" h="308" extrusionOk="0">
                  <a:moveTo>
                    <a:pt x="78" y="0"/>
                  </a:moveTo>
                  <a:lnTo>
                    <a:pt x="317" y="75"/>
                  </a:lnTo>
                  <a:lnTo>
                    <a:pt x="279" y="133"/>
                  </a:lnTo>
                  <a:lnTo>
                    <a:pt x="200" y="250"/>
                  </a:lnTo>
                  <a:lnTo>
                    <a:pt x="163" y="308"/>
                  </a:lnTo>
                  <a:lnTo>
                    <a:pt x="0" y="11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8497988" y="3779140"/>
              <a:ext cx="261576" cy="261576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98" y="0"/>
                  </a:moveTo>
                  <a:lnTo>
                    <a:pt x="319" y="120"/>
                  </a:lnTo>
                  <a:lnTo>
                    <a:pt x="270" y="169"/>
                  </a:lnTo>
                  <a:lnTo>
                    <a:pt x="169" y="270"/>
                  </a:lnTo>
                  <a:lnTo>
                    <a:pt x="120" y="319"/>
                  </a:lnTo>
                  <a:lnTo>
                    <a:pt x="0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8728404" y="3592183"/>
              <a:ext cx="252556" cy="259936"/>
            </a:xfrm>
            <a:custGeom>
              <a:avLst/>
              <a:gdLst/>
              <a:ahLst/>
              <a:cxnLst/>
              <a:rect l="l" t="t" r="r" b="b"/>
              <a:pathLst>
                <a:path w="308" h="317" extrusionOk="0">
                  <a:moveTo>
                    <a:pt x="116" y="0"/>
                  </a:moveTo>
                  <a:lnTo>
                    <a:pt x="308" y="163"/>
                  </a:lnTo>
                  <a:lnTo>
                    <a:pt x="250" y="201"/>
                  </a:lnTo>
                  <a:lnTo>
                    <a:pt x="134" y="279"/>
                  </a:lnTo>
                  <a:lnTo>
                    <a:pt x="76" y="317"/>
                  </a:lnTo>
                  <a:lnTo>
                    <a:pt x="0" y="7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8997360" y="3458526"/>
              <a:ext cx="232876" cy="249276"/>
            </a:xfrm>
            <a:custGeom>
              <a:avLst/>
              <a:gdLst/>
              <a:ahLst/>
              <a:cxnLst/>
              <a:rect l="l" t="t" r="r" b="b"/>
              <a:pathLst>
                <a:path w="284" h="304" extrusionOk="0">
                  <a:moveTo>
                    <a:pt x="130" y="0"/>
                  </a:moveTo>
                  <a:lnTo>
                    <a:pt x="284" y="199"/>
                  </a:lnTo>
                  <a:lnTo>
                    <a:pt x="219" y="226"/>
                  </a:lnTo>
                  <a:lnTo>
                    <a:pt x="89" y="277"/>
                  </a:lnTo>
                  <a:lnTo>
                    <a:pt x="25" y="304"/>
                  </a:lnTo>
                  <a:lnTo>
                    <a:pt x="0" y="54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9258935" y="3387187"/>
              <a:ext cx="225496" cy="227136"/>
            </a:xfrm>
            <a:custGeom>
              <a:avLst/>
              <a:gdLst/>
              <a:ahLst/>
              <a:cxnLst/>
              <a:rect l="l" t="t" r="r" b="b"/>
              <a:pathLst>
                <a:path w="275" h="277" extrusionOk="0">
                  <a:moveTo>
                    <a:pt x="161" y="0"/>
                  </a:moveTo>
                  <a:lnTo>
                    <a:pt x="275" y="223"/>
                  </a:lnTo>
                  <a:lnTo>
                    <a:pt x="206" y="237"/>
                  </a:lnTo>
                  <a:lnTo>
                    <a:pt x="67" y="264"/>
                  </a:lnTo>
                  <a:lnTo>
                    <a:pt x="0" y="277"/>
                  </a:lnTo>
                  <a:lnTo>
                    <a:pt x="23" y="2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8247073" y="3524945"/>
              <a:ext cx="2745313" cy="2744493"/>
            </a:xfrm>
            <a:custGeom>
              <a:avLst/>
              <a:gdLst/>
              <a:ahLst/>
              <a:cxnLst/>
              <a:rect l="l" t="t" r="r" b="b"/>
              <a:pathLst>
                <a:path w="3348" h="3347" extrusionOk="0">
                  <a:moveTo>
                    <a:pt x="1625" y="343"/>
                  </a:moveTo>
                  <a:lnTo>
                    <a:pt x="1502" y="354"/>
                  </a:lnTo>
                  <a:lnTo>
                    <a:pt x="1384" y="375"/>
                  </a:lnTo>
                  <a:lnTo>
                    <a:pt x="1268" y="406"/>
                  </a:lnTo>
                  <a:lnTo>
                    <a:pt x="1158" y="448"/>
                  </a:lnTo>
                  <a:lnTo>
                    <a:pt x="1051" y="497"/>
                  </a:lnTo>
                  <a:lnTo>
                    <a:pt x="951" y="558"/>
                  </a:lnTo>
                  <a:lnTo>
                    <a:pt x="857" y="625"/>
                  </a:lnTo>
                  <a:lnTo>
                    <a:pt x="768" y="700"/>
                  </a:lnTo>
                  <a:lnTo>
                    <a:pt x="1435" y="1365"/>
                  </a:lnTo>
                  <a:lnTo>
                    <a:pt x="1366" y="1435"/>
                  </a:lnTo>
                  <a:lnTo>
                    <a:pt x="699" y="767"/>
                  </a:lnTo>
                  <a:lnTo>
                    <a:pt x="625" y="857"/>
                  </a:lnTo>
                  <a:lnTo>
                    <a:pt x="556" y="950"/>
                  </a:lnTo>
                  <a:lnTo>
                    <a:pt x="498" y="1051"/>
                  </a:lnTo>
                  <a:lnTo>
                    <a:pt x="446" y="1158"/>
                  </a:lnTo>
                  <a:lnTo>
                    <a:pt x="406" y="1270"/>
                  </a:lnTo>
                  <a:lnTo>
                    <a:pt x="375" y="1383"/>
                  </a:lnTo>
                  <a:lnTo>
                    <a:pt x="355" y="1504"/>
                  </a:lnTo>
                  <a:lnTo>
                    <a:pt x="344" y="1627"/>
                  </a:lnTo>
                  <a:lnTo>
                    <a:pt x="1288" y="1627"/>
                  </a:lnTo>
                  <a:lnTo>
                    <a:pt x="1288" y="1723"/>
                  </a:lnTo>
                  <a:lnTo>
                    <a:pt x="344" y="1723"/>
                  </a:lnTo>
                  <a:lnTo>
                    <a:pt x="355" y="1845"/>
                  </a:lnTo>
                  <a:lnTo>
                    <a:pt x="375" y="1964"/>
                  </a:lnTo>
                  <a:lnTo>
                    <a:pt x="406" y="2080"/>
                  </a:lnTo>
                  <a:lnTo>
                    <a:pt x="446" y="2191"/>
                  </a:lnTo>
                  <a:lnTo>
                    <a:pt x="498" y="2296"/>
                  </a:lnTo>
                  <a:lnTo>
                    <a:pt x="556" y="2397"/>
                  </a:lnTo>
                  <a:lnTo>
                    <a:pt x="625" y="2493"/>
                  </a:lnTo>
                  <a:lnTo>
                    <a:pt x="699" y="2580"/>
                  </a:lnTo>
                  <a:lnTo>
                    <a:pt x="1366" y="1914"/>
                  </a:lnTo>
                  <a:lnTo>
                    <a:pt x="1435" y="1981"/>
                  </a:lnTo>
                  <a:lnTo>
                    <a:pt x="768" y="2649"/>
                  </a:lnTo>
                  <a:lnTo>
                    <a:pt x="857" y="2725"/>
                  </a:lnTo>
                  <a:lnTo>
                    <a:pt x="951" y="2792"/>
                  </a:lnTo>
                  <a:lnTo>
                    <a:pt x="1051" y="2852"/>
                  </a:lnTo>
                  <a:lnTo>
                    <a:pt x="1158" y="2901"/>
                  </a:lnTo>
                  <a:lnTo>
                    <a:pt x="1268" y="2943"/>
                  </a:lnTo>
                  <a:lnTo>
                    <a:pt x="1384" y="2975"/>
                  </a:lnTo>
                  <a:lnTo>
                    <a:pt x="1502" y="2995"/>
                  </a:lnTo>
                  <a:lnTo>
                    <a:pt x="1625" y="3004"/>
                  </a:lnTo>
                  <a:lnTo>
                    <a:pt x="1625" y="2062"/>
                  </a:lnTo>
                  <a:lnTo>
                    <a:pt x="1723" y="2062"/>
                  </a:lnTo>
                  <a:lnTo>
                    <a:pt x="1723" y="3004"/>
                  </a:lnTo>
                  <a:lnTo>
                    <a:pt x="1846" y="2995"/>
                  </a:lnTo>
                  <a:lnTo>
                    <a:pt x="1964" y="2975"/>
                  </a:lnTo>
                  <a:lnTo>
                    <a:pt x="2080" y="2943"/>
                  </a:lnTo>
                  <a:lnTo>
                    <a:pt x="2189" y="2901"/>
                  </a:lnTo>
                  <a:lnTo>
                    <a:pt x="2297" y="2852"/>
                  </a:lnTo>
                  <a:lnTo>
                    <a:pt x="2397" y="2792"/>
                  </a:lnTo>
                  <a:lnTo>
                    <a:pt x="2493" y="2725"/>
                  </a:lnTo>
                  <a:lnTo>
                    <a:pt x="2580" y="2649"/>
                  </a:lnTo>
                  <a:lnTo>
                    <a:pt x="1906" y="1975"/>
                  </a:lnTo>
                  <a:lnTo>
                    <a:pt x="1973" y="1906"/>
                  </a:lnTo>
                  <a:lnTo>
                    <a:pt x="2649" y="2580"/>
                  </a:lnTo>
                  <a:lnTo>
                    <a:pt x="2725" y="2493"/>
                  </a:lnTo>
                  <a:lnTo>
                    <a:pt x="2792" y="2397"/>
                  </a:lnTo>
                  <a:lnTo>
                    <a:pt x="2850" y="2296"/>
                  </a:lnTo>
                  <a:lnTo>
                    <a:pt x="2901" y="2191"/>
                  </a:lnTo>
                  <a:lnTo>
                    <a:pt x="2942" y="2080"/>
                  </a:lnTo>
                  <a:lnTo>
                    <a:pt x="2973" y="1964"/>
                  </a:lnTo>
                  <a:lnTo>
                    <a:pt x="2993" y="1845"/>
                  </a:lnTo>
                  <a:lnTo>
                    <a:pt x="3004" y="1723"/>
                  </a:lnTo>
                  <a:lnTo>
                    <a:pt x="2049" y="1723"/>
                  </a:lnTo>
                  <a:lnTo>
                    <a:pt x="2049" y="1627"/>
                  </a:lnTo>
                  <a:lnTo>
                    <a:pt x="3004" y="1627"/>
                  </a:lnTo>
                  <a:lnTo>
                    <a:pt x="2993" y="1504"/>
                  </a:lnTo>
                  <a:lnTo>
                    <a:pt x="2973" y="1383"/>
                  </a:lnTo>
                  <a:lnTo>
                    <a:pt x="2942" y="1270"/>
                  </a:lnTo>
                  <a:lnTo>
                    <a:pt x="2901" y="1158"/>
                  </a:lnTo>
                  <a:lnTo>
                    <a:pt x="2850" y="1051"/>
                  </a:lnTo>
                  <a:lnTo>
                    <a:pt x="2792" y="950"/>
                  </a:lnTo>
                  <a:lnTo>
                    <a:pt x="2725" y="857"/>
                  </a:lnTo>
                  <a:lnTo>
                    <a:pt x="2649" y="767"/>
                  </a:lnTo>
                  <a:lnTo>
                    <a:pt x="1973" y="1444"/>
                  </a:lnTo>
                  <a:lnTo>
                    <a:pt x="1906" y="1374"/>
                  </a:lnTo>
                  <a:lnTo>
                    <a:pt x="2580" y="700"/>
                  </a:lnTo>
                  <a:lnTo>
                    <a:pt x="2493" y="625"/>
                  </a:lnTo>
                  <a:lnTo>
                    <a:pt x="2397" y="558"/>
                  </a:lnTo>
                  <a:lnTo>
                    <a:pt x="2297" y="497"/>
                  </a:lnTo>
                  <a:lnTo>
                    <a:pt x="2189" y="448"/>
                  </a:lnTo>
                  <a:lnTo>
                    <a:pt x="2080" y="406"/>
                  </a:lnTo>
                  <a:lnTo>
                    <a:pt x="1964" y="375"/>
                  </a:lnTo>
                  <a:lnTo>
                    <a:pt x="1846" y="354"/>
                  </a:lnTo>
                  <a:lnTo>
                    <a:pt x="1723" y="343"/>
                  </a:lnTo>
                  <a:lnTo>
                    <a:pt x="1723" y="1299"/>
                  </a:lnTo>
                  <a:lnTo>
                    <a:pt x="1625" y="1299"/>
                  </a:lnTo>
                  <a:lnTo>
                    <a:pt x="1625" y="343"/>
                  </a:lnTo>
                  <a:close/>
                  <a:moveTo>
                    <a:pt x="1674" y="0"/>
                  </a:moveTo>
                  <a:lnTo>
                    <a:pt x="1826" y="6"/>
                  </a:lnTo>
                  <a:lnTo>
                    <a:pt x="1975" y="26"/>
                  </a:lnTo>
                  <a:lnTo>
                    <a:pt x="2118" y="60"/>
                  </a:lnTo>
                  <a:lnTo>
                    <a:pt x="2259" y="105"/>
                  </a:lnTo>
                  <a:lnTo>
                    <a:pt x="2393" y="163"/>
                  </a:lnTo>
                  <a:lnTo>
                    <a:pt x="2520" y="230"/>
                  </a:lnTo>
                  <a:lnTo>
                    <a:pt x="2640" y="308"/>
                  </a:lnTo>
                  <a:lnTo>
                    <a:pt x="2752" y="395"/>
                  </a:lnTo>
                  <a:lnTo>
                    <a:pt x="2857" y="491"/>
                  </a:lnTo>
                  <a:lnTo>
                    <a:pt x="2955" y="596"/>
                  </a:lnTo>
                  <a:lnTo>
                    <a:pt x="3042" y="709"/>
                  </a:lnTo>
                  <a:lnTo>
                    <a:pt x="3120" y="830"/>
                  </a:lnTo>
                  <a:lnTo>
                    <a:pt x="3187" y="957"/>
                  </a:lnTo>
                  <a:lnTo>
                    <a:pt x="3243" y="1091"/>
                  </a:lnTo>
                  <a:lnTo>
                    <a:pt x="3288" y="1229"/>
                  </a:lnTo>
                  <a:lnTo>
                    <a:pt x="3321" y="1374"/>
                  </a:lnTo>
                  <a:lnTo>
                    <a:pt x="3341" y="1522"/>
                  </a:lnTo>
                  <a:lnTo>
                    <a:pt x="3348" y="1673"/>
                  </a:lnTo>
                  <a:lnTo>
                    <a:pt x="3341" y="1827"/>
                  </a:lnTo>
                  <a:lnTo>
                    <a:pt x="3321" y="1975"/>
                  </a:lnTo>
                  <a:lnTo>
                    <a:pt x="3288" y="2120"/>
                  </a:lnTo>
                  <a:lnTo>
                    <a:pt x="3243" y="2258"/>
                  </a:lnTo>
                  <a:lnTo>
                    <a:pt x="3187" y="2392"/>
                  </a:lnTo>
                  <a:lnTo>
                    <a:pt x="3120" y="2519"/>
                  </a:lnTo>
                  <a:lnTo>
                    <a:pt x="3042" y="2640"/>
                  </a:lnTo>
                  <a:lnTo>
                    <a:pt x="2955" y="2754"/>
                  </a:lnTo>
                  <a:lnTo>
                    <a:pt x="2857" y="2859"/>
                  </a:lnTo>
                  <a:lnTo>
                    <a:pt x="2752" y="2955"/>
                  </a:lnTo>
                  <a:lnTo>
                    <a:pt x="2640" y="3042"/>
                  </a:lnTo>
                  <a:lnTo>
                    <a:pt x="2520" y="3120"/>
                  </a:lnTo>
                  <a:lnTo>
                    <a:pt x="2393" y="3187"/>
                  </a:lnTo>
                  <a:lnTo>
                    <a:pt x="2259" y="3245"/>
                  </a:lnTo>
                  <a:lnTo>
                    <a:pt x="2118" y="3289"/>
                  </a:lnTo>
                  <a:lnTo>
                    <a:pt x="1975" y="3321"/>
                  </a:lnTo>
                  <a:lnTo>
                    <a:pt x="1826" y="3341"/>
                  </a:lnTo>
                  <a:lnTo>
                    <a:pt x="1674" y="3347"/>
                  </a:lnTo>
                  <a:lnTo>
                    <a:pt x="1522" y="3341"/>
                  </a:lnTo>
                  <a:lnTo>
                    <a:pt x="1373" y="3321"/>
                  </a:lnTo>
                  <a:lnTo>
                    <a:pt x="1230" y="3289"/>
                  </a:lnTo>
                  <a:lnTo>
                    <a:pt x="1089" y="3245"/>
                  </a:lnTo>
                  <a:lnTo>
                    <a:pt x="955" y="3187"/>
                  </a:lnTo>
                  <a:lnTo>
                    <a:pt x="828" y="3120"/>
                  </a:lnTo>
                  <a:lnTo>
                    <a:pt x="708" y="3042"/>
                  </a:lnTo>
                  <a:lnTo>
                    <a:pt x="596" y="2955"/>
                  </a:lnTo>
                  <a:lnTo>
                    <a:pt x="491" y="2859"/>
                  </a:lnTo>
                  <a:lnTo>
                    <a:pt x="393" y="2754"/>
                  </a:lnTo>
                  <a:lnTo>
                    <a:pt x="306" y="2640"/>
                  </a:lnTo>
                  <a:lnTo>
                    <a:pt x="228" y="2519"/>
                  </a:lnTo>
                  <a:lnTo>
                    <a:pt x="161" y="2392"/>
                  </a:lnTo>
                  <a:lnTo>
                    <a:pt x="105" y="2258"/>
                  </a:lnTo>
                  <a:lnTo>
                    <a:pt x="60" y="2120"/>
                  </a:lnTo>
                  <a:lnTo>
                    <a:pt x="27" y="1975"/>
                  </a:lnTo>
                  <a:lnTo>
                    <a:pt x="7" y="1827"/>
                  </a:lnTo>
                  <a:lnTo>
                    <a:pt x="0" y="1673"/>
                  </a:lnTo>
                  <a:lnTo>
                    <a:pt x="7" y="1522"/>
                  </a:lnTo>
                  <a:lnTo>
                    <a:pt x="27" y="1374"/>
                  </a:lnTo>
                  <a:lnTo>
                    <a:pt x="60" y="1229"/>
                  </a:lnTo>
                  <a:lnTo>
                    <a:pt x="105" y="1091"/>
                  </a:lnTo>
                  <a:lnTo>
                    <a:pt x="161" y="957"/>
                  </a:lnTo>
                  <a:lnTo>
                    <a:pt x="228" y="830"/>
                  </a:lnTo>
                  <a:lnTo>
                    <a:pt x="306" y="709"/>
                  </a:lnTo>
                  <a:lnTo>
                    <a:pt x="393" y="596"/>
                  </a:lnTo>
                  <a:lnTo>
                    <a:pt x="491" y="491"/>
                  </a:lnTo>
                  <a:lnTo>
                    <a:pt x="596" y="395"/>
                  </a:lnTo>
                  <a:lnTo>
                    <a:pt x="708" y="308"/>
                  </a:lnTo>
                  <a:lnTo>
                    <a:pt x="828" y="230"/>
                  </a:lnTo>
                  <a:lnTo>
                    <a:pt x="955" y="163"/>
                  </a:lnTo>
                  <a:lnTo>
                    <a:pt x="1089" y="105"/>
                  </a:lnTo>
                  <a:lnTo>
                    <a:pt x="1230" y="60"/>
                  </a:lnTo>
                  <a:lnTo>
                    <a:pt x="1373" y="26"/>
                  </a:lnTo>
                  <a:lnTo>
                    <a:pt x="1522" y="6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9202356" y="4481868"/>
              <a:ext cx="834746" cy="832286"/>
            </a:xfrm>
            <a:custGeom>
              <a:avLst/>
              <a:gdLst/>
              <a:ahLst/>
              <a:cxnLst/>
              <a:rect l="l" t="t" r="r" b="b"/>
              <a:pathLst>
                <a:path w="1018" h="1015" extrusionOk="0">
                  <a:moveTo>
                    <a:pt x="509" y="194"/>
                  </a:moveTo>
                  <a:lnTo>
                    <a:pt x="446" y="201"/>
                  </a:lnTo>
                  <a:lnTo>
                    <a:pt x="386" y="219"/>
                  </a:lnTo>
                  <a:lnTo>
                    <a:pt x="333" y="248"/>
                  </a:lnTo>
                  <a:lnTo>
                    <a:pt x="288" y="286"/>
                  </a:lnTo>
                  <a:lnTo>
                    <a:pt x="248" y="332"/>
                  </a:lnTo>
                  <a:lnTo>
                    <a:pt x="219" y="386"/>
                  </a:lnTo>
                  <a:lnTo>
                    <a:pt x="201" y="444"/>
                  </a:lnTo>
                  <a:lnTo>
                    <a:pt x="194" y="506"/>
                  </a:lnTo>
                  <a:lnTo>
                    <a:pt x="201" y="571"/>
                  </a:lnTo>
                  <a:lnTo>
                    <a:pt x="219" y="629"/>
                  </a:lnTo>
                  <a:lnTo>
                    <a:pt x="248" y="683"/>
                  </a:lnTo>
                  <a:lnTo>
                    <a:pt x="288" y="730"/>
                  </a:lnTo>
                  <a:lnTo>
                    <a:pt x="333" y="768"/>
                  </a:lnTo>
                  <a:lnTo>
                    <a:pt x="386" y="797"/>
                  </a:lnTo>
                  <a:lnTo>
                    <a:pt x="446" y="814"/>
                  </a:lnTo>
                  <a:lnTo>
                    <a:pt x="509" y="821"/>
                  </a:lnTo>
                  <a:lnTo>
                    <a:pt x="571" y="814"/>
                  </a:lnTo>
                  <a:lnTo>
                    <a:pt x="632" y="797"/>
                  </a:lnTo>
                  <a:lnTo>
                    <a:pt x="685" y="768"/>
                  </a:lnTo>
                  <a:lnTo>
                    <a:pt x="732" y="730"/>
                  </a:lnTo>
                  <a:lnTo>
                    <a:pt x="770" y="683"/>
                  </a:lnTo>
                  <a:lnTo>
                    <a:pt x="799" y="629"/>
                  </a:lnTo>
                  <a:lnTo>
                    <a:pt x="817" y="571"/>
                  </a:lnTo>
                  <a:lnTo>
                    <a:pt x="824" y="506"/>
                  </a:lnTo>
                  <a:lnTo>
                    <a:pt x="817" y="444"/>
                  </a:lnTo>
                  <a:lnTo>
                    <a:pt x="799" y="386"/>
                  </a:lnTo>
                  <a:lnTo>
                    <a:pt x="770" y="332"/>
                  </a:lnTo>
                  <a:lnTo>
                    <a:pt x="732" y="286"/>
                  </a:lnTo>
                  <a:lnTo>
                    <a:pt x="685" y="248"/>
                  </a:lnTo>
                  <a:lnTo>
                    <a:pt x="632" y="219"/>
                  </a:lnTo>
                  <a:lnTo>
                    <a:pt x="571" y="201"/>
                  </a:lnTo>
                  <a:lnTo>
                    <a:pt x="509" y="194"/>
                  </a:lnTo>
                  <a:close/>
                  <a:moveTo>
                    <a:pt x="509" y="0"/>
                  </a:moveTo>
                  <a:lnTo>
                    <a:pt x="591" y="7"/>
                  </a:lnTo>
                  <a:lnTo>
                    <a:pt x="670" y="24"/>
                  </a:lnTo>
                  <a:lnTo>
                    <a:pt x="743" y="56"/>
                  </a:lnTo>
                  <a:lnTo>
                    <a:pt x="810" y="98"/>
                  </a:lnTo>
                  <a:lnTo>
                    <a:pt x="868" y="147"/>
                  </a:lnTo>
                  <a:lnTo>
                    <a:pt x="920" y="207"/>
                  </a:lnTo>
                  <a:lnTo>
                    <a:pt x="960" y="274"/>
                  </a:lnTo>
                  <a:lnTo>
                    <a:pt x="991" y="346"/>
                  </a:lnTo>
                  <a:lnTo>
                    <a:pt x="1011" y="424"/>
                  </a:lnTo>
                  <a:lnTo>
                    <a:pt x="1018" y="506"/>
                  </a:lnTo>
                  <a:lnTo>
                    <a:pt x="1011" y="589"/>
                  </a:lnTo>
                  <a:lnTo>
                    <a:pt x="991" y="667"/>
                  </a:lnTo>
                  <a:lnTo>
                    <a:pt x="960" y="741"/>
                  </a:lnTo>
                  <a:lnTo>
                    <a:pt x="920" y="808"/>
                  </a:lnTo>
                  <a:lnTo>
                    <a:pt x="868" y="866"/>
                  </a:lnTo>
                  <a:lnTo>
                    <a:pt x="810" y="917"/>
                  </a:lnTo>
                  <a:lnTo>
                    <a:pt x="743" y="960"/>
                  </a:lnTo>
                  <a:lnTo>
                    <a:pt x="670" y="991"/>
                  </a:lnTo>
                  <a:lnTo>
                    <a:pt x="591" y="1009"/>
                  </a:lnTo>
                  <a:lnTo>
                    <a:pt x="509" y="1015"/>
                  </a:lnTo>
                  <a:lnTo>
                    <a:pt x="426" y="1009"/>
                  </a:lnTo>
                  <a:lnTo>
                    <a:pt x="348" y="991"/>
                  </a:lnTo>
                  <a:lnTo>
                    <a:pt x="275" y="960"/>
                  </a:lnTo>
                  <a:lnTo>
                    <a:pt x="210" y="917"/>
                  </a:lnTo>
                  <a:lnTo>
                    <a:pt x="150" y="866"/>
                  </a:lnTo>
                  <a:lnTo>
                    <a:pt x="98" y="808"/>
                  </a:lnTo>
                  <a:lnTo>
                    <a:pt x="58" y="741"/>
                  </a:lnTo>
                  <a:lnTo>
                    <a:pt x="27" y="667"/>
                  </a:lnTo>
                  <a:lnTo>
                    <a:pt x="7" y="589"/>
                  </a:lnTo>
                  <a:lnTo>
                    <a:pt x="0" y="506"/>
                  </a:lnTo>
                  <a:lnTo>
                    <a:pt x="7" y="424"/>
                  </a:lnTo>
                  <a:lnTo>
                    <a:pt x="27" y="346"/>
                  </a:lnTo>
                  <a:lnTo>
                    <a:pt x="58" y="274"/>
                  </a:lnTo>
                  <a:lnTo>
                    <a:pt x="98" y="207"/>
                  </a:lnTo>
                  <a:lnTo>
                    <a:pt x="150" y="147"/>
                  </a:lnTo>
                  <a:lnTo>
                    <a:pt x="210" y="98"/>
                  </a:lnTo>
                  <a:lnTo>
                    <a:pt x="275" y="56"/>
                  </a:lnTo>
                  <a:lnTo>
                    <a:pt x="348" y="24"/>
                  </a:lnTo>
                  <a:lnTo>
                    <a:pt x="426" y="7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7" name="Google Shape;877;p16"/>
          <p:cNvGrpSpPr/>
          <p:nvPr/>
        </p:nvGrpSpPr>
        <p:grpSpPr>
          <a:xfrm>
            <a:off x="1573349" y="2136700"/>
            <a:ext cx="489911" cy="489517"/>
            <a:chOff x="8091275" y="3370787"/>
            <a:chExt cx="3056908" cy="3054448"/>
          </a:xfrm>
        </p:grpSpPr>
        <p:sp>
          <p:nvSpPr>
            <p:cNvPr id="878" name="Google Shape;878;p16"/>
            <p:cNvSpPr/>
            <p:nvPr/>
          </p:nvSpPr>
          <p:spPr>
            <a:xfrm>
              <a:off x="9504111" y="3370787"/>
              <a:ext cx="231236" cy="197617"/>
            </a:xfrm>
            <a:custGeom>
              <a:avLst/>
              <a:gdLst/>
              <a:ahLst/>
              <a:cxnLst/>
              <a:rect l="l" t="t" r="r" b="b"/>
              <a:pathLst>
                <a:path w="282" h="241" extrusionOk="0">
                  <a:moveTo>
                    <a:pt x="72" y="0"/>
                  </a:moveTo>
                  <a:lnTo>
                    <a:pt x="210" y="0"/>
                  </a:lnTo>
                  <a:lnTo>
                    <a:pt x="282" y="241"/>
                  </a:lnTo>
                  <a:lnTo>
                    <a:pt x="0" y="24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9756667" y="3387187"/>
              <a:ext cx="225496" cy="227136"/>
            </a:xfrm>
            <a:custGeom>
              <a:avLst/>
              <a:gdLst/>
              <a:ahLst/>
              <a:cxnLst/>
              <a:rect l="l" t="t" r="r" b="b"/>
              <a:pathLst>
                <a:path w="275" h="277" extrusionOk="0">
                  <a:moveTo>
                    <a:pt x="114" y="0"/>
                  </a:moveTo>
                  <a:lnTo>
                    <a:pt x="253" y="27"/>
                  </a:lnTo>
                  <a:lnTo>
                    <a:pt x="275" y="277"/>
                  </a:lnTo>
                  <a:lnTo>
                    <a:pt x="206" y="264"/>
                  </a:lnTo>
                  <a:lnTo>
                    <a:pt x="69" y="237"/>
                  </a:lnTo>
                  <a:lnTo>
                    <a:pt x="0" y="22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10004302" y="3456886"/>
              <a:ext cx="232056" cy="249276"/>
            </a:xfrm>
            <a:custGeom>
              <a:avLst/>
              <a:gdLst/>
              <a:ahLst/>
              <a:cxnLst/>
              <a:rect l="l" t="t" r="r" b="b"/>
              <a:pathLst>
                <a:path w="283" h="304" extrusionOk="0">
                  <a:moveTo>
                    <a:pt x="154" y="0"/>
                  </a:moveTo>
                  <a:lnTo>
                    <a:pt x="283" y="54"/>
                  </a:lnTo>
                  <a:lnTo>
                    <a:pt x="259" y="304"/>
                  </a:lnTo>
                  <a:lnTo>
                    <a:pt x="194" y="277"/>
                  </a:lnTo>
                  <a:lnTo>
                    <a:pt x="64" y="225"/>
                  </a:lnTo>
                  <a:lnTo>
                    <a:pt x="0" y="20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10237999" y="3579884"/>
              <a:ext cx="250916" cy="259936"/>
            </a:xfrm>
            <a:custGeom>
              <a:avLst/>
              <a:gdLst/>
              <a:ahLst/>
              <a:cxnLst/>
              <a:rect l="l" t="t" r="r" b="b"/>
              <a:pathLst>
                <a:path w="306" h="317" extrusionOk="0">
                  <a:moveTo>
                    <a:pt x="188" y="0"/>
                  </a:moveTo>
                  <a:lnTo>
                    <a:pt x="306" y="75"/>
                  </a:lnTo>
                  <a:lnTo>
                    <a:pt x="235" y="317"/>
                  </a:lnTo>
                  <a:lnTo>
                    <a:pt x="177" y="279"/>
                  </a:lnTo>
                  <a:lnTo>
                    <a:pt x="58" y="205"/>
                  </a:lnTo>
                  <a:lnTo>
                    <a:pt x="0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10448735" y="3747981"/>
              <a:ext cx="261576" cy="263216"/>
            </a:xfrm>
            <a:custGeom>
              <a:avLst/>
              <a:gdLst/>
              <a:ahLst/>
              <a:cxnLst/>
              <a:rect l="l" t="t" r="r" b="b"/>
              <a:pathLst>
                <a:path w="319" h="321" extrusionOk="0">
                  <a:moveTo>
                    <a:pt x="216" y="0"/>
                  </a:moveTo>
                  <a:lnTo>
                    <a:pt x="319" y="96"/>
                  </a:lnTo>
                  <a:lnTo>
                    <a:pt x="203" y="321"/>
                  </a:lnTo>
                  <a:lnTo>
                    <a:pt x="152" y="272"/>
                  </a:lnTo>
                  <a:lnTo>
                    <a:pt x="51" y="176"/>
                  </a:lnTo>
                  <a:lnTo>
                    <a:pt x="0" y="129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10629952" y="3958717"/>
              <a:ext cx="261576" cy="255836"/>
            </a:xfrm>
            <a:custGeom>
              <a:avLst/>
              <a:gdLst/>
              <a:ahLst/>
              <a:cxnLst/>
              <a:rect l="l" t="t" r="r" b="b"/>
              <a:pathLst>
                <a:path w="319" h="312" extrusionOk="0">
                  <a:moveTo>
                    <a:pt x="236" y="0"/>
                  </a:moveTo>
                  <a:lnTo>
                    <a:pt x="319" y="113"/>
                  </a:lnTo>
                  <a:lnTo>
                    <a:pt x="163" y="312"/>
                  </a:lnTo>
                  <a:lnTo>
                    <a:pt x="123" y="254"/>
                  </a:lnTo>
                  <a:lnTo>
                    <a:pt x="42" y="142"/>
                  </a:lnTo>
                  <a:lnTo>
                    <a:pt x="0" y="8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10775909" y="4201433"/>
              <a:ext cx="252556" cy="240256"/>
            </a:xfrm>
            <a:custGeom>
              <a:avLst/>
              <a:gdLst/>
              <a:ahLst/>
              <a:cxnLst/>
              <a:rect l="l" t="t" r="r" b="b"/>
              <a:pathLst>
                <a:path w="308" h="293" extrusionOk="0">
                  <a:moveTo>
                    <a:pt x="248" y="0"/>
                  </a:moveTo>
                  <a:lnTo>
                    <a:pt x="308" y="128"/>
                  </a:lnTo>
                  <a:lnTo>
                    <a:pt x="119" y="293"/>
                  </a:lnTo>
                  <a:lnTo>
                    <a:pt x="88" y="230"/>
                  </a:lnTo>
                  <a:lnTo>
                    <a:pt x="29" y="103"/>
                  </a:lnTo>
                  <a:lnTo>
                    <a:pt x="0" y="41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10880868" y="4463829"/>
              <a:ext cx="233696" cy="223036"/>
            </a:xfrm>
            <a:custGeom>
              <a:avLst/>
              <a:gdLst/>
              <a:ahLst/>
              <a:cxnLst/>
              <a:rect l="l" t="t" r="r" b="b"/>
              <a:pathLst>
                <a:path w="285" h="272" extrusionOk="0">
                  <a:moveTo>
                    <a:pt x="0" y="0"/>
                  </a:moveTo>
                  <a:lnTo>
                    <a:pt x="250" y="8"/>
                  </a:lnTo>
                  <a:lnTo>
                    <a:pt x="285" y="145"/>
                  </a:lnTo>
                  <a:lnTo>
                    <a:pt x="67" y="272"/>
                  </a:lnTo>
                  <a:lnTo>
                    <a:pt x="51" y="203"/>
                  </a:lnTo>
                  <a:lnTo>
                    <a:pt x="1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10939086" y="4709004"/>
              <a:ext cx="209097" cy="228776"/>
            </a:xfrm>
            <a:custGeom>
              <a:avLst/>
              <a:gdLst/>
              <a:ahLst/>
              <a:cxnLst/>
              <a:rect l="l" t="t" r="r" b="b"/>
              <a:pathLst>
                <a:path w="255" h="279" extrusionOk="0">
                  <a:moveTo>
                    <a:pt x="0" y="0"/>
                  </a:moveTo>
                  <a:lnTo>
                    <a:pt x="246" y="55"/>
                  </a:lnTo>
                  <a:lnTo>
                    <a:pt x="255" y="194"/>
                  </a:lnTo>
                  <a:lnTo>
                    <a:pt x="16" y="279"/>
                  </a:lnTo>
                  <a:lnTo>
                    <a:pt x="11" y="209"/>
                  </a:lnTo>
                  <a:lnTo>
                    <a:pt x="5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10921047" y="4959100"/>
              <a:ext cx="219756" cy="228776"/>
            </a:xfrm>
            <a:custGeom>
              <a:avLst/>
              <a:gdLst/>
              <a:ahLst/>
              <a:cxnLst/>
              <a:rect l="l" t="t" r="r" b="b"/>
              <a:pathLst>
                <a:path w="268" h="279" extrusionOk="0">
                  <a:moveTo>
                    <a:pt x="38" y="0"/>
                  </a:moveTo>
                  <a:lnTo>
                    <a:pt x="268" y="103"/>
                  </a:lnTo>
                  <a:lnTo>
                    <a:pt x="250" y="241"/>
                  </a:lnTo>
                  <a:lnTo>
                    <a:pt x="0" y="279"/>
                  </a:lnTo>
                  <a:lnTo>
                    <a:pt x="9" y="210"/>
                  </a:lnTo>
                  <a:lnTo>
                    <a:pt x="27" y="7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10843968" y="5210016"/>
              <a:ext cx="241896" cy="225496"/>
            </a:xfrm>
            <a:custGeom>
              <a:avLst/>
              <a:gdLst/>
              <a:ahLst/>
              <a:cxnLst/>
              <a:rect l="l" t="t" r="r" b="b"/>
              <a:pathLst>
                <a:path w="295" h="275" extrusionOk="0">
                  <a:moveTo>
                    <a:pt x="87" y="0"/>
                  </a:moveTo>
                  <a:lnTo>
                    <a:pt x="295" y="143"/>
                  </a:lnTo>
                  <a:lnTo>
                    <a:pt x="250" y="275"/>
                  </a:lnTo>
                  <a:lnTo>
                    <a:pt x="0" y="266"/>
                  </a:lnTo>
                  <a:lnTo>
                    <a:pt x="22" y="199"/>
                  </a:lnTo>
                  <a:lnTo>
                    <a:pt x="65" y="65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10721790" y="5447812"/>
              <a:ext cx="257476" cy="247636"/>
            </a:xfrm>
            <a:custGeom>
              <a:avLst/>
              <a:gdLst/>
              <a:ahLst/>
              <a:cxnLst/>
              <a:rect l="l" t="t" r="r" b="b"/>
              <a:pathLst>
                <a:path w="314" h="302" extrusionOk="0">
                  <a:moveTo>
                    <a:pt x="138" y="0"/>
                  </a:moveTo>
                  <a:lnTo>
                    <a:pt x="314" y="179"/>
                  </a:lnTo>
                  <a:lnTo>
                    <a:pt x="245" y="302"/>
                  </a:lnTo>
                  <a:lnTo>
                    <a:pt x="0" y="243"/>
                  </a:lnTo>
                  <a:lnTo>
                    <a:pt x="35" y="183"/>
                  </a:lnTo>
                  <a:lnTo>
                    <a:pt x="102" y="6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10560253" y="5667568"/>
              <a:ext cx="263216" cy="258296"/>
            </a:xfrm>
            <a:custGeom>
              <a:avLst/>
              <a:gdLst/>
              <a:ahLst/>
              <a:cxnLst/>
              <a:rect l="l" t="t" r="r" b="b"/>
              <a:pathLst>
                <a:path w="321" h="315" extrusionOk="0">
                  <a:moveTo>
                    <a:pt x="181" y="0"/>
                  </a:moveTo>
                  <a:lnTo>
                    <a:pt x="321" y="208"/>
                  </a:lnTo>
                  <a:lnTo>
                    <a:pt x="232" y="315"/>
                  </a:lnTo>
                  <a:lnTo>
                    <a:pt x="0" y="212"/>
                  </a:lnTo>
                  <a:lnTo>
                    <a:pt x="47" y="159"/>
                  </a:lnTo>
                  <a:lnTo>
                    <a:pt x="136" y="51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10366736" y="5857805"/>
              <a:ext cx="259116" cy="261576"/>
            </a:xfrm>
            <a:custGeom>
              <a:avLst/>
              <a:gdLst/>
              <a:ahLst/>
              <a:cxnLst/>
              <a:rect l="l" t="t" r="r" b="b"/>
              <a:pathLst>
                <a:path w="316" h="319" extrusionOk="0">
                  <a:moveTo>
                    <a:pt x="216" y="0"/>
                  </a:moveTo>
                  <a:lnTo>
                    <a:pt x="316" y="232"/>
                  </a:lnTo>
                  <a:lnTo>
                    <a:pt x="207" y="319"/>
                  </a:lnTo>
                  <a:lnTo>
                    <a:pt x="0" y="176"/>
                  </a:lnTo>
                  <a:lnTo>
                    <a:pt x="55" y="132"/>
                  </a:lnTo>
                  <a:lnTo>
                    <a:pt x="162" y="4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10144520" y="6015242"/>
              <a:ext cx="245996" cy="256656"/>
            </a:xfrm>
            <a:custGeom>
              <a:avLst/>
              <a:gdLst/>
              <a:ahLst/>
              <a:cxnLst/>
              <a:rect l="l" t="t" r="r" b="b"/>
              <a:pathLst>
                <a:path w="300" h="313" extrusionOk="0">
                  <a:moveTo>
                    <a:pt x="248" y="0"/>
                  </a:moveTo>
                  <a:lnTo>
                    <a:pt x="300" y="246"/>
                  </a:lnTo>
                  <a:lnTo>
                    <a:pt x="177" y="313"/>
                  </a:lnTo>
                  <a:lnTo>
                    <a:pt x="0" y="132"/>
                  </a:lnTo>
                  <a:lnTo>
                    <a:pt x="63" y="98"/>
                  </a:lnTo>
                  <a:lnTo>
                    <a:pt x="186" y="34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9905084" y="6132500"/>
              <a:ext cx="223036" cy="239436"/>
            </a:xfrm>
            <a:custGeom>
              <a:avLst/>
              <a:gdLst/>
              <a:ahLst/>
              <a:cxnLst/>
              <a:rect l="l" t="t" r="r" b="b"/>
              <a:pathLst>
                <a:path w="272" h="292" extrusionOk="0">
                  <a:moveTo>
                    <a:pt x="268" y="0"/>
                  </a:moveTo>
                  <a:lnTo>
                    <a:pt x="272" y="252"/>
                  </a:lnTo>
                  <a:lnTo>
                    <a:pt x="141" y="292"/>
                  </a:lnTo>
                  <a:lnTo>
                    <a:pt x="0" y="82"/>
                  </a:lnTo>
                  <a:lnTo>
                    <a:pt x="67" y="62"/>
                  </a:lnTo>
                  <a:lnTo>
                    <a:pt x="201" y="2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9656628" y="6205479"/>
              <a:ext cx="226316" cy="216476"/>
            </a:xfrm>
            <a:custGeom>
              <a:avLst/>
              <a:gdLst/>
              <a:ahLst/>
              <a:cxnLst/>
              <a:rect l="l" t="t" r="r" b="b"/>
              <a:pathLst>
                <a:path w="276" h="264" extrusionOk="0">
                  <a:moveTo>
                    <a:pt x="276" y="0"/>
                  </a:moveTo>
                  <a:lnTo>
                    <a:pt x="234" y="248"/>
                  </a:lnTo>
                  <a:lnTo>
                    <a:pt x="96" y="264"/>
                  </a:lnTo>
                  <a:lnTo>
                    <a:pt x="0" y="31"/>
                  </a:lnTo>
                  <a:lnTo>
                    <a:pt x="69" y="23"/>
                  </a:lnTo>
                  <a:lnTo>
                    <a:pt x="207" y="7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9404073" y="6214498"/>
              <a:ext cx="228776" cy="210737"/>
            </a:xfrm>
            <a:custGeom>
              <a:avLst/>
              <a:gdLst/>
              <a:ahLst/>
              <a:cxnLst/>
              <a:rect l="l" t="t" r="r" b="b"/>
              <a:pathLst>
                <a:path w="279" h="257" extrusionOk="0">
                  <a:moveTo>
                    <a:pt x="0" y="0"/>
                  </a:moveTo>
                  <a:lnTo>
                    <a:pt x="69" y="5"/>
                  </a:lnTo>
                  <a:lnTo>
                    <a:pt x="209" y="16"/>
                  </a:lnTo>
                  <a:lnTo>
                    <a:pt x="279" y="20"/>
                  </a:lnTo>
                  <a:lnTo>
                    <a:pt x="191" y="257"/>
                  </a:lnTo>
                  <a:lnTo>
                    <a:pt x="51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9160537" y="6150539"/>
              <a:ext cx="221396" cy="236156"/>
            </a:xfrm>
            <a:custGeom>
              <a:avLst/>
              <a:gdLst/>
              <a:ahLst/>
              <a:cxnLst/>
              <a:rect l="l" t="t" r="r" b="b"/>
              <a:pathLst>
                <a:path w="270" h="288" extrusionOk="0">
                  <a:moveTo>
                    <a:pt x="0" y="0"/>
                  </a:moveTo>
                  <a:lnTo>
                    <a:pt x="67" y="18"/>
                  </a:lnTo>
                  <a:lnTo>
                    <a:pt x="203" y="54"/>
                  </a:lnTo>
                  <a:lnTo>
                    <a:pt x="270" y="74"/>
                  </a:lnTo>
                  <a:lnTo>
                    <a:pt x="138" y="288"/>
                  </a:lnTo>
                  <a:lnTo>
                    <a:pt x="4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8896502" y="6043122"/>
              <a:ext cx="241896" cy="252556"/>
            </a:xfrm>
            <a:custGeom>
              <a:avLst/>
              <a:gdLst/>
              <a:ahLst/>
              <a:cxnLst/>
              <a:rect l="l" t="t" r="r" b="b"/>
              <a:pathLst>
                <a:path w="295" h="308" extrusionOk="0">
                  <a:moveTo>
                    <a:pt x="45" y="0"/>
                  </a:moveTo>
                  <a:lnTo>
                    <a:pt x="107" y="29"/>
                  </a:lnTo>
                  <a:lnTo>
                    <a:pt x="232" y="91"/>
                  </a:lnTo>
                  <a:lnTo>
                    <a:pt x="295" y="120"/>
                  </a:lnTo>
                  <a:lnTo>
                    <a:pt x="128" y="308"/>
                  </a:lnTo>
                  <a:lnTo>
                    <a:pt x="0" y="24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8657066" y="5893064"/>
              <a:ext cx="255836" cy="261576"/>
            </a:xfrm>
            <a:custGeom>
              <a:avLst/>
              <a:gdLst/>
              <a:ahLst/>
              <a:cxnLst/>
              <a:rect l="l" t="t" r="r" b="b"/>
              <a:pathLst>
                <a:path w="312" h="319" extrusionOk="0">
                  <a:moveTo>
                    <a:pt x="89" y="0"/>
                  </a:moveTo>
                  <a:lnTo>
                    <a:pt x="145" y="42"/>
                  </a:lnTo>
                  <a:lnTo>
                    <a:pt x="257" y="125"/>
                  </a:lnTo>
                  <a:lnTo>
                    <a:pt x="312" y="167"/>
                  </a:lnTo>
                  <a:lnTo>
                    <a:pt x="112" y="319"/>
                  </a:lnTo>
                  <a:lnTo>
                    <a:pt x="0" y="236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8450429" y="5707747"/>
              <a:ext cx="263216" cy="259936"/>
            </a:xfrm>
            <a:custGeom>
              <a:avLst/>
              <a:gdLst/>
              <a:ahLst/>
              <a:cxnLst/>
              <a:rect l="l" t="t" r="r" b="b"/>
              <a:pathLst>
                <a:path w="321" h="317" extrusionOk="0">
                  <a:moveTo>
                    <a:pt x="131" y="0"/>
                  </a:moveTo>
                  <a:lnTo>
                    <a:pt x="178" y="51"/>
                  </a:lnTo>
                  <a:lnTo>
                    <a:pt x="274" y="154"/>
                  </a:lnTo>
                  <a:lnTo>
                    <a:pt x="321" y="205"/>
                  </a:lnTo>
                  <a:lnTo>
                    <a:pt x="93" y="317"/>
                  </a:lnTo>
                  <a:lnTo>
                    <a:pt x="0" y="21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8285612" y="5493731"/>
              <a:ext cx="259936" cy="250916"/>
            </a:xfrm>
            <a:custGeom>
              <a:avLst/>
              <a:gdLst/>
              <a:ahLst/>
              <a:cxnLst/>
              <a:rect l="l" t="t" r="r" b="b"/>
              <a:pathLst>
                <a:path w="317" h="306" extrusionOk="0">
                  <a:moveTo>
                    <a:pt x="169" y="0"/>
                  </a:moveTo>
                  <a:lnTo>
                    <a:pt x="207" y="60"/>
                  </a:lnTo>
                  <a:lnTo>
                    <a:pt x="281" y="179"/>
                  </a:lnTo>
                  <a:lnTo>
                    <a:pt x="317" y="239"/>
                  </a:lnTo>
                  <a:lnTo>
                    <a:pt x="74" y="306"/>
                  </a:lnTo>
                  <a:lnTo>
                    <a:pt x="0" y="18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8168354" y="5259215"/>
              <a:ext cx="246816" cy="231236"/>
            </a:xfrm>
            <a:custGeom>
              <a:avLst/>
              <a:gdLst/>
              <a:ahLst/>
              <a:cxnLst/>
              <a:rect l="l" t="t" r="r" b="b"/>
              <a:pathLst>
                <a:path w="301" h="282" extrusionOk="0">
                  <a:moveTo>
                    <a:pt x="203" y="0"/>
                  </a:moveTo>
                  <a:lnTo>
                    <a:pt x="228" y="65"/>
                  </a:lnTo>
                  <a:lnTo>
                    <a:pt x="277" y="195"/>
                  </a:lnTo>
                  <a:lnTo>
                    <a:pt x="301" y="261"/>
                  </a:lnTo>
                  <a:lnTo>
                    <a:pt x="49" y="282"/>
                  </a:lnTo>
                  <a:lnTo>
                    <a:pt x="0" y="15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8104395" y="5010759"/>
              <a:ext cx="224676" cy="224676"/>
            </a:xfrm>
            <a:custGeom>
              <a:avLst/>
              <a:gdLst/>
              <a:ahLst/>
              <a:cxnLst/>
              <a:rect l="l" t="t" r="r" b="b"/>
              <a:pathLst>
                <a:path w="274" h="274" extrusionOk="0">
                  <a:moveTo>
                    <a:pt x="225" y="0"/>
                  </a:moveTo>
                  <a:lnTo>
                    <a:pt x="239" y="69"/>
                  </a:lnTo>
                  <a:lnTo>
                    <a:pt x="261" y="207"/>
                  </a:lnTo>
                  <a:lnTo>
                    <a:pt x="274" y="274"/>
                  </a:lnTo>
                  <a:lnTo>
                    <a:pt x="22" y="248"/>
                  </a:lnTo>
                  <a:lnTo>
                    <a:pt x="0" y="109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8091275" y="4758203"/>
              <a:ext cx="201717" cy="230416"/>
            </a:xfrm>
            <a:custGeom>
              <a:avLst/>
              <a:gdLst/>
              <a:ahLst/>
              <a:cxnLst/>
              <a:rect l="l" t="t" r="r" b="b"/>
              <a:pathLst>
                <a:path w="246" h="281" extrusionOk="0">
                  <a:moveTo>
                    <a:pt x="246" y="0"/>
                  </a:moveTo>
                  <a:lnTo>
                    <a:pt x="244" y="71"/>
                  </a:lnTo>
                  <a:lnTo>
                    <a:pt x="241" y="210"/>
                  </a:lnTo>
                  <a:lnTo>
                    <a:pt x="239" y="281"/>
                  </a:lnTo>
                  <a:lnTo>
                    <a:pt x="0" y="205"/>
                  </a:lnTo>
                  <a:lnTo>
                    <a:pt x="3" y="6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8111775" y="4511388"/>
              <a:ext cx="230416" cy="224676"/>
            </a:xfrm>
            <a:custGeom>
              <a:avLst/>
              <a:gdLst/>
              <a:ahLst/>
              <a:cxnLst/>
              <a:rect l="l" t="t" r="r" b="b"/>
              <a:pathLst>
                <a:path w="281" h="274" extrusionOk="0">
                  <a:moveTo>
                    <a:pt x="281" y="0"/>
                  </a:moveTo>
                  <a:lnTo>
                    <a:pt x="265" y="69"/>
                  </a:lnTo>
                  <a:lnTo>
                    <a:pt x="239" y="205"/>
                  </a:lnTo>
                  <a:lnTo>
                    <a:pt x="223" y="274"/>
                  </a:lnTo>
                  <a:lnTo>
                    <a:pt x="0" y="156"/>
                  </a:lnTo>
                  <a:lnTo>
                    <a:pt x="29" y="20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8188853" y="4254732"/>
              <a:ext cx="248456" cy="234516"/>
            </a:xfrm>
            <a:custGeom>
              <a:avLst/>
              <a:gdLst/>
              <a:ahLst/>
              <a:cxnLst/>
              <a:rect l="l" t="t" r="r" b="b"/>
              <a:pathLst>
                <a:path w="303" h="286" extrusionOk="0">
                  <a:moveTo>
                    <a:pt x="53" y="0"/>
                  </a:moveTo>
                  <a:lnTo>
                    <a:pt x="303" y="29"/>
                  </a:lnTo>
                  <a:lnTo>
                    <a:pt x="276" y="94"/>
                  </a:lnTo>
                  <a:lnTo>
                    <a:pt x="223" y="223"/>
                  </a:lnTo>
                  <a:lnTo>
                    <a:pt x="196" y="286"/>
                  </a:lnTo>
                  <a:lnTo>
                    <a:pt x="0" y="13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8315131" y="4006277"/>
              <a:ext cx="259936" cy="252556"/>
            </a:xfrm>
            <a:custGeom>
              <a:avLst/>
              <a:gdLst/>
              <a:ahLst/>
              <a:cxnLst/>
              <a:rect l="l" t="t" r="r" b="b"/>
              <a:pathLst>
                <a:path w="317" h="308" extrusionOk="0">
                  <a:moveTo>
                    <a:pt x="78" y="0"/>
                  </a:moveTo>
                  <a:lnTo>
                    <a:pt x="317" y="75"/>
                  </a:lnTo>
                  <a:lnTo>
                    <a:pt x="279" y="133"/>
                  </a:lnTo>
                  <a:lnTo>
                    <a:pt x="200" y="250"/>
                  </a:lnTo>
                  <a:lnTo>
                    <a:pt x="163" y="308"/>
                  </a:lnTo>
                  <a:lnTo>
                    <a:pt x="0" y="11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8497988" y="3779140"/>
              <a:ext cx="261576" cy="261576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98" y="0"/>
                  </a:moveTo>
                  <a:lnTo>
                    <a:pt x="319" y="120"/>
                  </a:lnTo>
                  <a:lnTo>
                    <a:pt x="270" y="169"/>
                  </a:lnTo>
                  <a:lnTo>
                    <a:pt x="169" y="270"/>
                  </a:lnTo>
                  <a:lnTo>
                    <a:pt x="120" y="319"/>
                  </a:lnTo>
                  <a:lnTo>
                    <a:pt x="0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8728404" y="3592183"/>
              <a:ext cx="252556" cy="259936"/>
            </a:xfrm>
            <a:custGeom>
              <a:avLst/>
              <a:gdLst/>
              <a:ahLst/>
              <a:cxnLst/>
              <a:rect l="l" t="t" r="r" b="b"/>
              <a:pathLst>
                <a:path w="308" h="317" extrusionOk="0">
                  <a:moveTo>
                    <a:pt x="116" y="0"/>
                  </a:moveTo>
                  <a:lnTo>
                    <a:pt x="308" y="163"/>
                  </a:lnTo>
                  <a:lnTo>
                    <a:pt x="250" y="201"/>
                  </a:lnTo>
                  <a:lnTo>
                    <a:pt x="134" y="279"/>
                  </a:lnTo>
                  <a:lnTo>
                    <a:pt x="76" y="317"/>
                  </a:lnTo>
                  <a:lnTo>
                    <a:pt x="0" y="7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8997360" y="3458526"/>
              <a:ext cx="232876" cy="249276"/>
            </a:xfrm>
            <a:custGeom>
              <a:avLst/>
              <a:gdLst/>
              <a:ahLst/>
              <a:cxnLst/>
              <a:rect l="l" t="t" r="r" b="b"/>
              <a:pathLst>
                <a:path w="284" h="304" extrusionOk="0">
                  <a:moveTo>
                    <a:pt x="130" y="0"/>
                  </a:moveTo>
                  <a:lnTo>
                    <a:pt x="284" y="199"/>
                  </a:lnTo>
                  <a:lnTo>
                    <a:pt x="219" y="226"/>
                  </a:lnTo>
                  <a:lnTo>
                    <a:pt x="89" y="277"/>
                  </a:lnTo>
                  <a:lnTo>
                    <a:pt x="25" y="304"/>
                  </a:lnTo>
                  <a:lnTo>
                    <a:pt x="0" y="54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9258935" y="3387187"/>
              <a:ext cx="225496" cy="227136"/>
            </a:xfrm>
            <a:custGeom>
              <a:avLst/>
              <a:gdLst/>
              <a:ahLst/>
              <a:cxnLst/>
              <a:rect l="l" t="t" r="r" b="b"/>
              <a:pathLst>
                <a:path w="275" h="277" extrusionOk="0">
                  <a:moveTo>
                    <a:pt x="161" y="0"/>
                  </a:moveTo>
                  <a:lnTo>
                    <a:pt x="275" y="223"/>
                  </a:lnTo>
                  <a:lnTo>
                    <a:pt x="206" y="237"/>
                  </a:lnTo>
                  <a:lnTo>
                    <a:pt x="67" y="264"/>
                  </a:lnTo>
                  <a:lnTo>
                    <a:pt x="0" y="277"/>
                  </a:lnTo>
                  <a:lnTo>
                    <a:pt x="23" y="2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8247073" y="3524945"/>
              <a:ext cx="2745313" cy="2744493"/>
            </a:xfrm>
            <a:custGeom>
              <a:avLst/>
              <a:gdLst/>
              <a:ahLst/>
              <a:cxnLst/>
              <a:rect l="l" t="t" r="r" b="b"/>
              <a:pathLst>
                <a:path w="3348" h="3347" extrusionOk="0">
                  <a:moveTo>
                    <a:pt x="1625" y="343"/>
                  </a:moveTo>
                  <a:lnTo>
                    <a:pt x="1502" y="354"/>
                  </a:lnTo>
                  <a:lnTo>
                    <a:pt x="1384" y="375"/>
                  </a:lnTo>
                  <a:lnTo>
                    <a:pt x="1268" y="406"/>
                  </a:lnTo>
                  <a:lnTo>
                    <a:pt x="1158" y="448"/>
                  </a:lnTo>
                  <a:lnTo>
                    <a:pt x="1051" y="497"/>
                  </a:lnTo>
                  <a:lnTo>
                    <a:pt x="951" y="558"/>
                  </a:lnTo>
                  <a:lnTo>
                    <a:pt x="857" y="625"/>
                  </a:lnTo>
                  <a:lnTo>
                    <a:pt x="768" y="700"/>
                  </a:lnTo>
                  <a:lnTo>
                    <a:pt x="1435" y="1365"/>
                  </a:lnTo>
                  <a:lnTo>
                    <a:pt x="1366" y="1435"/>
                  </a:lnTo>
                  <a:lnTo>
                    <a:pt x="699" y="767"/>
                  </a:lnTo>
                  <a:lnTo>
                    <a:pt x="625" y="857"/>
                  </a:lnTo>
                  <a:lnTo>
                    <a:pt x="556" y="950"/>
                  </a:lnTo>
                  <a:lnTo>
                    <a:pt x="498" y="1051"/>
                  </a:lnTo>
                  <a:lnTo>
                    <a:pt x="446" y="1158"/>
                  </a:lnTo>
                  <a:lnTo>
                    <a:pt x="406" y="1270"/>
                  </a:lnTo>
                  <a:lnTo>
                    <a:pt x="375" y="1383"/>
                  </a:lnTo>
                  <a:lnTo>
                    <a:pt x="355" y="1504"/>
                  </a:lnTo>
                  <a:lnTo>
                    <a:pt x="344" y="1627"/>
                  </a:lnTo>
                  <a:lnTo>
                    <a:pt x="1288" y="1627"/>
                  </a:lnTo>
                  <a:lnTo>
                    <a:pt x="1288" y="1723"/>
                  </a:lnTo>
                  <a:lnTo>
                    <a:pt x="344" y="1723"/>
                  </a:lnTo>
                  <a:lnTo>
                    <a:pt x="355" y="1845"/>
                  </a:lnTo>
                  <a:lnTo>
                    <a:pt x="375" y="1964"/>
                  </a:lnTo>
                  <a:lnTo>
                    <a:pt x="406" y="2080"/>
                  </a:lnTo>
                  <a:lnTo>
                    <a:pt x="446" y="2191"/>
                  </a:lnTo>
                  <a:lnTo>
                    <a:pt x="498" y="2296"/>
                  </a:lnTo>
                  <a:lnTo>
                    <a:pt x="556" y="2397"/>
                  </a:lnTo>
                  <a:lnTo>
                    <a:pt x="625" y="2493"/>
                  </a:lnTo>
                  <a:lnTo>
                    <a:pt x="699" y="2580"/>
                  </a:lnTo>
                  <a:lnTo>
                    <a:pt x="1366" y="1914"/>
                  </a:lnTo>
                  <a:lnTo>
                    <a:pt x="1435" y="1981"/>
                  </a:lnTo>
                  <a:lnTo>
                    <a:pt x="768" y="2649"/>
                  </a:lnTo>
                  <a:lnTo>
                    <a:pt x="857" y="2725"/>
                  </a:lnTo>
                  <a:lnTo>
                    <a:pt x="951" y="2792"/>
                  </a:lnTo>
                  <a:lnTo>
                    <a:pt x="1051" y="2852"/>
                  </a:lnTo>
                  <a:lnTo>
                    <a:pt x="1158" y="2901"/>
                  </a:lnTo>
                  <a:lnTo>
                    <a:pt x="1268" y="2943"/>
                  </a:lnTo>
                  <a:lnTo>
                    <a:pt x="1384" y="2975"/>
                  </a:lnTo>
                  <a:lnTo>
                    <a:pt x="1502" y="2995"/>
                  </a:lnTo>
                  <a:lnTo>
                    <a:pt x="1625" y="3004"/>
                  </a:lnTo>
                  <a:lnTo>
                    <a:pt x="1625" y="2062"/>
                  </a:lnTo>
                  <a:lnTo>
                    <a:pt x="1723" y="2062"/>
                  </a:lnTo>
                  <a:lnTo>
                    <a:pt x="1723" y="3004"/>
                  </a:lnTo>
                  <a:lnTo>
                    <a:pt x="1846" y="2995"/>
                  </a:lnTo>
                  <a:lnTo>
                    <a:pt x="1964" y="2975"/>
                  </a:lnTo>
                  <a:lnTo>
                    <a:pt x="2080" y="2943"/>
                  </a:lnTo>
                  <a:lnTo>
                    <a:pt x="2189" y="2901"/>
                  </a:lnTo>
                  <a:lnTo>
                    <a:pt x="2297" y="2852"/>
                  </a:lnTo>
                  <a:lnTo>
                    <a:pt x="2397" y="2792"/>
                  </a:lnTo>
                  <a:lnTo>
                    <a:pt x="2493" y="2725"/>
                  </a:lnTo>
                  <a:lnTo>
                    <a:pt x="2580" y="2649"/>
                  </a:lnTo>
                  <a:lnTo>
                    <a:pt x="1906" y="1975"/>
                  </a:lnTo>
                  <a:lnTo>
                    <a:pt x="1973" y="1906"/>
                  </a:lnTo>
                  <a:lnTo>
                    <a:pt x="2649" y="2580"/>
                  </a:lnTo>
                  <a:lnTo>
                    <a:pt x="2725" y="2493"/>
                  </a:lnTo>
                  <a:lnTo>
                    <a:pt x="2792" y="2397"/>
                  </a:lnTo>
                  <a:lnTo>
                    <a:pt x="2850" y="2296"/>
                  </a:lnTo>
                  <a:lnTo>
                    <a:pt x="2901" y="2191"/>
                  </a:lnTo>
                  <a:lnTo>
                    <a:pt x="2942" y="2080"/>
                  </a:lnTo>
                  <a:lnTo>
                    <a:pt x="2973" y="1964"/>
                  </a:lnTo>
                  <a:lnTo>
                    <a:pt x="2993" y="1845"/>
                  </a:lnTo>
                  <a:lnTo>
                    <a:pt x="3004" y="1723"/>
                  </a:lnTo>
                  <a:lnTo>
                    <a:pt x="2049" y="1723"/>
                  </a:lnTo>
                  <a:lnTo>
                    <a:pt x="2049" y="1627"/>
                  </a:lnTo>
                  <a:lnTo>
                    <a:pt x="3004" y="1627"/>
                  </a:lnTo>
                  <a:lnTo>
                    <a:pt x="2993" y="1504"/>
                  </a:lnTo>
                  <a:lnTo>
                    <a:pt x="2973" y="1383"/>
                  </a:lnTo>
                  <a:lnTo>
                    <a:pt x="2942" y="1270"/>
                  </a:lnTo>
                  <a:lnTo>
                    <a:pt x="2901" y="1158"/>
                  </a:lnTo>
                  <a:lnTo>
                    <a:pt x="2850" y="1051"/>
                  </a:lnTo>
                  <a:lnTo>
                    <a:pt x="2792" y="950"/>
                  </a:lnTo>
                  <a:lnTo>
                    <a:pt x="2725" y="857"/>
                  </a:lnTo>
                  <a:lnTo>
                    <a:pt x="2649" y="767"/>
                  </a:lnTo>
                  <a:lnTo>
                    <a:pt x="1973" y="1444"/>
                  </a:lnTo>
                  <a:lnTo>
                    <a:pt x="1906" y="1374"/>
                  </a:lnTo>
                  <a:lnTo>
                    <a:pt x="2580" y="700"/>
                  </a:lnTo>
                  <a:lnTo>
                    <a:pt x="2493" y="625"/>
                  </a:lnTo>
                  <a:lnTo>
                    <a:pt x="2397" y="558"/>
                  </a:lnTo>
                  <a:lnTo>
                    <a:pt x="2297" y="497"/>
                  </a:lnTo>
                  <a:lnTo>
                    <a:pt x="2189" y="448"/>
                  </a:lnTo>
                  <a:lnTo>
                    <a:pt x="2080" y="406"/>
                  </a:lnTo>
                  <a:lnTo>
                    <a:pt x="1964" y="375"/>
                  </a:lnTo>
                  <a:lnTo>
                    <a:pt x="1846" y="354"/>
                  </a:lnTo>
                  <a:lnTo>
                    <a:pt x="1723" y="343"/>
                  </a:lnTo>
                  <a:lnTo>
                    <a:pt x="1723" y="1299"/>
                  </a:lnTo>
                  <a:lnTo>
                    <a:pt x="1625" y="1299"/>
                  </a:lnTo>
                  <a:lnTo>
                    <a:pt x="1625" y="343"/>
                  </a:lnTo>
                  <a:close/>
                  <a:moveTo>
                    <a:pt x="1674" y="0"/>
                  </a:moveTo>
                  <a:lnTo>
                    <a:pt x="1826" y="6"/>
                  </a:lnTo>
                  <a:lnTo>
                    <a:pt x="1975" y="26"/>
                  </a:lnTo>
                  <a:lnTo>
                    <a:pt x="2118" y="60"/>
                  </a:lnTo>
                  <a:lnTo>
                    <a:pt x="2259" y="105"/>
                  </a:lnTo>
                  <a:lnTo>
                    <a:pt x="2393" y="163"/>
                  </a:lnTo>
                  <a:lnTo>
                    <a:pt x="2520" y="230"/>
                  </a:lnTo>
                  <a:lnTo>
                    <a:pt x="2640" y="308"/>
                  </a:lnTo>
                  <a:lnTo>
                    <a:pt x="2752" y="395"/>
                  </a:lnTo>
                  <a:lnTo>
                    <a:pt x="2857" y="491"/>
                  </a:lnTo>
                  <a:lnTo>
                    <a:pt x="2955" y="596"/>
                  </a:lnTo>
                  <a:lnTo>
                    <a:pt x="3042" y="709"/>
                  </a:lnTo>
                  <a:lnTo>
                    <a:pt x="3120" y="830"/>
                  </a:lnTo>
                  <a:lnTo>
                    <a:pt x="3187" y="957"/>
                  </a:lnTo>
                  <a:lnTo>
                    <a:pt x="3243" y="1091"/>
                  </a:lnTo>
                  <a:lnTo>
                    <a:pt x="3288" y="1229"/>
                  </a:lnTo>
                  <a:lnTo>
                    <a:pt x="3321" y="1374"/>
                  </a:lnTo>
                  <a:lnTo>
                    <a:pt x="3341" y="1522"/>
                  </a:lnTo>
                  <a:lnTo>
                    <a:pt x="3348" y="1673"/>
                  </a:lnTo>
                  <a:lnTo>
                    <a:pt x="3341" y="1827"/>
                  </a:lnTo>
                  <a:lnTo>
                    <a:pt x="3321" y="1975"/>
                  </a:lnTo>
                  <a:lnTo>
                    <a:pt x="3288" y="2120"/>
                  </a:lnTo>
                  <a:lnTo>
                    <a:pt x="3243" y="2258"/>
                  </a:lnTo>
                  <a:lnTo>
                    <a:pt x="3187" y="2392"/>
                  </a:lnTo>
                  <a:lnTo>
                    <a:pt x="3120" y="2519"/>
                  </a:lnTo>
                  <a:lnTo>
                    <a:pt x="3042" y="2640"/>
                  </a:lnTo>
                  <a:lnTo>
                    <a:pt x="2955" y="2754"/>
                  </a:lnTo>
                  <a:lnTo>
                    <a:pt x="2857" y="2859"/>
                  </a:lnTo>
                  <a:lnTo>
                    <a:pt x="2752" y="2955"/>
                  </a:lnTo>
                  <a:lnTo>
                    <a:pt x="2640" y="3042"/>
                  </a:lnTo>
                  <a:lnTo>
                    <a:pt x="2520" y="3120"/>
                  </a:lnTo>
                  <a:lnTo>
                    <a:pt x="2393" y="3187"/>
                  </a:lnTo>
                  <a:lnTo>
                    <a:pt x="2259" y="3245"/>
                  </a:lnTo>
                  <a:lnTo>
                    <a:pt x="2118" y="3289"/>
                  </a:lnTo>
                  <a:lnTo>
                    <a:pt x="1975" y="3321"/>
                  </a:lnTo>
                  <a:lnTo>
                    <a:pt x="1826" y="3341"/>
                  </a:lnTo>
                  <a:lnTo>
                    <a:pt x="1674" y="3347"/>
                  </a:lnTo>
                  <a:lnTo>
                    <a:pt x="1522" y="3341"/>
                  </a:lnTo>
                  <a:lnTo>
                    <a:pt x="1373" y="3321"/>
                  </a:lnTo>
                  <a:lnTo>
                    <a:pt x="1230" y="3289"/>
                  </a:lnTo>
                  <a:lnTo>
                    <a:pt x="1089" y="3245"/>
                  </a:lnTo>
                  <a:lnTo>
                    <a:pt x="955" y="3187"/>
                  </a:lnTo>
                  <a:lnTo>
                    <a:pt x="828" y="3120"/>
                  </a:lnTo>
                  <a:lnTo>
                    <a:pt x="708" y="3042"/>
                  </a:lnTo>
                  <a:lnTo>
                    <a:pt x="596" y="2955"/>
                  </a:lnTo>
                  <a:lnTo>
                    <a:pt x="491" y="2859"/>
                  </a:lnTo>
                  <a:lnTo>
                    <a:pt x="393" y="2754"/>
                  </a:lnTo>
                  <a:lnTo>
                    <a:pt x="306" y="2640"/>
                  </a:lnTo>
                  <a:lnTo>
                    <a:pt x="228" y="2519"/>
                  </a:lnTo>
                  <a:lnTo>
                    <a:pt x="161" y="2392"/>
                  </a:lnTo>
                  <a:lnTo>
                    <a:pt x="105" y="2258"/>
                  </a:lnTo>
                  <a:lnTo>
                    <a:pt x="60" y="2120"/>
                  </a:lnTo>
                  <a:lnTo>
                    <a:pt x="27" y="1975"/>
                  </a:lnTo>
                  <a:lnTo>
                    <a:pt x="7" y="1827"/>
                  </a:lnTo>
                  <a:lnTo>
                    <a:pt x="0" y="1673"/>
                  </a:lnTo>
                  <a:lnTo>
                    <a:pt x="7" y="1522"/>
                  </a:lnTo>
                  <a:lnTo>
                    <a:pt x="27" y="1374"/>
                  </a:lnTo>
                  <a:lnTo>
                    <a:pt x="60" y="1229"/>
                  </a:lnTo>
                  <a:lnTo>
                    <a:pt x="105" y="1091"/>
                  </a:lnTo>
                  <a:lnTo>
                    <a:pt x="161" y="957"/>
                  </a:lnTo>
                  <a:lnTo>
                    <a:pt x="228" y="830"/>
                  </a:lnTo>
                  <a:lnTo>
                    <a:pt x="306" y="709"/>
                  </a:lnTo>
                  <a:lnTo>
                    <a:pt x="393" y="596"/>
                  </a:lnTo>
                  <a:lnTo>
                    <a:pt x="491" y="491"/>
                  </a:lnTo>
                  <a:lnTo>
                    <a:pt x="596" y="395"/>
                  </a:lnTo>
                  <a:lnTo>
                    <a:pt x="708" y="308"/>
                  </a:lnTo>
                  <a:lnTo>
                    <a:pt x="828" y="230"/>
                  </a:lnTo>
                  <a:lnTo>
                    <a:pt x="955" y="163"/>
                  </a:lnTo>
                  <a:lnTo>
                    <a:pt x="1089" y="105"/>
                  </a:lnTo>
                  <a:lnTo>
                    <a:pt x="1230" y="60"/>
                  </a:lnTo>
                  <a:lnTo>
                    <a:pt x="1373" y="26"/>
                  </a:lnTo>
                  <a:lnTo>
                    <a:pt x="1522" y="6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9202356" y="4481868"/>
              <a:ext cx="834746" cy="832286"/>
            </a:xfrm>
            <a:custGeom>
              <a:avLst/>
              <a:gdLst/>
              <a:ahLst/>
              <a:cxnLst/>
              <a:rect l="l" t="t" r="r" b="b"/>
              <a:pathLst>
                <a:path w="1018" h="1015" extrusionOk="0">
                  <a:moveTo>
                    <a:pt x="509" y="194"/>
                  </a:moveTo>
                  <a:lnTo>
                    <a:pt x="446" y="201"/>
                  </a:lnTo>
                  <a:lnTo>
                    <a:pt x="386" y="219"/>
                  </a:lnTo>
                  <a:lnTo>
                    <a:pt x="333" y="248"/>
                  </a:lnTo>
                  <a:lnTo>
                    <a:pt x="288" y="286"/>
                  </a:lnTo>
                  <a:lnTo>
                    <a:pt x="248" y="332"/>
                  </a:lnTo>
                  <a:lnTo>
                    <a:pt x="219" y="386"/>
                  </a:lnTo>
                  <a:lnTo>
                    <a:pt x="201" y="444"/>
                  </a:lnTo>
                  <a:lnTo>
                    <a:pt x="194" y="506"/>
                  </a:lnTo>
                  <a:lnTo>
                    <a:pt x="201" y="571"/>
                  </a:lnTo>
                  <a:lnTo>
                    <a:pt x="219" y="629"/>
                  </a:lnTo>
                  <a:lnTo>
                    <a:pt x="248" y="683"/>
                  </a:lnTo>
                  <a:lnTo>
                    <a:pt x="288" y="730"/>
                  </a:lnTo>
                  <a:lnTo>
                    <a:pt x="333" y="768"/>
                  </a:lnTo>
                  <a:lnTo>
                    <a:pt x="386" y="797"/>
                  </a:lnTo>
                  <a:lnTo>
                    <a:pt x="446" y="814"/>
                  </a:lnTo>
                  <a:lnTo>
                    <a:pt x="509" y="821"/>
                  </a:lnTo>
                  <a:lnTo>
                    <a:pt x="571" y="814"/>
                  </a:lnTo>
                  <a:lnTo>
                    <a:pt x="632" y="797"/>
                  </a:lnTo>
                  <a:lnTo>
                    <a:pt x="685" y="768"/>
                  </a:lnTo>
                  <a:lnTo>
                    <a:pt x="732" y="730"/>
                  </a:lnTo>
                  <a:lnTo>
                    <a:pt x="770" y="683"/>
                  </a:lnTo>
                  <a:lnTo>
                    <a:pt x="799" y="629"/>
                  </a:lnTo>
                  <a:lnTo>
                    <a:pt x="817" y="571"/>
                  </a:lnTo>
                  <a:lnTo>
                    <a:pt x="824" y="506"/>
                  </a:lnTo>
                  <a:lnTo>
                    <a:pt x="817" y="444"/>
                  </a:lnTo>
                  <a:lnTo>
                    <a:pt x="799" y="386"/>
                  </a:lnTo>
                  <a:lnTo>
                    <a:pt x="770" y="332"/>
                  </a:lnTo>
                  <a:lnTo>
                    <a:pt x="732" y="286"/>
                  </a:lnTo>
                  <a:lnTo>
                    <a:pt x="685" y="248"/>
                  </a:lnTo>
                  <a:lnTo>
                    <a:pt x="632" y="219"/>
                  </a:lnTo>
                  <a:lnTo>
                    <a:pt x="571" y="201"/>
                  </a:lnTo>
                  <a:lnTo>
                    <a:pt x="509" y="194"/>
                  </a:lnTo>
                  <a:close/>
                  <a:moveTo>
                    <a:pt x="509" y="0"/>
                  </a:moveTo>
                  <a:lnTo>
                    <a:pt x="591" y="7"/>
                  </a:lnTo>
                  <a:lnTo>
                    <a:pt x="670" y="24"/>
                  </a:lnTo>
                  <a:lnTo>
                    <a:pt x="743" y="56"/>
                  </a:lnTo>
                  <a:lnTo>
                    <a:pt x="810" y="98"/>
                  </a:lnTo>
                  <a:lnTo>
                    <a:pt x="868" y="147"/>
                  </a:lnTo>
                  <a:lnTo>
                    <a:pt x="920" y="207"/>
                  </a:lnTo>
                  <a:lnTo>
                    <a:pt x="960" y="274"/>
                  </a:lnTo>
                  <a:lnTo>
                    <a:pt x="991" y="346"/>
                  </a:lnTo>
                  <a:lnTo>
                    <a:pt x="1011" y="424"/>
                  </a:lnTo>
                  <a:lnTo>
                    <a:pt x="1018" y="506"/>
                  </a:lnTo>
                  <a:lnTo>
                    <a:pt x="1011" y="589"/>
                  </a:lnTo>
                  <a:lnTo>
                    <a:pt x="991" y="667"/>
                  </a:lnTo>
                  <a:lnTo>
                    <a:pt x="960" y="741"/>
                  </a:lnTo>
                  <a:lnTo>
                    <a:pt x="920" y="808"/>
                  </a:lnTo>
                  <a:lnTo>
                    <a:pt x="868" y="866"/>
                  </a:lnTo>
                  <a:lnTo>
                    <a:pt x="810" y="917"/>
                  </a:lnTo>
                  <a:lnTo>
                    <a:pt x="743" y="960"/>
                  </a:lnTo>
                  <a:lnTo>
                    <a:pt x="670" y="991"/>
                  </a:lnTo>
                  <a:lnTo>
                    <a:pt x="591" y="1009"/>
                  </a:lnTo>
                  <a:lnTo>
                    <a:pt x="509" y="1015"/>
                  </a:lnTo>
                  <a:lnTo>
                    <a:pt x="426" y="1009"/>
                  </a:lnTo>
                  <a:lnTo>
                    <a:pt x="348" y="991"/>
                  </a:lnTo>
                  <a:lnTo>
                    <a:pt x="275" y="960"/>
                  </a:lnTo>
                  <a:lnTo>
                    <a:pt x="210" y="917"/>
                  </a:lnTo>
                  <a:lnTo>
                    <a:pt x="150" y="866"/>
                  </a:lnTo>
                  <a:lnTo>
                    <a:pt x="98" y="808"/>
                  </a:lnTo>
                  <a:lnTo>
                    <a:pt x="58" y="741"/>
                  </a:lnTo>
                  <a:lnTo>
                    <a:pt x="27" y="667"/>
                  </a:lnTo>
                  <a:lnTo>
                    <a:pt x="7" y="589"/>
                  </a:lnTo>
                  <a:lnTo>
                    <a:pt x="0" y="506"/>
                  </a:lnTo>
                  <a:lnTo>
                    <a:pt x="7" y="424"/>
                  </a:lnTo>
                  <a:lnTo>
                    <a:pt x="27" y="346"/>
                  </a:lnTo>
                  <a:lnTo>
                    <a:pt x="58" y="274"/>
                  </a:lnTo>
                  <a:lnTo>
                    <a:pt x="98" y="207"/>
                  </a:lnTo>
                  <a:lnTo>
                    <a:pt x="150" y="147"/>
                  </a:lnTo>
                  <a:lnTo>
                    <a:pt x="210" y="98"/>
                  </a:lnTo>
                  <a:lnTo>
                    <a:pt x="275" y="56"/>
                  </a:lnTo>
                  <a:lnTo>
                    <a:pt x="348" y="24"/>
                  </a:lnTo>
                  <a:lnTo>
                    <a:pt x="426" y="7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3" name="Google Shape;913;p16"/>
          <p:cNvSpPr/>
          <p:nvPr/>
        </p:nvSpPr>
        <p:spPr>
          <a:xfrm>
            <a:off x="1923275" y="2579230"/>
            <a:ext cx="328606" cy="328605"/>
          </a:xfrm>
          <a:custGeom>
            <a:avLst/>
            <a:gdLst/>
            <a:ahLst/>
            <a:cxnLst/>
            <a:rect l="l" t="t" r="r" b="b"/>
            <a:pathLst>
              <a:path w="1567" h="1567" extrusionOk="0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16"/>
          <p:cNvSpPr/>
          <p:nvPr/>
        </p:nvSpPr>
        <p:spPr>
          <a:xfrm>
            <a:off x="1064816" y="3116781"/>
            <a:ext cx="328606" cy="328605"/>
          </a:xfrm>
          <a:custGeom>
            <a:avLst/>
            <a:gdLst/>
            <a:ahLst/>
            <a:cxnLst/>
            <a:rect l="l" t="t" r="r" b="b"/>
            <a:pathLst>
              <a:path w="1567" h="1567" extrusionOk="0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16"/>
          <p:cNvSpPr/>
          <p:nvPr/>
        </p:nvSpPr>
        <p:spPr>
          <a:xfrm>
            <a:off x="825471" y="3259453"/>
            <a:ext cx="238462" cy="238083"/>
          </a:xfrm>
          <a:custGeom>
            <a:avLst/>
            <a:gdLst/>
            <a:ahLst/>
            <a:cxnLst/>
            <a:rect l="l" t="t" r="r" b="b"/>
            <a:pathLst>
              <a:path w="1888" h="1885" extrusionOk="0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16"/>
          <p:cNvSpPr/>
          <p:nvPr/>
        </p:nvSpPr>
        <p:spPr>
          <a:xfrm>
            <a:off x="1634279" y="2632427"/>
            <a:ext cx="175838" cy="175559"/>
          </a:xfrm>
          <a:custGeom>
            <a:avLst/>
            <a:gdLst/>
            <a:ahLst/>
            <a:cxnLst/>
            <a:rect l="l" t="t" r="r" b="b"/>
            <a:pathLst>
              <a:path w="1888" h="1885" extrusionOk="0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16"/>
          <p:cNvSpPr/>
          <p:nvPr/>
        </p:nvSpPr>
        <p:spPr>
          <a:xfrm>
            <a:off x="1328122" y="2326322"/>
            <a:ext cx="238462" cy="238083"/>
          </a:xfrm>
          <a:custGeom>
            <a:avLst/>
            <a:gdLst/>
            <a:ahLst/>
            <a:cxnLst/>
            <a:rect l="l" t="t" r="r" b="b"/>
            <a:pathLst>
              <a:path w="1888" h="1885" extrusionOk="0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16"/>
          <p:cNvSpPr/>
          <p:nvPr/>
        </p:nvSpPr>
        <p:spPr>
          <a:xfrm>
            <a:off x="1868210" y="3778689"/>
            <a:ext cx="289481" cy="289479"/>
          </a:xfrm>
          <a:custGeom>
            <a:avLst/>
            <a:gdLst/>
            <a:ahLst/>
            <a:cxnLst/>
            <a:rect l="l" t="t" r="r" b="b"/>
            <a:pathLst>
              <a:path w="1567" h="1567" extrusionOk="0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16"/>
          <p:cNvSpPr/>
          <p:nvPr/>
        </p:nvSpPr>
        <p:spPr>
          <a:xfrm>
            <a:off x="829423" y="4040902"/>
            <a:ext cx="238462" cy="238083"/>
          </a:xfrm>
          <a:custGeom>
            <a:avLst/>
            <a:gdLst/>
            <a:ahLst/>
            <a:cxnLst/>
            <a:rect l="l" t="t" r="r" b="b"/>
            <a:pathLst>
              <a:path w="1888" h="1885" extrusionOk="0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rgbClr val="6B010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16"/>
          <p:cNvSpPr/>
          <p:nvPr/>
        </p:nvSpPr>
        <p:spPr>
          <a:xfrm>
            <a:off x="1323863" y="3726041"/>
            <a:ext cx="183340" cy="183049"/>
          </a:xfrm>
          <a:custGeom>
            <a:avLst/>
            <a:gdLst/>
            <a:ahLst/>
            <a:cxnLst/>
            <a:rect l="l" t="t" r="r" b="b"/>
            <a:pathLst>
              <a:path w="1888" h="1885" extrusionOk="0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16"/>
          <p:cNvSpPr/>
          <p:nvPr/>
        </p:nvSpPr>
        <p:spPr>
          <a:xfrm>
            <a:off x="799221" y="2873046"/>
            <a:ext cx="307574" cy="307086"/>
          </a:xfrm>
          <a:custGeom>
            <a:avLst/>
            <a:gdLst/>
            <a:ahLst/>
            <a:cxnLst/>
            <a:rect l="l" t="t" r="r" b="b"/>
            <a:pathLst>
              <a:path w="1888" h="1885" extrusionOk="0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16"/>
          <p:cNvSpPr/>
          <p:nvPr/>
        </p:nvSpPr>
        <p:spPr>
          <a:xfrm>
            <a:off x="1919502" y="3291205"/>
            <a:ext cx="238462" cy="238083"/>
          </a:xfrm>
          <a:custGeom>
            <a:avLst/>
            <a:gdLst/>
            <a:ahLst/>
            <a:cxnLst/>
            <a:rect l="l" t="t" r="r" b="b"/>
            <a:pathLst>
              <a:path w="1888" h="1885" extrusionOk="0">
                <a:moveTo>
                  <a:pt x="944" y="321"/>
                </a:moveTo>
                <a:lnTo>
                  <a:pt x="853" y="328"/>
                </a:lnTo>
                <a:lnTo>
                  <a:pt x="763" y="348"/>
                </a:lnTo>
                <a:lnTo>
                  <a:pt x="681" y="379"/>
                </a:lnTo>
                <a:lnTo>
                  <a:pt x="603" y="421"/>
                </a:lnTo>
                <a:lnTo>
                  <a:pt x="533" y="475"/>
                </a:lnTo>
                <a:lnTo>
                  <a:pt x="471" y="537"/>
                </a:lnTo>
                <a:lnTo>
                  <a:pt x="417" y="607"/>
                </a:lnTo>
                <a:lnTo>
                  <a:pt x="375" y="682"/>
                </a:lnTo>
                <a:lnTo>
                  <a:pt x="344" y="767"/>
                </a:lnTo>
                <a:lnTo>
                  <a:pt x="324" y="854"/>
                </a:lnTo>
                <a:lnTo>
                  <a:pt x="317" y="948"/>
                </a:lnTo>
                <a:lnTo>
                  <a:pt x="324" y="1040"/>
                </a:lnTo>
                <a:lnTo>
                  <a:pt x="344" y="1129"/>
                </a:lnTo>
                <a:lnTo>
                  <a:pt x="375" y="1211"/>
                </a:lnTo>
                <a:lnTo>
                  <a:pt x="417" y="1290"/>
                </a:lnTo>
                <a:lnTo>
                  <a:pt x="471" y="1359"/>
                </a:lnTo>
                <a:lnTo>
                  <a:pt x="533" y="1421"/>
                </a:lnTo>
                <a:lnTo>
                  <a:pt x="603" y="1475"/>
                </a:lnTo>
                <a:lnTo>
                  <a:pt x="681" y="1517"/>
                </a:lnTo>
                <a:lnTo>
                  <a:pt x="763" y="1548"/>
                </a:lnTo>
                <a:lnTo>
                  <a:pt x="853" y="1568"/>
                </a:lnTo>
                <a:lnTo>
                  <a:pt x="944" y="1575"/>
                </a:lnTo>
                <a:lnTo>
                  <a:pt x="1038" y="1568"/>
                </a:lnTo>
                <a:lnTo>
                  <a:pt x="1125" y="1548"/>
                </a:lnTo>
                <a:lnTo>
                  <a:pt x="1210" y="1517"/>
                </a:lnTo>
                <a:lnTo>
                  <a:pt x="1286" y="1475"/>
                </a:lnTo>
                <a:lnTo>
                  <a:pt x="1357" y="1421"/>
                </a:lnTo>
                <a:lnTo>
                  <a:pt x="1417" y="1359"/>
                </a:lnTo>
                <a:lnTo>
                  <a:pt x="1471" y="1290"/>
                </a:lnTo>
                <a:lnTo>
                  <a:pt x="1513" y="1211"/>
                </a:lnTo>
                <a:lnTo>
                  <a:pt x="1544" y="1129"/>
                </a:lnTo>
                <a:lnTo>
                  <a:pt x="1565" y="1040"/>
                </a:lnTo>
                <a:lnTo>
                  <a:pt x="1571" y="948"/>
                </a:lnTo>
                <a:lnTo>
                  <a:pt x="1565" y="854"/>
                </a:lnTo>
                <a:lnTo>
                  <a:pt x="1544" y="767"/>
                </a:lnTo>
                <a:lnTo>
                  <a:pt x="1513" y="682"/>
                </a:lnTo>
                <a:lnTo>
                  <a:pt x="1471" y="607"/>
                </a:lnTo>
                <a:lnTo>
                  <a:pt x="1417" y="537"/>
                </a:lnTo>
                <a:lnTo>
                  <a:pt x="1357" y="475"/>
                </a:lnTo>
                <a:lnTo>
                  <a:pt x="1286" y="421"/>
                </a:lnTo>
                <a:lnTo>
                  <a:pt x="1210" y="379"/>
                </a:lnTo>
                <a:lnTo>
                  <a:pt x="1125" y="348"/>
                </a:lnTo>
                <a:lnTo>
                  <a:pt x="1038" y="328"/>
                </a:lnTo>
                <a:lnTo>
                  <a:pt x="944" y="321"/>
                </a:lnTo>
                <a:close/>
                <a:moveTo>
                  <a:pt x="832" y="0"/>
                </a:moveTo>
                <a:lnTo>
                  <a:pt x="1053" y="0"/>
                </a:lnTo>
                <a:lnTo>
                  <a:pt x="1053" y="174"/>
                </a:lnTo>
                <a:lnTo>
                  <a:pt x="1143" y="191"/>
                </a:lnTo>
                <a:lnTo>
                  <a:pt x="1228" y="220"/>
                </a:lnTo>
                <a:lnTo>
                  <a:pt x="1315" y="67"/>
                </a:lnTo>
                <a:lnTo>
                  <a:pt x="1507" y="176"/>
                </a:lnTo>
                <a:lnTo>
                  <a:pt x="1419" y="330"/>
                </a:lnTo>
                <a:lnTo>
                  <a:pt x="1486" y="388"/>
                </a:lnTo>
                <a:lnTo>
                  <a:pt x="1547" y="455"/>
                </a:lnTo>
                <a:lnTo>
                  <a:pt x="1698" y="366"/>
                </a:lnTo>
                <a:lnTo>
                  <a:pt x="1810" y="555"/>
                </a:lnTo>
                <a:lnTo>
                  <a:pt x="1661" y="645"/>
                </a:lnTo>
                <a:lnTo>
                  <a:pt x="1690" y="729"/>
                </a:lnTo>
                <a:lnTo>
                  <a:pt x="1710" y="819"/>
                </a:lnTo>
                <a:lnTo>
                  <a:pt x="1886" y="816"/>
                </a:lnTo>
                <a:lnTo>
                  <a:pt x="1888" y="1035"/>
                </a:lnTo>
                <a:lnTo>
                  <a:pt x="1714" y="1037"/>
                </a:lnTo>
                <a:lnTo>
                  <a:pt x="1696" y="1129"/>
                </a:lnTo>
                <a:lnTo>
                  <a:pt x="1669" y="1214"/>
                </a:lnTo>
                <a:lnTo>
                  <a:pt x="1823" y="1298"/>
                </a:lnTo>
                <a:lnTo>
                  <a:pt x="1719" y="1490"/>
                </a:lnTo>
                <a:lnTo>
                  <a:pt x="1565" y="1406"/>
                </a:lnTo>
                <a:lnTo>
                  <a:pt x="1507" y="1475"/>
                </a:lnTo>
                <a:lnTo>
                  <a:pt x="1440" y="1537"/>
                </a:lnTo>
                <a:lnTo>
                  <a:pt x="1531" y="1687"/>
                </a:lnTo>
                <a:lnTo>
                  <a:pt x="1346" y="1803"/>
                </a:lnTo>
                <a:lnTo>
                  <a:pt x="1254" y="1653"/>
                </a:lnTo>
                <a:lnTo>
                  <a:pt x="1190" y="1678"/>
                </a:lnTo>
                <a:lnTo>
                  <a:pt x="1123" y="1696"/>
                </a:lnTo>
                <a:lnTo>
                  <a:pt x="1053" y="1709"/>
                </a:lnTo>
                <a:lnTo>
                  <a:pt x="1053" y="1885"/>
                </a:lnTo>
                <a:lnTo>
                  <a:pt x="832" y="1885"/>
                </a:lnTo>
                <a:lnTo>
                  <a:pt x="832" y="1709"/>
                </a:lnTo>
                <a:lnTo>
                  <a:pt x="743" y="1691"/>
                </a:lnTo>
                <a:lnTo>
                  <a:pt x="658" y="1662"/>
                </a:lnTo>
                <a:lnTo>
                  <a:pt x="571" y="1814"/>
                </a:lnTo>
                <a:lnTo>
                  <a:pt x="379" y="1705"/>
                </a:lnTo>
                <a:lnTo>
                  <a:pt x="466" y="1553"/>
                </a:lnTo>
                <a:lnTo>
                  <a:pt x="400" y="1493"/>
                </a:lnTo>
                <a:lnTo>
                  <a:pt x="339" y="1426"/>
                </a:lnTo>
                <a:lnTo>
                  <a:pt x="187" y="1515"/>
                </a:lnTo>
                <a:lnTo>
                  <a:pt x="76" y="1325"/>
                </a:lnTo>
                <a:lnTo>
                  <a:pt x="228" y="1236"/>
                </a:lnTo>
                <a:lnTo>
                  <a:pt x="199" y="1151"/>
                </a:lnTo>
                <a:lnTo>
                  <a:pt x="179" y="1062"/>
                </a:lnTo>
                <a:lnTo>
                  <a:pt x="4" y="1064"/>
                </a:lnTo>
                <a:lnTo>
                  <a:pt x="0" y="845"/>
                </a:lnTo>
                <a:lnTo>
                  <a:pt x="176" y="841"/>
                </a:lnTo>
                <a:lnTo>
                  <a:pt x="192" y="752"/>
                </a:lnTo>
                <a:lnTo>
                  <a:pt x="221" y="667"/>
                </a:lnTo>
                <a:lnTo>
                  <a:pt x="67" y="582"/>
                </a:lnTo>
                <a:lnTo>
                  <a:pt x="172" y="390"/>
                </a:lnTo>
                <a:lnTo>
                  <a:pt x="326" y="475"/>
                </a:lnTo>
                <a:lnTo>
                  <a:pt x="386" y="406"/>
                </a:lnTo>
                <a:lnTo>
                  <a:pt x="451" y="343"/>
                </a:lnTo>
                <a:lnTo>
                  <a:pt x="359" y="194"/>
                </a:lnTo>
                <a:lnTo>
                  <a:pt x="547" y="80"/>
                </a:lnTo>
                <a:lnTo>
                  <a:pt x="641" y="229"/>
                </a:lnTo>
                <a:lnTo>
                  <a:pt x="734" y="196"/>
                </a:lnTo>
                <a:lnTo>
                  <a:pt x="832" y="176"/>
                </a:lnTo>
                <a:lnTo>
                  <a:pt x="832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16"/>
          <p:cNvSpPr/>
          <p:nvPr/>
        </p:nvSpPr>
        <p:spPr>
          <a:xfrm>
            <a:off x="2452332" y="3855429"/>
            <a:ext cx="328606" cy="328605"/>
          </a:xfrm>
          <a:custGeom>
            <a:avLst/>
            <a:gdLst/>
            <a:ahLst/>
            <a:cxnLst/>
            <a:rect l="l" t="t" r="r" b="b"/>
            <a:pathLst>
              <a:path w="1567" h="1567" extrusionOk="0">
                <a:moveTo>
                  <a:pt x="783" y="529"/>
                </a:moveTo>
                <a:lnTo>
                  <a:pt x="723" y="535"/>
                </a:lnTo>
                <a:lnTo>
                  <a:pt x="669" y="553"/>
                </a:lnTo>
                <a:lnTo>
                  <a:pt x="620" y="585"/>
                </a:lnTo>
                <a:lnTo>
                  <a:pt x="580" y="625"/>
                </a:lnTo>
                <a:lnTo>
                  <a:pt x="549" y="674"/>
                </a:lnTo>
                <a:lnTo>
                  <a:pt x="531" y="730"/>
                </a:lnTo>
                <a:lnTo>
                  <a:pt x="522" y="788"/>
                </a:lnTo>
                <a:lnTo>
                  <a:pt x="531" y="848"/>
                </a:lnTo>
                <a:lnTo>
                  <a:pt x="549" y="904"/>
                </a:lnTo>
                <a:lnTo>
                  <a:pt x="580" y="951"/>
                </a:lnTo>
                <a:lnTo>
                  <a:pt x="620" y="991"/>
                </a:lnTo>
                <a:lnTo>
                  <a:pt x="669" y="1022"/>
                </a:lnTo>
                <a:lnTo>
                  <a:pt x="723" y="1042"/>
                </a:lnTo>
                <a:lnTo>
                  <a:pt x="783" y="1049"/>
                </a:lnTo>
                <a:lnTo>
                  <a:pt x="844" y="1042"/>
                </a:lnTo>
                <a:lnTo>
                  <a:pt x="897" y="1022"/>
                </a:lnTo>
                <a:lnTo>
                  <a:pt x="946" y="991"/>
                </a:lnTo>
                <a:lnTo>
                  <a:pt x="986" y="951"/>
                </a:lnTo>
                <a:lnTo>
                  <a:pt x="1018" y="904"/>
                </a:lnTo>
                <a:lnTo>
                  <a:pt x="1038" y="848"/>
                </a:lnTo>
                <a:lnTo>
                  <a:pt x="1044" y="788"/>
                </a:lnTo>
                <a:lnTo>
                  <a:pt x="1038" y="730"/>
                </a:lnTo>
                <a:lnTo>
                  <a:pt x="1018" y="674"/>
                </a:lnTo>
                <a:lnTo>
                  <a:pt x="986" y="625"/>
                </a:lnTo>
                <a:lnTo>
                  <a:pt x="946" y="585"/>
                </a:lnTo>
                <a:lnTo>
                  <a:pt x="897" y="553"/>
                </a:lnTo>
                <a:lnTo>
                  <a:pt x="844" y="535"/>
                </a:lnTo>
                <a:lnTo>
                  <a:pt x="783" y="529"/>
                </a:lnTo>
                <a:close/>
                <a:moveTo>
                  <a:pt x="716" y="0"/>
                </a:moveTo>
                <a:lnTo>
                  <a:pt x="850" y="0"/>
                </a:lnTo>
                <a:lnTo>
                  <a:pt x="904" y="181"/>
                </a:lnTo>
                <a:lnTo>
                  <a:pt x="980" y="201"/>
                </a:lnTo>
                <a:lnTo>
                  <a:pt x="1114" y="71"/>
                </a:lnTo>
                <a:lnTo>
                  <a:pt x="1232" y="138"/>
                </a:lnTo>
                <a:lnTo>
                  <a:pt x="1187" y="319"/>
                </a:lnTo>
                <a:lnTo>
                  <a:pt x="1219" y="346"/>
                </a:lnTo>
                <a:lnTo>
                  <a:pt x="1248" y="377"/>
                </a:lnTo>
                <a:lnTo>
                  <a:pt x="1426" y="332"/>
                </a:lnTo>
                <a:lnTo>
                  <a:pt x="1495" y="448"/>
                </a:lnTo>
                <a:lnTo>
                  <a:pt x="1368" y="582"/>
                </a:lnTo>
                <a:lnTo>
                  <a:pt x="1381" y="623"/>
                </a:lnTo>
                <a:lnTo>
                  <a:pt x="1390" y="665"/>
                </a:lnTo>
                <a:lnTo>
                  <a:pt x="1567" y="714"/>
                </a:lnTo>
                <a:lnTo>
                  <a:pt x="1567" y="850"/>
                </a:lnTo>
                <a:lnTo>
                  <a:pt x="1393" y="899"/>
                </a:lnTo>
                <a:lnTo>
                  <a:pt x="1373" y="984"/>
                </a:lnTo>
                <a:lnTo>
                  <a:pt x="1498" y="1111"/>
                </a:lnTo>
                <a:lnTo>
                  <a:pt x="1431" y="1230"/>
                </a:lnTo>
                <a:lnTo>
                  <a:pt x="1259" y="1187"/>
                </a:lnTo>
                <a:lnTo>
                  <a:pt x="1227" y="1223"/>
                </a:lnTo>
                <a:lnTo>
                  <a:pt x="1192" y="1254"/>
                </a:lnTo>
                <a:lnTo>
                  <a:pt x="1236" y="1426"/>
                </a:lnTo>
                <a:lnTo>
                  <a:pt x="1118" y="1493"/>
                </a:lnTo>
                <a:lnTo>
                  <a:pt x="991" y="1372"/>
                </a:lnTo>
                <a:lnTo>
                  <a:pt x="948" y="1386"/>
                </a:lnTo>
                <a:lnTo>
                  <a:pt x="902" y="1397"/>
                </a:lnTo>
                <a:lnTo>
                  <a:pt x="855" y="1567"/>
                </a:lnTo>
                <a:lnTo>
                  <a:pt x="719" y="1567"/>
                </a:lnTo>
                <a:lnTo>
                  <a:pt x="669" y="1397"/>
                </a:lnTo>
                <a:lnTo>
                  <a:pt x="625" y="1388"/>
                </a:lnTo>
                <a:lnTo>
                  <a:pt x="582" y="1375"/>
                </a:lnTo>
                <a:lnTo>
                  <a:pt x="457" y="1497"/>
                </a:lnTo>
                <a:lnTo>
                  <a:pt x="339" y="1430"/>
                </a:lnTo>
                <a:lnTo>
                  <a:pt x="379" y="1259"/>
                </a:lnTo>
                <a:lnTo>
                  <a:pt x="346" y="1227"/>
                </a:lnTo>
                <a:lnTo>
                  <a:pt x="315" y="1194"/>
                </a:lnTo>
                <a:lnTo>
                  <a:pt x="143" y="1236"/>
                </a:lnTo>
                <a:lnTo>
                  <a:pt x="74" y="1120"/>
                </a:lnTo>
                <a:lnTo>
                  <a:pt x="199" y="991"/>
                </a:lnTo>
                <a:lnTo>
                  <a:pt x="185" y="948"/>
                </a:lnTo>
                <a:lnTo>
                  <a:pt x="174" y="904"/>
                </a:lnTo>
                <a:lnTo>
                  <a:pt x="2" y="857"/>
                </a:lnTo>
                <a:lnTo>
                  <a:pt x="0" y="721"/>
                </a:lnTo>
                <a:lnTo>
                  <a:pt x="176" y="669"/>
                </a:lnTo>
                <a:lnTo>
                  <a:pt x="196" y="589"/>
                </a:lnTo>
                <a:lnTo>
                  <a:pt x="69" y="457"/>
                </a:lnTo>
                <a:lnTo>
                  <a:pt x="136" y="339"/>
                </a:lnTo>
                <a:lnTo>
                  <a:pt x="315" y="384"/>
                </a:lnTo>
                <a:lnTo>
                  <a:pt x="375" y="323"/>
                </a:lnTo>
                <a:lnTo>
                  <a:pt x="328" y="143"/>
                </a:lnTo>
                <a:lnTo>
                  <a:pt x="446" y="73"/>
                </a:lnTo>
                <a:lnTo>
                  <a:pt x="580" y="203"/>
                </a:lnTo>
                <a:lnTo>
                  <a:pt x="623" y="190"/>
                </a:lnTo>
                <a:lnTo>
                  <a:pt x="665" y="181"/>
                </a:lnTo>
                <a:lnTo>
                  <a:pt x="716" y="0"/>
                </a:lnTo>
                <a:close/>
              </a:path>
            </a:pathLst>
          </a:custGeom>
          <a:solidFill>
            <a:srgbClr val="6B010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4" name="Google Shape;924;p16"/>
          <p:cNvGrpSpPr/>
          <p:nvPr/>
        </p:nvGrpSpPr>
        <p:grpSpPr>
          <a:xfrm>
            <a:off x="2065828" y="2931344"/>
            <a:ext cx="353966" cy="353681"/>
            <a:chOff x="8091275" y="3370787"/>
            <a:chExt cx="3056908" cy="3054448"/>
          </a:xfrm>
        </p:grpSpPr>
        <p:sp>
          <p:nvSpPr>
            <p:cNvPr id="925" name="Google Shape;925;p16"/>
            <p:cNvSpPr/>
            <p:nvPr/>
          </p:nvSpPr>
          <p:spPr>
            <a:xfrm>
              <a:off x="9504111" y="3370787"/>
              <a:ext cx="231236" cy="197617"/>
            </a:xfrm>
            <a:custGeom>
              <a:avLst/>
              <a:gdLst/>
              <a:ahLst/>
              <a:cxnLst/>
              <a:rect l="l" t="t" r="r" b="b"/>
              <a:pathLst>
                <a:path w="282" h="241" extrusionOk="0">
                  <a:moveTo>
                    <a:pt x="72" y="0"/>
                  </a:moveTo>
                  <a:lnTo>
                    <a:pt x="210" y="0"/>
                  </a:lnTo>
                  <a:lnTo>
                    <a:pt x="282" y="241"/>
                  </a:lnTo>
                  <a:lnTo>
                    <a:pt x="0" y="24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9756667" y="3387187"/>
              <a:ext cx="225496" cy="227136"/>
            </a:xfrm>
            <a:custGeom>
              <a:avLst/>
              <a:gdLst/>
              <a:ahLst/>
              <a:cxnLst/>
              <a:rect l="l" t="t" r="r" b="b"/>
              <a:pathLst>
                <a:path w="275" h="277" extrusionOk="0">
                  <a:moveTo>
                    <a:pt x="114" y="0"/>
                  </a:moveTo>
                  <a:lnTo>
                    <a:pt x="253" y="27"/>
                  </a:lnTo>
                  <a:lnTo>
                    <a:pt x="275" y="277"/>
                  </a:lnTo>
                  <a:lnTo>
                    <a:pt x="206" y="264"/>
                  </a:lnTo>
                  <a:lnTo>
                    <a:pt x="69" y="237"/>
                  </a:lnTo>
                  <a:lnTo>
                    <a:pt x="0" y="22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10004302" y="3456886"/>
              <a:ext cx="232056" cy="249276"/>
            </a:xfrm>
            <a:custGeom>
              <a:avLst/>
              <a:gdLst/>
              <a:ahLst/>
              <a:cxnLst/>
              <a:rect l="l" t="t" r="r" b="b"/>
              <a:pathLst>
                <a:path w="283" h="304" extrusionOk="0">
                  <a:moveTo>
                    <a:pt x="154" y="0"/>
                  </a:moveTo>
                  <a:lnTo>
                    <a:pt x="283" y="54"/>
                  </a:lnTo>
                  <a:lnTo>
                    <a:pt x="259" y="304"/>
                  </a:lnTo>
                  <a:lnTo>
                    <a:pt x="194" y="277"/>
                  </a:lnTo>
                  <a:lnTo>
                    <a:pt x="64" y="225"/>
                  </a:lnTo>
                  <a:lnTo>
                    <a:pt x="0" y="20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10237999" y="3579884"/>
              <a:ext cx="250916" cy="259936"/>
            </a:xfrm>
            <a:custGeom>
              <a:avLst/>
              <a:gdLst/>
              <a:ahLst/>
              <a:cxnLst/>
              <a:rect l="l" t="t" r="r" b="b"/>
              <a:pathLst>
                <a:path w="306" h="317" extrusionOk="0">
                  <a:moveTo>
                    <a:pt x="188" y="0"/>
                  </a:moveTo>
                  <a:lnTo>
                    <a:pt x="306" y="75"/>
                  </a:lnTo>
                  <a:lnTo>
                    <a:pt x="235" y="317"/>
                  </a:lnTo>
                  <a:lnTo>
                    <a:pt x="177" y="279"/>
                  </a:lnTo>
                  <a:lnTo>
                    <a:pt x="58" y="205"/>
                  </a:lnTo>
                  <a:lnTo>
                    <a:pt x="0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10448735" y="3747981"/>
              <a:ext cx="261576" cy="263216"/>
            </a:xfrm>
            <a:custGeom>
              <a:avLst/>
              <a:gdLst/>
              <a:ahLst/>
              <a:cxnLst/>
              <a:rect l="l" t="t" r="r" b="b"/>
              <a:pathLst>
                <a:path w="319" h="321" extrusionOk="0">
                  <a:moveTo>
                    <a:pt x="216" y="0"/>
                  </a:moveTo>
                  <a:lnTo>
                    <a:pt x="319" y="96"/>
                  </a:lnTo>
                  <a:lnTo>
                    <a:pt x="203" y="321"/>
                  </a:lnTo>
                  <a:lnTo>
                    <a:pt x="152" y="272"/>
                  </a:lnTo>
                  <a:lnTo>
                    <a:pt x="51" y="176"/>
                  </a:lnTo>
                  <a:lnTo>
                    <a:pt x="0" y="129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10629952" y="3958717"/>
              <a:ext cx="261576" cy="255836"/>
            </a:xfrm>
            <a:custGeom>
              <a:avLst/>
              <a:gdLst/>
              <a:ahLst/>
              <a:cxnLst/>
              <a:rect l="l" t="t" r="r" b="b"/>
              <a:pathLst>
                <a:path w="319" h="312" extrusionOk="0">
                  <a:moveTo>
                    <a:pt x="236" y="0"/>
                  </a:moveTo>
                  <a:lnTo>
                    <a:pt x="319" y="113"/>
                  </a:lnTo>
                  <a:lnTo>
                    <a:pt x="163" y="312"/>
                  </a:lnTo>
                  <a:lnTo>
                    <a:pt x="123" y="254"/>
                  </a:lnTo>
                  <a:lnTo>
                    <a:pt x="42" y="142"/>
                  </a:lnTo>
                  <a:lnTo>
                    <a:pt x="0" y="8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10775909" y="4201433"/>
              <a:ext cx="252556" cy="240256"/>
            </a:xfrm>
            <a:custGeom>
              <a:avLst/>
              <a:gdLst/>
              <a:ahLst/>
              <a:cxnLst/>
              <a:rect l="l" t="t" r="r" b="b"/>
              <a:pathLst>
                <a:path w="308" h="293" extrusionOk="0">
                  <a:moveTo>
                    <a:pt x="248" y="0"/>
                  </a:moveTo>
                  <a:lnTo>
                    <a:pt x="308" y="128"/>
                  </a:lnTo>
                  <a:lnTo>
                    <a:pt x="119" y="293"/>
                  </a:lnTo>
                  <a:lnTo>
                    <a:pt x="88" y="230"/>
                  </a:lnTo>
                  <a:lnTo>
                    <a:pt x="29" y="103"/>
                  </a:lnTo>
                  <a:lnTo>
                    <a:pt x="0" y="41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10880868" y="4463829"/>
              <a:ext cx="233696" cy="223036"/>
            </a:xfrm>
            <a:custGeom>
              <a:avLst/>
              <a:gdLst/>
              <a:ahLst/>
              <a:cxnLst/>
              <a:rect l="l" t="t" r="r" b="b"/>
              <a:pathLst>
                <a:path w="285" h="272" extrusionOk="0">
                  <a:moveTo>
                    <a:pt x="0" y="0"/>
                  </a:moveTo>
                  <a:lnTo>
                    <a:pt x="250" y="8"/>
                  </a:lnTo>
                  <a:lnTo>
                    <a:pt x="285" y="145"/>
                  </a:lnTo>
                  <a:lnTo>
                    <a:pt x="67" y="272"/>
                  </a:lnTo>
                  <a:lnTo>
                    <a:pt x="51" y="203"/>
                  </a:lnTo>
                  <a:lnTo>
                    <a:pt x="1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10939086" y="4709004"/>
              <a:ext cx="209097" cy="228776"/>
            </a:xfrm>
            <a:custGeom>
              <a:avLst/>
              <a:gdLst/>
              <a:ahLst/>
              <a:cxnLst/>
              <a:rect l="l" t="t" r="r" b="b"/>
              <a:pathLst>
                <a:path w="255" h="279" extrusionOk="0">
                  <a:moveTo>
                    <a:pt x="0" y="0"/>
                  </a:moveTo>
                  <a:lnTo>
                    <a:pt x="246" y="55"/>
                  </a:lnTo>
                  <a:lnTo>
                    <a:pt x="255" y="194"/>
                  </a:lnTo>
                  <a:lnTo>
                    <a:pt x="16" y="279"/>
                  </a:lnTo>
                  <a:lnTo>
                    <a:pt x="11" y="209"/>
                  </a:lnTo>
                  <a:lnTo>
                    <a:pt x="5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10921047" y="4959100"/>
              <a:ext cx="219756" cy="228776"/>
            </a:xfrm>
            <a:custGeom>
              <a:avLst/>
              <a:gdLst/>
              <a:ahLst/>
              <a:cxnLst/>
              <a:rect l="l" t="t" r="r" b="b"/>
              <a:pathLst>
                <a:path w="268" h="279" extrusionOk="0">
                  <a:moveTo>
                    <a:pt x="38" y="0"/>
                  </a:moveTo>
                  <a:lnTo>
                    <a:pt x="268" y="103"/>
                  </a:lnTo>
                  <a:lnTo>
                    <a:pt x="250" y="241"/>
                  </a:lnTo>
                  <a:lnTo>
                    <a:pt x="0" y="279"/>
                  </a:lnTo>
                  <a:lnTo>
                    <a:pt x="9" y="210"/>
                  </a:lnTo>
                  <a:lnTo>
                    <a:pt x="27" y="7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10843968" y="5210016"/>
              <a:ext cx="241896" cy="225496"/>
            </a:xfrm>
            <a:custGeom>
              <a:avLst/>
              <a:gdLst/>
              <a:ahLst/>
              <a:cxnLst/>
              <a:rect l="l" t="t" r="r" b="b"/>
              <a:pathLst>
                <a:path w="295" h="275" extrusionOk="0">
                  <a:moveTo>
                    <a:pt x="87" y="0"/>
                  </a:moveTo>
                  <a:lnTo>
                    <a:pt x="295" y="143"/>
                  </a:lnTo>
                  <a:lnTo>
                    <a:pt x="250" y="275"/>
                  </a:lnTo>
                  <a:lnTo>
                    <a:pt x="0" y="266"/>
                  </a:lnTo>
                  <a:lnTo>
                    <a:pt x="22" y="199"/>
                  </a:lnTo>
                  <a:lnTo>
                    <a:pt x="65" y="65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10721790" y="5447812"/>
              <a:ext cx="257476" cy="247636"/>
            </a:xfrm>
            <a:custGeom>
              <a:avLst/>
              <a:gdLst/>
              <a:ahLst/>
              <a:cxnLst/>
              <a:rect l="l" t="t" r="r" b="b"/>
              <a:pathLst>
                <a:path w="314" h="302" extrusionOk="0">
                  <a:moveTo>
                    <a:pt x="138" y="0"/>
                  </a:moveTo>
                  <a:lnTo>
                    <a:pt x="314" y="179"/>
                  </a:lnTo>
                  <a:lnTo>
                    <a:pt x="245" y="302"/>
                  </a:lnTo>
                  <a:lnTo>
                    <a:pt x="0" y="243"/>
                  </a:lnTo>
                  <a:lnTo>
                    <a:pt x="35" y="183"/>
                  </a:lnTo>
                  <a:lnTo>
                    <a:pt x="102" y="6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10560253" y="5667568"/>
              <a:ext cx="263216" cy="258296"/>
            </a:xfrm>
            <a:custGeom>
              <a:avLst/>
              <a:gdLst/>
              <a:ahLst/>
              <a:cxnLst/>
              <a:rect l="l" t="t" r="r" b="b"/>
              <a:pathLst>
                <a:path w="321" h="315" extrusionOk="0">
                  <a:moveTo>
                    <a:pt x="181" y="0"/>
                  </a:moveTo>
                  <a:lnTo>
                    <a:pt x="321" y="208"/>
                  </a:lnTo>
                  <a:lnTo>
                    <a:pt x="232" y="315"/>
                  </a:lnTo>
                  <a:lnTo>
                    <a:pt x="0" y="212"/>
                  </a:lnTo>
                  <a:lnTo>
                    <a:pt x="47" y="159"/>
                  </a:lnTo>
                  <a:lnTo>
                    <a:pt x="136" y="51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10366736" y="5857805"/>
              <a:ext cx="259116" cy="261576"/>
            </a:xfrm>
            <a:custGeom>
              <a:avLst/>
              <a:gdLst/>
              <a:ahLst/>
              <a:cxnLst/>
              <a:rect l="l" t="t" r="r" b="b"/>
              <a:pathLst>
                <a:path w="316" h="319" extrusionOk="0">
                  <a:moveTo>
                    <a:pt x="216" y="0"/>
                  </a:moveTo>
                  <a:lnTo>
                    <a:pt x="316" y="232"/>
                  </a:lnTo>
                  <a:lnTo>
                    <a:pt x="207" y="319"/>
                  </a:lnTo>
                  <a:lnTo>
                    <a:pt x="0" y="176"/>
                  </a:lnTo>
                  <a:lnTo>
                    <a:pt x="55" y="132"/>
                  </a:lnTo>
                  <a:lnTo>
                    <a:pt x="162" y="4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10144520" y="6015242"/>
              <a:ext cx="245996" cy="256656"/>
            </a:xfrm>
            <a:custGeom>
              <a:avLst/>
              <a:gdLst/>
              <a:ahLst/>
              <a:cxnLst/>
              <a:rect l="l" t="t" r="r" b="b"/>
              <a:pathLst>
                <a:path w="300" h="313" extrusionOk="0">
                  <a:moveTo>
                    <a:pt x="248" y="0"/>
                  </a:moveTo>
                  <a:lnTo>
                    <a:pt x="300" y="246"/>
                  </a:lnTo>
                  <a:lnTo>
                    <a:pt x="177" y="313"/>
                  </a:lnTo>
                  <a:lnTo>
                    <a:pt x="0" y="132"/>
                  </a:lnTo>
                  <a:lnTo>
                    <a:pt x="63" y="98"/>
                  </a:lnTo>
                  <a:lnTo>
                    <a:pt x="186" y="34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9905084" y="6132500"/>
              <a:ext cx="223036" cy="239436"/>
            </a:xfrm>
            <a:custGeom>
              <a:avLst/>
              <a:gdLst/>
              <a:ahLst/>
              <a:cxnLst/>
              <a:rect l="l" t="t" r="r" b="b"/>
              <a:pathLst>
                <a:path w="272" h="292" extrusionOk="0">
                  <a:moveTo>
                    <a:pt x="268" y="0"/>
                  </a:moveTo>
                  <a:lnTo>
                    <a:pt x="272" y="252"/>
                  </a:lnTo>
                  <a:lnTo>
                    <a:pt x="141" y="292"/>
                  </a:lnTo>
                  <a:lnTo>
                    <a:pt x="0" y="82"/>
                  </a:lnTo>
                  <a:lnTo>
                    <a:pt x="67" y="62"/>
                  </a:lnTo>
                  <a:lnTo>
                    <a:pt x="201" y="2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9656628" y="6205479"/>
              <a:ext cx="226316" cy="216476"/>
            </a:xfrm>
            <a:custGeom>
              <a:avLst/>
              <a:gdLst/>
              <a:ahLst/>
              <a:cxnLst/>
              <a:rect l="l" t="t" r="r" b="b"/>
              <a:pathLst>
                <a:path w="276" h="264" extrusionOk="0">
                  <a:moveTo>
                    <a:pt x="276" y="0"/>
                  </a:moveTo>
                  <a:lnTo>
                    <a:pt x="234" y="248"/>
                  </a:lnTo>
                  <a:lnTo>
                    <a:pt x="96" y="264"/>
                  </a:lnTo>
                  <a:lnTo>
                    <a:pt x="0" y="31"/>
                  </a:lnTo>
                  <a:lnTo>
                    <a:pt x="69" y="23"/>
                  </a:lnTo>
                  <a:lnTo>
                    <a:pt x="207" y="7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9404073" y="6214498"/>
              <a:ext cx="228776" cy="210737"/>
            </a:xfrm>
            <a:custGeom>
              <a:avLst/>
              <a:gdLst/>
              <a:ahLst/>
              <a:cxnLst/>
              <a:rect l="l" t="t" r="r" b="b"/>
              <a:pathLst>
                <a:path w="279" h="257" extrusionOk="0">
                  <a:moveTo>
                    <a:pt x="0" y="0"/>
                  </a:moveTo>
                  <a:lnTo>
                    <a:pt x="69" y="5"/>
                  </a:lnTo>
                  <a:lnTo>
                    <a:pt x="209" y="16"/>
                  </a:lnTo>
                  <a:lnTo>
                    <a:pt x="279" y="20"/>
                  </a:lnTo>
                  <a:lnTo>
                    <a:pt x="191" y="257"/>
                  </a:lnTo>
                  <a:lnTo>
                    <a:pt x="51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9160537" y="6150539"/>
              <a:ext cx="221396" cy="236156"/>
            </a:xfrm>
            <a:custGeom>
              <a:avLst/>
              <a:gdLst/>
              <a:ahLst/>
              <a:cxnLst/>
              <a:rect l="l" t="t" r="r" b="b"/>
              <a:pathLst>
                <a:path w="270" h="288" extrusionOk="0">
                  <a:moveTo>
                    <a:pt x="0" y="0"/>
                  </a:moveTo>
                  <a:lnTo>
                    <a:pt x="67" y="18"/>
                  </a:lnTo>
                  <a:lnTo>
                    <a:pt x="203" y="54"/>
                  </a:lnTo>
                  <a:lnTo>
                    <a:pt x="270" y="74"/>
                  </a:lnTo>
                  <a:lnTo>
                    <a:pt x="138" y="288"/>
                  </a:lnTo>
                  <a:lnTo>
                    <a:pt x="4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8896502" y="6043122"/>
              <a:ext cx="241896" cy="252556"/>
            </a:xfrm>
            <a:custGeom>
              <a:avLst/>
              <a:gdLst/>
              <a:ahLst/>
              <a:cxnLst/>
              <a:rect l="l" t="t" r="r" b="b"/>
              <a:pathLst>
                <a:path w="295" h="308" extrusionOk="0">
                  <a:moveTo>
                    <a:pt x="45" y="0"/>
                  </a:moveTo>
                  <a:lnTo>
                    <a:pt x="107" y="29"/>
                  </a:lnTo>
                  <a:lnTo>
                    <a:pt x="232" y="91"/>
                  </a:lnTo>
                  <a:lnTo>
                    <a:pt x="295" y="120"/>
                  </a:lnTo>
                  <a:lnTo>
                    <a:pt x="128" y="308"/>
                  </a:lnTo>
                  <a:lnTo>
                    <a:pt x="0" y="24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8657066" y="5893064"/>
              <a:ext cx="255836" cy="261576"/>
            </a:xfrm>
            <a:custGeom>
              <a:avLst/>
              <a:gdLst/>
              <a:ahLst/>
              <a:cxnLst/>
              <a:rect l="l" t="t" r="r" b="b"/>
              <a:pathLst>
                <a:path w="312" h="319" extrusionOk="0">
                  <a:moveTo>
                    <a:pt x="89" y="0"/>
                  </a:moveTo>
                  <a:lnTo>
                    <a:pt x="145" y="42"/>
                  </a:lnTo>
                  <a:lnTo>
                    <a:pt x="257" y="125"/>
                  </a:lnTo>
                  <a:lnTo>
                    <a:pt x="312" y="167"/>
                  </a:lnTo>
                  <a:lnTo>
                    <a:pt x="112" y="319"/>
                  </a:lnTo>
                  <a:lnTo>
                    <a:pt x="0" y="236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8450429" y="5707747"/>
              <a:ext cx="263216" cy="259936"/>
            </a:xfrm>
            <a:custGeom>
              <a:avLst/>
              <a:gdLst/>
              <a:ahLst/>
              <a:cxnLst/>
              <a:rect l="l" t="t" r="r" b="b"/>
              <a:pathLst>
                <a:path w="321" h="317" extrusionOk="0">
                  <a:moveTo>
                    <a:pt x="131" y="0"/>
                  </a:moveTo>
                  <a:lnTo>
                    <a:pt x="178" y="51"/>
                  </a:lnTo>
                  <a:lnTo>
                    <a:pt x="274" y="154"/>
                  </a:lnTo>
                  <a:lnTo>
                    <a:pt x="321" y="205"/>
                  </a:lnTo>
                  <a:lnTo>
                    <a:pt x="93" y="317"/>
                  </a:lnTo>
                  <a:lnTo>
                    <a:pt x="0" y="21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8285612" y="5493731"/>
              <a:ext cx="259936" cy="250916"/>
            </a:xfrm>
            <a:custGeom>
              <a:avLst/>
              <a:gdLst/>
              <a:ahLst/>
              <a:cxnLst/>
              <a:rect l="l" t="t" r="r" b="b"/>
              <a:pathLst>
                <a:path w="317" h="306" extrusionOk="0">
                  <a:moveTo>
                    <a:pt x="169" y="0"/>
                  </a:moveTo>
                  <a:lnTo>
                    <a:pt x="207" y="60"/>
                  </a:lnTo>
                  <a:lnTo>
                    <a:pt x="281" y="179"/>
                  </a:lnTo>
                  <a:lnTo>
                    <a:pt x="317" y="239"/>
                  </a:lnTo>
                  <a:lnTo>
                    <a:pt x="74" y="306"/>
                  </a:lnTo>
                  <a:lnTo>
                    <a:pt x="0" y="18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8168354" y="5259215"/>
              <a:ext cx="246816" cy="231236"/>
            </a:xfrm>
            <a:custGeom>
              <a:avLst/>
              <a:gdLst/>
              <a:ahLst/>
              <a:cxnLst/>
              <a:rect l="l" t="t" r="r" b="b"/>
              <a:pathLst>
                <a:path w="301" h="282" extrusionOk="0">
                  <a:moveTo>
                    <a:pt x="203" y="0"/>
                  </a:moveTo>
                  <a:lnTo>
                    <a:pt x="228" y="65"/>
                  </a:lnTo>
                  <a:lnTo>
                    <a:pt x="277" y="195"/>
                  </a:lnTo>
                  <a:lnTo>
                    <a:pt x="301" y="261"/>
                  </a:lnTo>
                  <a:lnTo>
                    <a:pt x="49" y="282"/>
                  </a:lnTo>
                  <a:lnTo>
                    <a:pt x="0" y="15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8104395" y="5010759"/>
              <a:ext cx="224676" cy="224676"/>
            </a:xfrm>
            <a:custGeom>
              <a:avLst/>
              <a:gdLst/>
              <a:ahLst/>
              <a:cxnLst/>
              <a:rect l="l" t="t" r="r" b="b"/>
              <a:pathLst>
                <a:path w="274" h="274" extrusionOk="0">
                  <a:moveTo>
                    <a:pt x="225" y="0"/>
                  </a:moveTo>
                  <a:lnTo>
                    <a:pt x="239" y="69"/>
                  </a:lnTo>
                  <a:lnTo>
                    <a:pt x="261" y="207"/>
                  </a:lnTo>
                  <a:lnTo>
                    <a:pt x="274" y="274"/>
                  </a:lnTo>
                  <a:lnTo>
                    <a:pt x="22" y="248"/>
                  </a:lnTo>
                  <a:lnTo>
                    <a:pt x="0" y="109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8091275" y="4758203"/>
              <a:ext cx="201717" cy="230416"/>
            </a:xfrm>
            <a:custGeom>
              <a:avLst/>
              <a:gdLst/>
              <a:ahLst/>
              <a:cxnLst/>
              <a:rect l="l" t="t" r="r" b="b"/>
              <a:pathLst>
                <a:path w="246" h="281" extrusionOk="0">
                  <a:moveTo>
                    <a:pt x="246" y="0"/>
                  </a:moveTo>
                  <a:lnTo>
                    <a:pt x="244" y="71"/>
                  </a:lnTo>
                  <a:lnTo>
                    <a:pt x="241" y="210"/>
                  </a:lnTo>
                  <a:lnTo>
                    <a:pt x="239" y="281"/>
                  </a:lnTo>
                  <a:lnTo>
                    <a:pt x="0" y="205"/>
                  </a:lnTo>
                  <a:lnTo>
                    <a:pt x="3" y="6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8111775" y="4511388"/>
              <a:ext cx="230416" cy="224676"/>
            </a:xfrm>
            <a:custGeom>
              <a:avLst/>
              <a:gdLst/>
              <a:ahLst/>
              <a:cxnLst/>
              <a:rect l="l" t="t" r="r" b="b"/>
              <a:pathLst>
                <a:path w="281" h="274" extrusionOk="0">
                  <a:moveTo>
                    <a:pt x="281" y="0"/>
                  </a:moveTo>
                  <a:lnTo>
                    <a:pt x="265" y="69"/>
                  </a:lnTo>
                  <a:lnTo>
                    <a:pt x="239" y="205"/>
                  </a:lnTo>
                  <a:lnTo>
                    <a:pt x="223" y="274"/>
                  </a:lnTo>
                  <a:lnTo>
                    <a:pt x="0" y="156"/>
                  </a:lnTo>
                  <a:lnTo>
                    <a:pt x="29" y="20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8188853" y="4254732"/>
              <a:ext cx="248456" cy="234516"/>
            </a:xfrm>
            <a:custGeom>
              <a:avLst/>
              <a:gdLst/>
              <a:ahLst/>
              <a:cxnLst/>
              <a:rect l="l" t="t" r="r" b="b"/>
              <a:pathLst>
                <a:path w="303" h="286" extrusionOk="0">
                  <a:moveTo>
                    <a:pt x="53" y="0"/>
                  </a:moveTo>
                  <a:lnTo>
                    <a:pt x="303" y="29"/>
                  </a:lnTo>
                  <a:lnTo>
                    <a:pt x="276" y="94"/>
                  </a:lnTo>
                  <a:lnTo>
                    <a:pt x="223" y="223"/>
                  </a:lnTo>
                  <a:lnTo>
                    <a:pt x="196" y="286"/>
                  </a:lnTo>
                  <a:lnTo>
                    <a:pt x="0" y="13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6"/>
            <p:cNvSpPr/>
            <p:nvPr/>
          </p:nvSpPr>
          <p:spPr>
            <a:xfrm>
              <a:off x="8315131" y="4006277"/>
              <a:ext cx="259936" cy="252556"/>
            </a:xfrm>
            <a:custGeom>
              <a:avLst/>
              <a:gdLst/>
              <a:ahLst/>
              <a:cxnLst/>
              <a:rect l="l" t="t" r="r" b="b"/>
              <a:pathLst>
                <a:path w="317" h="308" extrusionOk="0">
                  <a:moveTo>
                    <a:pt x="78" y="0"/>
                  </a:moveTo>
                  <a:lnTo>
                    <a:pt x="317" y="75"/>
                  </a:lnTo>
                  <a:lnTo>
                    <a:pt x="279" y="133"/>
                  </a:lnTo>
                  <a:lnTo>
                    <a:pt x="200" y="250"/>
                  </a:lnTo>
                  <a:lnTo>
                    <a:pt x="163" y="308"/>
                  </a:lnTo>
                  <a:lnTo>
                    <a:pt x="0" y="11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6"/>
            <p:cNvSpPr/>
            <p:nvPr/>
          </p:nvSpPr>
          <p:spPr>
            <a:xfrm>
              <a:off x="8497988" y="3779140"/>
              <a:ext cx="261576" cy="261576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98" y="0"/>
                  </a:moveTo>
                  <a:lnTo>
                    <a:pt x="319" y="120"/>
                  </a:lnTo>
                  <a:lnTo>
                    <a:pt x="270" y="169"/>
                  </a:lnTo>
                  <a:lnTo>
                    <a:pt x="169" y="270"/>
                  </a:lnTo>
                  <a:lnTo>
                    <a:pt x="120" y="319"/>
                  </a:lnTo>
                  <a:lnTo>
                    <a:pt x="0" y="9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6"/>
            <p:cNvSpPr/>
            <p:nvPr/>
          </p:nvSpPr>
          <p:spPr>
            <a:xfrm>
              <a:off x="8728404" y="3592183"/>
              <a:ext cx="252556" cy="259936"/>
            </a:xfrm>
            <a:custGeom>
              <a:avLst/>
              <a:gdLst/>
              <a:ahLst/>
              <a:cxnLst/>
              <a:rect l="l" t="t" r="r" b="b"/>
              <a:pathLst>
                <a:path w="308" h="317" extrusionOk="0">
                  <a:moveTo>
                    <a:pt x="116" y="0"/>
                  </a:moveTo>
                  <a:lnTo>
                    <a:pt x="308" y="163"/>
                  </a:lnTo>
                  <a:lnTo>
                    <a:pt x="250" y="201"/>
                  </a:lnTo>
                  <a:lnTo>
                    <a:pt x="134" y="279"/>
                  </a:lnTo>
                  <a:lnTo>
                    <a:pt x="76" y="317"/>
                  </a:lnTo>
                  <a:lnTo>
                    <a:pt x="0" y="7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6"/>
            <p:cNvSpPr/>
            <p:nvPr/>
          </p:nvSpPr>
          <p:spPr>
            <a:xfrm>
              <a:off x="8997360" y="3458526"/>
              <a:ext cx="232876" cy="249276"/>
            </a:xfrm>
            <a:custGeom>
              <a:avLst/>
              <a:gdLst/>
              <a:ahLst/>
              <a:cxnLst/>
              <a:rect l="l" t="t" r="r" b="b"/>
              <a:pathLst>
                <a:path w="284" h="304" extrusionOk="0">
                  <a:moveTo>
                    <a:pt x="130" y="0"/>
                  </a:moveTo>
                  <a:lnTo>
                    <a:pt x="284" y="199"/>
                  </a:lnTo>
                  <a:lnTo>
                    <a:pt x="219" y="226"/>
                  </a:lnTo>
                  <a:lnTo>
                    <a:pt x="89" y="277"/>
                  </a:lnTo>
                  <a:lnTo>
                    <a:pt x="25" y="304"/>
                  </a:lnTo>
                  <a:lnTo>
                    <a:pt x="0" y="54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6"/>
            <p:cNvSpPr/>
            <p:nvPr/>
          </p:nvSpPr>
          <p:spPr>
            <a:xfrm>
              <a:off x="9258935" y="3387187"/>
              <a:ext cx="225496" cy="227136"/>
            </a:xfrm>
            <a:custGeom>
              <a:avLst/>
              <a:gdLst/>
              <a:ahLst/>
              <a:cxnLst/>
              <a:rect l="l" t="t" r="r" b="b"/>
              <a:pathLst>
                <a:path w="275" h="277" extrusionOk="0">
                  <a:moveTo>
                    <a:pt x="161" y="0"/>
                  </a:moveTo>
                  <a:lnTo>
                    <a:pt x="275" y="223"/>
                  </a:lnTo>
                  <a:lnTo>
                    <a:pt x="206" y="237"/>
                  </a:lnTo>
                  <a:lnTo>
                    <a:pt x="67" y="264"/>
                  </a:lnTo>
                  <a:lnTo>
                    <a:pt x="0" y="277"/>
                  </a:lnTo>
                  <a:lnTo>
                    <a:pt x="23" y="2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6"/>
            <p:cNvSpPr/>
            <p:nvPr/>
          </p:nvSpPr>
          <p:spPr>
            <a:xfrm>
              <a:off x="8247073" y="3524945"/>
              <a:ext cx="2745313" cy="2744493"/>
            </a:xfrm>
            <a:custGeom>
              <a:avLst/>
              <a:gdLst/>
              <a:ahLst/>
              <a:cxnLst/>
              <a:rect l="l" t="t" r="r" b="b"/>
              <a:pathLst>
                <a:path w="3348" h="3347" extrusionOk="0">
                  <a:moveTo>
                    <a:pt x="1625" y="343"/>
                  </a:moveTo>
                  <a:lnTo>
                    <a:pt x="1502" y="354"/>
                  </a:lnTo>
                  <a:lnTo>
                    <a:pt x="1384" y="375"/>
                  </a:lnTo>
                  <a:lnTo>
                    <a:pt x="1268" y="406"/>
                  </a:lnTo>
                  <a:lnTo>
                    <a:pt x="1158" y="448"/>
                  </a:lnTo>
                  <a:lnTo>
                    <a:pt x="1051" y="497"/>
                  </a:lnTo>
                  <a:lnTo>
                    <a:pt x="951" y="558"/>
                  </a:lnTo>
                  <a:lnTo>
                    <a:pt x="857" y="625"/>
                  </a:lnTo>
                  <a:lnTo>
                    <a:pt x="768" y="700"/>
                  </a:lnTo>
                  <a:lnTo>
                    <a:pt x="1435" y="1365"/>
                  </a:lnTo>
                  <a:lnTo>
                    <a:pt x="1366" y="1435"/>
                  </a:lnTo>
                  <a:lnTo>
                    <a:pt x="699" y="767"/>
                  </a:lnTo>
                  <a:lnTo>
                    <a:pt x="625" y="857"/>
                  </a:lnTo>
                  <a:lnTo>
                    <a:pt x="556" y="950"/>
                  </a:lnTo>
                  <a:lnTo>
                    <a:pt x="498" y="1051"/>
                  </a:lnTo>
                  <a:lnTo>
                    <a:pt x="446" y="1158"/>
                  </a:lnTo>
                  <a:lnTo>
                    <a:pt x="406" y="1270"/>
                  </a:lnTo>
                  <a:lnTo>
                    <a:pt x="375" y="1383"/>
                  </a:lnTo>
                  <a:lnTo>
                    <a:pt x="355" y="1504"/>
                  </a:lnTo>
                  <a:lnTo>
                    <a:pt x="344" y="1627"/>
                  </a:lnTo>
                  <a:lnTo>
                    <a:pt x="1288" y="1627"/>
                  </a:lnTo>
                  <a:lnTo>
                    <a:pt x="1288" y="1723"/>
                  </a:lnTo>
                  <a:lnTo>
                    <a:pt x="344" y="1723"/>
                  </a:lnTo>
                  <a:lnTo>
                    <a:pt x="355" y="1845"/>
                  </a:lnTo>
                  <a:lnTo>
                    <a:pt x="375" y="1964"/>
                  </a:lnTo>
                  <a:lnTo>
                    <a:pt x="406" y="2080"/>
                  </a:lnTo>
                  <a:lnTo>
                    <a:pt x="446" y="2191"/>
                  </a:lnTo>
                  <a:lnTo>
                    <a:pt x="498" y="2296"/>
                  </a:lnTo>
                  <a:lnTo>
                    <a:pt x="556" y="2397"/>
                  </a:lnTo>
                  <a:lnTo>
                    <a:pt x="625" y="2493"/>
                  </a:lnTo>
                  <a:lnTo>
                    <a:pt x="699" y="2580"/>
                  </a:lnTo>
                  <a:lnTo>
                    <a:pt x="1366" y="1914"/>
                  </a:lnTo>
                  <a:lnTo>
                    <a:pt x="1435" y="1981"/>
                  </a:lnTo>
                  <a:lnTo>
                    <a:pt x="768" y="2649"/>
                  </a:lnTo>
                  <a:lnTo>
                    <a:pt x="857" y="2725"/>
                  </a:lnTo>
                  <a:lnTo>
                    <a:pt x="951" y="2792"/>
                  </a:lnTo>
                  <a:lnTo>
                    <a:pt x="1051" y="2852"/>
                  </a:lnTo>
                  <a:lnTo>
                    <a:pt x="1158" y="2901"/>
                  </a:lnTo>
                  <a:lnTo>
                    <a:pt x="1268" y="2943"/>
                  </a:lnTo>
                  <a:lnTo>
                    <a:pt x="1384" y="2975"/>
                  </a:lnTo>
                  <a:lnTo>
                    <a:pt x="1502" y="2995"/>
                  </a:lnTo>
                  <a:lnTo>
                    <a:pt x="1625" y="3004"/>
                  </a:lnTo>
                  <a:lnTo>
                    <a:pt x="1625" y="2062"/>
                  </a:lnTo>
                  <a:lnTo>
                    <a:pt x="1723" y="2062"/>
                  </a:lnTo>
                  <a:lnTo>
                    <a:pt x="1723" y="3004"/>
                  </a:lnTo>
                  <a:lnTo>
                    <a:pt x="1846" y="2995"/>
                  </a:lnTo>
                  <a:lnTo>
                    <a:pt x="1964" y="2975"/>
                  </a:lnTo>
                  <a:lnTo>
                    <a:pt x="2080" y="2943"/>
                  </a:lnTo>
                  <a:lnTo>
                    <a:pt x="2189" y="2901"/>
                  </a:lnTo>
                  <a:lnTo>
                    <a:pt x="2297" y="2852"/>
                  </a:lnTo>
                  <a:lnTo>
                    <a:pt x="2397" y="2792"/>
                  </a:lnTo>
                  <a:lnTo>
                    <a:pt x="2493" y="2725"/>
                  </a:lnTo>
                  <a:lnTo>
                    <a:pt x="2580" y="2649"/>
                  </a:lnTo>
                  <a:lnTo>
                    <a:pt x="1906" y="1975"/>
                  </a:lnTo>
                  <a:lnTo>
                    <a:pt x="1973" y="1906"/>
                  </a:lnTo>
                  <a:lnTo>
                    <a:pt x="2649" y="2580"/>
                  </a:lnTo>
                  <a:lnTo>
                    <a:pt x="2725" y="2493"/>
                  </a:lnTo>
                  <a:lnTo>
                    <a:pt x="2792" y="2397"/>
                  </a:lnTo>
                  <a:lnTo>
                    <a:pt x="2850" y="2296"/>
                  </a:lnTo>
                  <a:lnTo>
                    <a:pt x="2901" y="2191"/>
                  </a:lnTo>
                  <a:lnTo>
                    <a:pt x="2942" y="2080"/>
                  </a:lnTo>
                  <a:lnTo>
                    <a:pt x="2973" y="1964"/>
                  </a:lnTo>
                  <a:lnTo>
                    <a:pt x="2993" y="1845"/>
                  </a:lnTo>
                  <a:lnTo>
                    <a:pt x="3004" y="1723"/>
                  </a:lnTo>
                  <a:lnTo>
                    <a:pt x="2049" y="1723"/>
                  </a:lnTo>
                  <a:lnTo>
                    <a:pt x="2049" y="1627"/>
                  </a:lnTo>
                  <a:lnTo>
                    <a:pt x="3004" y="1627"/>
                  </a:lnTo>
                  <a:lnTo>
                    <a:pt x="2993" y="1504"/>
                  </a:lnTo>
                  <a:lnTo>
                    <a:pt x="2973" y="1383"/>
                  </a:lnTo>
                  <a:lnTo>
                    <a:pt x="2942" y="1270"/>
                  </a:lnTo>
                  <a:lnTo>
                    <a:pt x="2901" y="1158"/>
                  </a:lnTo>
                  <a:lnTo>
                    <a:pt x="2850" y="1051"/>
                  </a:lnTo>
                  <a:lnTo>
                    <a:pt x="2792" y="950"/>
                  </a:lnTo>
                  <a:lnTo>
                    <a:pt x="2725" y="857"/>
                  </a:lnTo>
                  <a:lnTo>
                    <a:pt x="2649" y="767"/>
                  </a:lnTo>
                  <a:lnTo>
                    <a:pt x="1973" y="1444"/>
                  </a:lnTo>
                  <a:lnTo>
                    <a:pt x="1906" y="1374"/>
                  </a:lnTo>
                  <a:lnTo>
                    <a:pt x="2580" y="700"/>
                  </a:lnTo>
                  <a:lnTo>
                    <a:pt x="2493" y="625"/>
                  </a:lnTo>
                  <a:lnTo>
                    <a:pt x="2397" y="558"/>
                  </a:lnTo>
                  <a:lnTo>
                    <a:pt x="2297" y="497"/>
                  </a:lnTo>
                  <a:lnTo>
                    <a:pt x="2189" y="448"/>
                  </a:lnTo>
                  <a:lnTo>
                    <a:pt x="2080" y="406"/>
                  </a:lnTo>
                  <a:lnTo>
                    <a:pt x="1964" y="375"/>
                  </a:lnTo>
                  <a:lnTo>
                    <a:pt x="1846" y="354"/>
                  </a:lnTo>
                  <a:lnTo>
                    <a:pt x="1723" y="343"/>
                  </a:lnTo>
                  <a:lnTo>
                    <a:pt x="1723" y="1299"/>
                  </a:lnTo>
                  <a:lnTo>
                    <a:pt x="1625" y="1299"/>
                  </a:lnTo>
                  <a:lnTo>
                    <a:pt x="1625" y="343"/>
                  </a:lnTo>
                  <a:close/>
                  <a:moveTo>
                    <a:pt x="1674" y="0"/>
                  </a:moveTo>
                  <a:lnTo>
                    <a:pt x="1826" y="6"/>
                  </a:lnTo>
                  <a:lnTo>
                    <a:pt x="1975" y="26"/>
                  </a:lnTo>
                  <a:lnTo>
                    <a:pt x="2118" y="60"/>
                  </a:lnTo>
                  <a:lnTo>
                    <a:pt x="2259" y="105"/>
                  </a:lnTo>
                  <a:lnTo>
                    <a:pt x="2393" y="163"/>
                  </a:lnTo>
                  <a:lnTo>
                    <a:pt x="2520" y="230"/>
                  </a:lnTo>
                  <a:lnTo>
                    <a:pt x="2640" y="308"/>
                  </a:lnTo>
                  <a:lnTo>
                    <a:pt x="2752" y="395"/>
                  </a:lnTo>
                  <a:lnTo>
                    <a:pt x="2857" y="491"/>
                  </a:lnTo>
                  <a:lnTo>
                    <a:pt x="2955" y="596"/>
                  </a:lnTo>
                  <a:lnTo>
                    <a:pt x="3042" y="709"/>
                  </a:lnTo>
                  <a:lnTo>
                    <a:pt x="3120" y="830"/>
                  </a:lnTo>
                  <a:lnTo>
                    <a:pt x="3187" y="957"/>
                  </a:lnTo>
                  <a:lnTo>
                    <a:pt x="3243" y="1091"/>
                  </a:lnTo>
                  <a:lnTo>
                    <a:pt x="3288" y="1229"/>
                  </a:lnTo>
                  <a:lnTo>
                    <a:pt x="3321" y="1374"/>
                  </a:lnTo>
                  <a:lnTo>
                    <a:pt x="3341" y="1522"/>
                  </a:lnTo>
                  <a:lnTo>
                    <a:pt x="3348" y="1673"/>
                  </a:lnTo>
                  <a:lnTo>
                    <a:pt x="3341" y="1827"/>
                  </a:lnTo>
                  <a:lnTo>
                    <a:pt x="3321" y="1975"/>
                  </a:lnTo>
                  <a:lnTo>
                    <a:pt x="3288" y="2120"/>
                  </a:lnTo>
                  <a:lnTo>
                    <a:pt x="3243" y="2258"/>
                  </a:lnTo>
                  <a:lnTo>
                    <a:pt x="3187" y="2392"/>
                  </a:lnTo>
                  <a:lnTo>
                    <a:pt x="3120" y="2519"/>
                  </a:lnTo>
                  <a:lnTo>
                    <a:pt x="3042" y="2640"/>
                  </a:lnTo>
                  <a:lnTo>
                    <a:pt x="2955" y="2754"/>
                  </a:lnTo>
                  <a:lnTo>
                    <a:pt x="2857" y="2859"/>
                  </a:lnTo>
                  <a:lnTo>
                    <a:pt x="2752" y="2955"/>
                  </a:lnTo>
                  <a:lnTo>
                    <a:pt x="2640" y="3042"/>
                  </a:lnTo>
                  <a:lnTo>
                    <a:pt x="2520" y="3120"/>
                  </a:lnTo>
                  <a:lnTo>
                    <a:pt x="2393" y="3187"/>
                  </a:lnTo>
                  <a:lnTo>
                    <a:pt x="2259" y="3245"/>
                  </a:lnTo>
                  <a:lnTo>
                    <a:pt x="2118" y="3289"/>
                  </a:lnTo>
                  <a:lnTo>
                    <a:pt x="1975" y="3321"/>
                  </a:lnTo>
                  <a:lnTo>
                    <a:pt x="1826" y="3341"/>
                  </a:lnTo>
                  <a:lnTo>
                    <a:pt x="1674" y="3347"/>
                  </a:lnTo>
                  <a:lnTo>
                    <a:pt x="1522" y="3341"/>
                  </a:lnTo>
                  <a:lnTo>
                    <a:pt x="1373" y="3321"/>
                  </a:lnTo>
                  <a:lnTo>
                    <a:pt x="1230" y="3289"/>
                  </a:lnTo>
                  <a:lnTo>
                    <a:pt x="1089" y="3245"/>
                  </a:lnTo>
                  <a:lnTo>
                    <a:pt x="955" y="3187"/>
                  </a:lnTo>
                  <a:lnTo>
                    <a:pt x="828" y="3120"/>
                  </a:lnTo>
                  <a:lnTo>
                    <a:pt x="708" y="3042"/>
                  </a:lnTo>
                  <a:lnTo>
                    <a:pt x="596" y="2955"/>
                  </a:lnTo>
                  <a:lnTo>
                    <a:pt x="491" y="2859"/>
                  </a:lnTo>
                  <a:lnTo>
                    <a:pt x="393" y="2754"/>
                  </a:lnTo>
                  <a:lnTo>
                    <a:pt x="306" y="2640"/>
                  </a:lnTo>
                  <a:lnTo>
                    <a:pt x="228" y="2519"/>
                  </a:lnTo>
                  <a:lnTo>
                    <a:pt x="161" y="2392"/>
                  </a:lnTo>
                  <a:lnTo>
                    <a:pt x="105" y="2258"/>
                  </a:lnTo>
                  <a:lnTo>
                    <a:pt x="60" y="2120"/>
                  </a:lnTo>
                  <a:lnTo>
                    <a:pt x="27" y="1975"/>
                  </a:lnTo>
                  <a:lnTo>
                    <a:pt x="7" y="1827"/>
                  </a:lnTo>
                  <a:lnTo>
                    <a:pt x="0" y="1673"/>
                  </a:lnTo>
                  <a:lnTo>
                    <a:pt x="7" y="1522"/>
                  </a:lnTo>
                  <a:lnTo>
                    <a:pt x="27" y="1374"/>
                  </a:lnTo>
                  <a:lnTo>
                    <a:pt x="60" y="1229"/>
                  </a:lnTo>
                  <a:lnTo>
                    <a:pt x="105" y="1091"/>
                  </a:lnTo>
                  <a:lnTo>
                    <a:pt x="161" y="957"/>
                  </a:lnTo>
                  <a:lnTo>
                    <a:pt x="228" y="830"/>
                  </a:lnTo>
                  <a:lnTo>
                    <a:pt x="306" y="709"/>
                  </a:lnTo>
                  <a:lnTo>
                    <a:pt x="393" y="596"/>
                  </a:lnTo>
                  <a:lnTo>
                    <a:pt x="491" y="491"/>
                  </a:lnTo>
                  <a:lnTo>
                    <a:pt x="596" y="395"/>
                  </a:lnTo>
                  <a:lnTo>
                    <a:pt x="708" y="308"/>
                  </a:lnTo>
                  <a:lnTo>
                    <a:pt x="828" y="230"/>
                  </a:lnTo>
                  <a:lnTo>
                    <a:pt x="955" y="163"/>
                  </a:lnTo>
                  <a:lnTo>
                    <a:pt x="1089" y="105"/>
                  </a:lnTo>
                  <a:lnTo>
                    <a:pt x="1230" y="60"/>
                  </a:lnTo>
                  <a:lnTo>
                    <a:pt x="1373" y="26"/>
                  </a:lnTo>
                  <a:lnTo>
                    <a:pt x="1522" y="6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6"/>
            <p:cNvSpPr/>
            <p:nvPr/>
          </p:nvSpPr>
          <p:spPr>
            <a:xfrm>
              <a:off x="9202356" y="4481868"/>
              <a:ext cx="834746" cy="832286"/>
            </a:xfrm>
            <a:custGeom>
              <a:avLst/>
              <a:gdLst/>
              <a:ahLst/>
              <a:cxnLst/>
              <a:rect l="l" t="t" r="r" b="b"/>
              <a:pathLst>
                <a:path w="1018" h="1015" extrusionOk="0">
                  <a:moveTo>
                    <a:pt x="509" y="194"/>
                  </a:moveTo>
                  <a:lnTo>
                    <a:pt x="446" y="201"/>
                  </a:lnTo>
                  <a:lnTo>
                    <a:pt x="386" y="219"/>
                  </a:lnTo>
                  <a:lnTo>
                    <a:pt x="333" y="248"/>
                  </a:lnTo>
                  <a:lnTo>
                    <a:pt x="288" y="286"/>
                  </a:lnTo>
                  <a:lnTo>
                    <a:pt x="248" y="332"/>
                  </a:lnTo>
                  <a:lnTo>
                    <a:pt x="219" y="386"/>
                  </a:lnTo>
                  <a:lnTo>
                    <a:pt x="201" y="444"/>
                  </a:lnTo>
                  <a:lnTo>
                    <a:pt x="194" y="506"/>
                  </a:lnTo>
                  <a:lnTo>
                    <a:pt x="201" y="571"/>
                  </a:lnTo>
                  <a:lnTo>
                    <a:pt x="219" y="629"/>
                  </a:lnTo>
                  <a:lnTo>
                    <a:pt x="248" y="683"/>
                  </a:lnTo>
                  <a:lnTo>
                    <a:pt x="288" y="730"/>
                  </a:lnTo>
                  <a:lnTo>
                    <a:pt x="333" y="768"/>
                  </a:lnTo>
                  <a:lnTo>
                    <a:pt x="386" y="797"/>
                  </a:lnTo>
                  <a:lnTo>
                    <a:pt x="446" y="814"/>
                  </a:lnTo>
                  <a:lnTo>
                    <a:pt x="509" y="821"/>
                  </a:lnTo>
                  <a:lnTo>
                    <a:pt x="571" y="814"/>
                  </a:lnTo>
                  <a:lnTo>
                    <a:pt x="632" y="797"/>
                  </a:lnTo>
                  <a:lnTo>
                    <a:pt x="685" y="768"/>
                  </a:lnTo>
                  <a:lnTo>
                    <a:pt x="732" y="730"/>
                  </a:lnTo>
                  <a:lnTo>
                    <a:pt x="770" y="683"/>
                  </a:lnTo>
                  <a:lnTo>
                    <a:pt x="799" y="629"/>
                  </a:lnTo>
                  <a:lnTo>
                    <a:pt x="817" y="571"/>
                  </a:lnTo>
                  <a:lnTo>
                    <a:pt x="824" y="506"/>
                  </a:lnTo>
                  <a:lnTo>
                    <a:pt x="817" y="444"/>
                  </a:lnTo>
                  <a:lnTo>
                    <a:pt x="799" y="386"/>
                  </a:lnTo>
                  <a:lnTo>
                    <a:pt x="770" y="332"/>
                  </a:lnTo>
                  <a:lnTo>
                    <a:pt x="732" y="286"/>
                  </a:lnTo>
                  <a:lnTo>
                    <a:pt x="685" y="248"/>
                  </a:lnTo>
                  <a:lnTo>
                    <a:pt x="632" y="219"/>
                  </a:lnTo>
                  <a:lnTo>
                    <a:pt x="571" y="201"/>
                  </a:lnTo>
                  <a:lnTo>
                    <a:pt x="509" y="194"/>
                  </a:lnTo>
                  <a:close/>
                  <a:moveTo>
                    <a:pt x="509" y="0"/>
                  </a:moveTo>
                  <a:lnTo>
                    <a:pt x="591" y="7"/>
                  </a:lnTo>
                  <a:lnTo>
                    <a:pt x="670" y="24"/>
                  </a:lnTo>
                  <a:lnTo>
                    <a:pt x="743" y="56"/>
                  </a:lnTo>
                  <a:lnTo>
                    <a:pt x="810" y="98"/>
                  </a:lnTo>
                  <a:lnTo>
                    <a:pt x="868" y="147"/>
                  </a:lnTo>
                  <a:lnTo>
                    <a:pt x="920" y="207"/>
                  </a:lnTo>
                  <a:lnTo>
                    <a:pt x="960" y="274"/>
                  </a:lnTo>
                  <a:lnTo>
                    <a:pt x="991" y="346"/>
                  </a:lnTo>
                  <a:lnTo>
                    <a:pt x="1011" y="424"/>
                  </a:lnTo>
                  <a:lnTo>
                    <a:pt x="1018" y="506"/>
                  </a:lnTo>
                  <a:lnTo>
                    <a:pt x="1011" y="589"/>
                  </a:lnTo>
                  <a:lnTo>
                    <a:pt x="991" y="667"/>
                  </a:lnTo>
                  <a:lnTo>
                    <a:pt x="960" y="741"/>
                  </a:lnTo>
                  <a:lnTo>
                    <a:pt x="920" y="808"/>
                  </a:lnTo>
                  <a:lnTo>
                    <a:pt x="868" y="866"/>
                  </a:lnTo>
                  <a:lnTo>
                    <a:pt x="810" y="917"/>
                  </a:lnTo>
                  <a:lnTo>
                    <a:pt x="743" y="960"/>
                  </a:lnTo>
                  <a:lnTo>
                    <a:pt x="670" y="991"/>
                  </a:lnTo>
                  <a:lnTo>
                    <a:pt x="591" y="1009"/>
                  </a:lnTo>
                  <a:lnTo>
                    <a:pt x="509" y="1015"/>
                  </a:lnTo>
                  <a:lnTo>
                    <a:pt x="426" y="1009"/>
                  </a:lnTo>
                  <a:lnTo>
                    <a:pt x="348" y="991"/>
                  </a:lnTo>
                  <a:lnTo>
                    <a:pt x="275" y="960"/>
                  </a:lnTo>
                  <a:lnTo>
                    <a:pt x="210" y="917"/>
                  </a:lnTo>
                  <a:lnTo>
                    <a:pt x="150" y="866"/>
                  </a:lnTo>
                  <a:lnTo>
                    <a:pt x="98" y="808"/>
                  </a:lnTo>
                  <a:lnTo>
                    <a:pt x="58" y="741"/>
                  </a:lnTo>
                  <a:lnTo>
                    <a:pt x="27" y="667"/>
                  </a:lnTo>
                  <a:lnTo>
                    <a:pt x="7" y="589"/>
                  </a:lnTo>
                  <a:lnTo>
                    <a:pt x="0" y="506"/>
                  </a:lnTo>
                  <a:lnTo>
                    <a:pt x="7" y="424"/>
                  </a:lnTo>
                  <a:lnTo>
                    <a:pt x="27" y="346"/>
                  </a:lnTo>
                  <a:lnTo>
                    <a:pt x="58" y="274"/>
                  </a:lnTo>
                  <a:lnTo>
                    <a:pt x="98" y="207"/>
                  </a:lnTo>
                  <a:lnTo>
                    <a:pt x="150" y="147"/>
                  </a:lnTo>
                  <a:lnTo>
                    <a:pt x="210" y="98"/>
                  </a:lnTo>
                  <a:lnTo>
                    <a:pt x="275" y="56"/>
                  </a:lnTo>
                  <a:lnTo>
                    <a:pt x="348" y="24"/>
                  </a:lnTo>
                  <a:lnTo>
                    <a:pt x="426" y="7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0" name="Google Shape;960;p16"/>
          <p:cNvSpPr txBox="1"/>
          <p:nvPr/>
        </p:nvSpPr>
        <p:spPr>
          <a:xfrm>
            <a:off x="353300" y="924198"/>
            <a:ext cx="11744358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time we use </a:t>
            </a:r>
            <a:r>
              <a:rPr lang="en-US" sz="2600" b="1" i="1">
                <a:solidFill>
                  <a:srgbClr val="6B01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now we are dealing with binary variable for our target variable</a:t>
            </a:r>
            <a:endParaRPr/>
          </a:p>
        </p:txBody>
      </p:sp>
      <p:sp>
        <p:nvSpPr>
          <p:cNvPr id="961" name="Google Shape;961;p16"/>
          <p:cNvSpPr/>
          <p:nvPr/>
        </p:nvSpPr>
        <p:spPr>
          <a:xfrm>
            <a:off x="4096408" y="3051495"/>
            <a:ext cx="7559464" cy="130791"/>
          </a:xfrm>
          <a:prstGeom prst="rect">
            <a:avLst/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16"/>
          <p:cNvSpPr/>
          <p:nvPr/>
        </p:nvSpPr>
        <p:spPr>
          <a:xfrm rot="-5400000">
            <a:off x="3811147" y="3592553"/>
            <a:ext cx="3323066" cy="149641"/>
          </a:xfrm>
          <a:prstGeom prst="rect">
            <a:avLst/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16"/>
          <p:cNvSpPr txBox="1"/>
          <p:nvPr/>
        </p:nvSpPr>
        <p:spPr>
          <a:xfrm>
            <a:off x="4049488" y="3396171"/>
            <a:ext cx="12264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price</a:t>
            </a:r>
            <a:endParaRPr/>
          </a:p>
        </p:txBody>
      </p:sp>
      <p:sp>
        <p:nvSpPr>
          <p:cNvPr id="964" name="Google Shape;964;p16"/>
          <p:cNvSpPr txBox="1"/>
          <p:nvPr/>
        </p:nvSpPr>
        <p:spPr>
          <a:xfrm>
            <a:off x="4049488" y="4643343"/>
            <a:ext cx="12264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price</a:t>
            </a:r>
            <a:endParaRPr/>
          </a:p>
        </p:txBody>
      </p:sp>
      <p:sp>
        <p:nvSpPr>
          <p:cNvPr id="965" name="Google Shape;965;p16"/>
          <p:cNvSpPr txBox="1"/>
          <p:nvPr/>
        </p:nvSpPr>
        <p:spPr>
          <a:xfrm>
            <a:off x="5654509" y="2389765"/>
            <a:ext cx="16722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</a:t>
            </a:r>
            <a:endParaRPr/>
          </a:p>
        </p:txBody>
      </p:sp>
      <p:sp>
        <p:nvSpPr>
          <p:cNvPr id="966" name="Google Shape;966;p16"/>
          <p:cNvSpPr txBox="1"/>
          <p:nvPr/>
        </p:nvSpPr>
        <p:spPr>
          <a:xfrm>
            <a:off x="7720969" y="2410574"/>
            <a:ext cx="11103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7" name="Google Shape;967;p16"/>
          <p:cNvSpPr txBox="1"/>
          <p:nvPr/>
        </p:nvSpPr>
        <p:spPr>
          <a:xfrm>
            <a:off x="9398946" y="2389765"/>
            <a:ext cx="214806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F-Measure</a:t>
            </a:r>
            <a:endParaRPr/>
          </a:p>
        </p:txBody>
      </p:sp>
      <p:sp>
        <p:nvSpPr>
          <p:cNvPr id="968" name="Google Shape;968;p16"/>
          <p:cNvSpPr txBox="1"/>
          <p:nvPr/>
        </p:nvSpPr>
        <p:spPr>
          <a:xfrm>
            <a:off x="5927401" y="3387441"/>
            <a:ext cx="8090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0.65</a:t>
            </a:r>
            <a:endParaRPr/>
          </a:p>
        </p:txBody>
      </p:sp>
      <p:sp>
        <p:nvSpPr>
          <p:cNvPr id="969" name="Google Shape;969;p16"/>
          <p:cNvSpPr txBox="1"/>
          <p:nvPr/>
        </p:nvSpPr>
        <p:spPr>
          <a:xfrm>
            <a:off x="5911616" y="4617276"/>
            <a:ext cx="13280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0.80</a:t>
            </a:r>
            <a:endParaRPr/>
          </a:p>
        </p:txBody>
      </p:sp>
      <p:sp>
        <p:nvSpPr>
          <p:cNvPr id="970" name="Google Shape;970;p16"/>
          <p:cNvSpPr txBox="1"/>
          <p:nvPr/>
        </p:nvSpPr>
        <p:spPr>
          <a:xfrm>
            <a:off x="7703694" y="3387441"/>
            <a:ext cx="13280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0.59</a:t>
            </a:r>
            <a:endParaRPr/>
          </a:p>
        </p:txBody>
      </p:sp>
      <p:sp>
        <p:nvSpPr>
          <p:cNvPr id="971" name="Google Shape;971;p16"/>
          <p:cNvSpPr txBox="1"/>
          <p:nvPr/>
        </p:nvSpPr>
        <p:spPr>
          <a:xfrm>
            <a:off x="7770299" y="4668410"/>
            <a:ext cx="13280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0.84</a:t>
            </a:r>
            <a:endParaRPr/>
          </a:p>
        </p:txBody>
      </p:sp>
      <p:sp>
        <p:nvSpPr>
          <p:cNvPr id="972" name="Google Shape;972;p16"/>
          <p:cNvSpPr txBox="1"/>
          <p:nvPr/>
        </p:nvSpPr>
        <p:spPr>
          <a:xfrm>
            <a:off x="9705249" y="3383554"/>
            <a:ext cx="13280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0.62</a:t>
            </a:r>
            <a:endParaRPr/>
          </a:p>
        </p:txBody>
      </p:sp>
      <p:sp>
        <p:nvSpPr>
          <p:cNvPr id="973" name="Google Shape;973;p16"/>
          <p:cNvSpPr txBox="1"/>
          <p:nvPr/>
        </p:nvSpPr>
        <p:spPr>
          <a:xfrm>
            <a:off x="9705249" y="4617275"/>
            <a:ext cx="13280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0.82</a:t>
            </a:r>
            <a:endParaRPr/>
          </a:p>
        </p:txBody>
      </p:sp>
      <p:sp>
        <p:nvSpPr>
          <p:cNvPr id="974" name="Google Shape;974;p16"/>
          <p:cNvSpPr txBox="1"/>
          <p:nvPr/>
        </p:nvSpPr>
        <p:spPr>
          <a:xfrm>
            <a:off x="3374574" y="5937014"/>
            <a:ext cx="64007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score = 0.7598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8"/>
          <p:cNvSpPr/>
          <p:nvPr/>
        </p:nvSpPr>
        <p:spPr>
          <a:xfrm>
            <a:off x="1" y="0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</p:txBody>
      </p:sp>
      <p:sp>
        <p:nvSpPr>
          <p:cNvPr id="1022" name="Google Shape;1022;p18"/>
          <p:cNvSpPr/>
          <p:nvPr/>
        </p:nvSpPr>
        <p:spPr>
          <a:xfrm>
            <a:off x="2017486" y="7257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/>
          </a:p>
        </p:txBody>
      </p:sp>
      <p:sp>
        <p:nvSpPr>
          <p:cNvPr id="1023" name="Google Shape;1023;p18"/>
          <p:cNvSpPr/>
          <p:nvPr/>
        </p:nvSpPr>
        <p:spPr>
          <a:xfrm>
            <a:off x="4049487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Regression+</a:t>
            </a:r>
            <a:endParaRPr dirty="0"/>
          </a:p>
        </p:txBody>
      </p:sp>
      <p:sp>
        <p:nvSpPr>
          <p:cNvPr id="1024" name="Google Shape;1024;p18"/>
          <p:cNvSpPr/>
          <p:nvPr/>
        </p:nvSpPr>
        <p:spPr>
          <a:xfrm>
            <a:off x="6074226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/>
          </a:p>
        </p:txBody>
      </p:sp>
      <p:sp>
        <p:nvSpPr>
          <p:cNvPr id="1025" name="Google Shape;1025;p18"/>
          <p:cNvSpPr/>
          <p:nvPr/>
        </p:nvSpPr>
        <p:spPr>
          <a:xfrm>
            <a:off x="8186061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</p:txBody>
      </p:sp>
      <p:sp>
        <p:nvSpPr>
          <p:cNvPr id="1026" name="Google Shape;1026;p18"/>
          <p:cNvSpPr/>
          <p:nvPr/>
        </p:nvSpPr>
        <p:spPr>
          <a:xfrm>
            <a:off x="10247085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6B0101"/>
          </a:solidFill>
          <a:ln w="2540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1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i="1" dirty="0"/>
          </a:p>
        </p:txBody>
      </p:sp>
      <p:sp>
        <p:nvSpPr>
          <p:cNvPr id="1027" name="Google Shape;1027;p18"/>
          <p:cNvSpPr/>
          <p:nvPr/>
        </p:nvSpPr>
        <p:spPr>
          <a:xfrm>
            <a:off x="528283" y="1629923"/>
            <a:ext cx="5236412" cy="149182"/>
          </a:xfrm>
          <a:prstGeom prst="rect">
            <a:avLst/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18"/>
          <p:cNvSpPr/>
          <p:nvPr/>
        </p:nvSpPr>
        <p:spPr>
          <a:xfrm rot="-5400000">
            <a:off x="-1517102" y="3760579"/>
            <a:ext cx="5766464" cy="110332"/>
          </a:xfrm>
          <a:prstGeom prst="rect">
            <a:avLst/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18"/>
          <p:cNvSpPr txBox="1"/>
          <p:nvPr/>
        </p:nvSpPr>
        <p:spPr>
          <a:xfrm>
            <a:off x="1987668" y="1053548"/>
            <a:ext cx="13717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0" name="Google Shape;1030;p18"/>
          <p:cNvSpPr txBox="1"/>
          <p:nvPr/>
        </p:nvSpPr>
        <p:spPr>
          <a:xfrm>
            <a:off x="4012095" y="1073426"/>
            <a:ext cx="16003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1" name="Google Shape;1031;p18"/>
          <p:cNvSpPr txBox="1"/>
          <p:nvPr/>
        </p:nvSpPr>
        <p:spPr>
          <a:xfrm>
            <a:off x="7273707" y="2214680"/>
            <a:ext cx="394583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>
                <a:solidFill>
                  <a:srgbClr val="6B01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of importance according to the decision tree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2" name="Google Shape;1032;p18"/>
          <p:cNvSpPr txBox="1"/>
          <p:nvPr/>
        </p:nvSpPr>
        <p:spPr>
          <a:xfrm>
            <a:off x="784189" y="1817697"/>
            <a:ext cx="526774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3" name="Google Shape;1033;p18"/>
          <p:cNvSpPr txBox="1"/>
          <p:nvPr/>
        </p:nvSpPr>
        <p:spPr>
          <a:xfrm>
            <a:off x="1922527" y="1873937"/>
            <a:ext cx="220845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post legal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State-Nevada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State-New Mexico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State-Oregan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State- Washington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4" name="Google Shape;1034;p18"/>
          <p:cNvSpPr txBox="1"/>
          <p:nvPr/>
        </p:nvSpPr>
        <p:spPr>
          <a:xfrm>
            <a:off x="4544954" y="1806595"/>
            <a:ext cx="1067498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1000">
              <a:schemeClr val="lt1"/>
            </a:gs>
            <a:gs pos="100000">
              <a:srgbClr val="8B8B8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9"/>
          <p:cNvSpPr/>
          <p:nvPr/>
        </p:nvSpPr>
        <p:spPr>
          <a:xfrm>
            <a:off x="1095830" y="3606800"/>
            <a:ext cx="9818915" cy="58057"/>
          </a:xfrm>
          <a:prstGeom prst="rect">
            <a:avLst/>
          </a:prstGeom>
          <a:solidFill>
            <a:srgbClr val="6B0101"/>
          </a:solidFill>
          <a:ln w="2540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19"/>
          <p:cNvSpPr txBox="1"/>
          <p:nvPr/>
        </p:nvSpPr>
        <p:spPr>
          <a:xfrm>
            <a:off x="3833587" y="3000375"/>
            <a:ext cx="434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for your attention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1000">
              <a:schemeClr val="lt1"/>
            </a:gs>
            <a:gs pos="100000">
              <a:srgbClr val="8B8B8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be02ea6fc_0_0"/>
          <p:cNvSpPr/>
          <p:nvPr/>
        </p:nvSpPr>
        <p:spPr>
          <a:xfrm>
            <a:off x="779561" y="857731"/>
            <a:ext cx="31038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6B01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1" i="1" u="none" strike="noStrike" cap="none">
              <a:solidFill>
                <a:srgbClr val="6B010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6be02ea6fc_0_0"/>
          <p:cNvSpPr/>
          <p:nvPr/>
        </p:nvSpPr>
        <p:spPr>
          <a:xfrm>
            <a:off x="503787" y="1690347"/>
            <a:ext cx="6223800" cy="3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1">
              <a:solidFill>
                <a:srgbClr val="6B010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set tracks marijuana sales history of </a:t>
            </a:r>
            <a:r>
              <a:rPr lang="en-US" sz="2400" b="1" i="1">
                <a:solidFill>
                  <a:srgbClr val="6B01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117,931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1">
                <a:solidFill>
                  <a:srgbClr val="6B01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across 50 U.S. states between January </a:t>
            </a:r>
            <a:r>
              <a:rPr lang="en-US" sz="2400" b="1" i="1">
                <a:solidFill>
                  <a:srgbClr val="6B01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2012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October </a:t>
            </a:r>
            <a:r>
              <a:rPr lang="en-US" sz="2400" b="1" i="1">
                <a:solidFill>
                  <a:srgbClr val="6B01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400" b="1" i="1">
              <a:solidFill>
                <a:srgbClr val="6B010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400" b="1" i="1">
              <a:solidFill>
                <a:srgbClr val="6B010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❖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November 16, 2012 Colorado (CO) and Washington (WA) became the first two states to legalize the </a:t>
            </a:r>
            <a:r>
              <a:rPr lang="en-US" sz="2400" b="1" i="1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recreational use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Marijuana.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g6be02ea6fc_0_0"/>
          <p:cNvSpPr/>
          <p:nvPr/>
        </p:nvSpPr>
        <p:spPr>
          <a:xfrm>
            <a:off x="1" y="0"/>
            <a:ext cx="1944900" cy="624000"/>
          </a:xfrm>
          <a:prstGeom prst="roundRect">
            <a:avLst>
              <a:gd name="adj" fmla="val 16667"/>
            </a:avLst>
          </a:prstGeom>
          <a:solidFill>
            <a:srgbClr val="6B0101"/>
          </a:solidFill>
          <a:ln w="2540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389" name="Google Shape;389;g6be02ea6fc_0_0"/>
          <p:cNvSpPr/>
          <p:nvPr/>
        </p:nvSpPr>
        <p:spPr>
          <a:xfrm>
            <a:off x="2017486" y="7257"/>
            <a:ext cx="1944900" cy="624000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/>
          </a:p>
        </p:txBody>
      </p:sp>
      <p:sp>
        <p:nvSpPr>
          <p:cNvPr id="390" name="Google Shape;390;g6be02ea6fc_0_0"/>
          <p:cNvSpPr/>
          <p:nvPr/>
        </p:nvSpPr>
        <p:spPr>
          <a:xfrm>
            <a:off x="4049487" y="7257"/>
            <a:ext cx="1944900" cy="624000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Regression+</a:t>
            </a:r>
            <a:endParaRPr dirty="0"/>
          </a:p>
        </p:txBody>
      </p:sp>
      <p:sp>
        <p:nvSpPr>
          <p:cNvPr id="391" name="Google Shape;391;g6be02ea6fc_0_0"/>
          <p:cNvSpPr/>
          <p:nvPr/>
        </p:nvSpPr>
        <p:spPr>
          <a:xfrm>
            <a:off x="6074226" y="7257"/>
            <a:ext cx="1944900" cy="624000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/>
          </a:p>
        </p:txBody>
      </p:sp>
      <p:sp>
        <p:nvSpPr>
          <p:cNvPr id="392" name="Google Shape;392;g6be02ea6fc_0_0"/>
          <p:cNvSpPr/>
          <p:nvPr/>
        </p:nvSpPr>
        <p:spPr>
          <a:xfrm>
            <a:off x="8186061" y="7257"/>
            <a:ext cx="1944900" cy="624000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</p:txBody>
      </p:sp>
      <p:sp>
        <p:nvSpPr>
          <p:cNvPr id="393" name="Google Shape;393;g6be02ea6fc_0_0"/>
          <p:cNvSpPr/>
          <p:nvPr/>
        </p:nvSpPr>
        <p:spPr>
          <a:xfrm>
            <a:off x="10247085" y="7257"/>
            <a:ext cx="1944900" cy="624000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grpSp>
        <p:nvGrpSpPr>
          <p:cNvPr id="394" name="Google Shape;394;g6be02ea6fc_0_0"/>
          <p:cNvGrpSpPr/>
          <p:nvPr/>
        </p:nvGrpSpPr>
        <p:grpSpPr>
          <a:xfrm>
            <a:off x="6872812" y="2038171"/>
            <a:ext cx="5103399" cy="3421358"/>
            <a:chOff x="1334096" y="1471302"/>
            <a:chExt cx="6464909" cy="4777098"/>
          </a:xfrm>
        </p:grpSpPr>
        <p:sp>
          <p:nvSpPr>
            <p:cNvPr id="395" name="Google Shape;395;g6be02ea6fc_0_0"/>
            <p:cNvSpPr/>
            <p:nvPr/>
          </p:nvSpPr>
          <p:spPr>
            <a:xfrm>
              <a:off x="2011902" y="1520794"/>
              <a:ext cx="44372" cy="59732"/>
            </a:xfrm>
            <a:custGeom>
              <a:avLst/>
              <a:gdLst/>
              <a:ahLst/>
              <a:cxnLst/>
              <a:rect l="l" t="t" r="r" b="b"/>
              <a:pathLst>
                <a:path w="17" h="22" extrusionOk="0">
                  <a:moveTo>
                    <a:pt x="17" y="8"/>
                  </a:moveTo>
                  <a:cubicBezTo>
                    <a:pt x="16" y="12"/>
                    <a:pt x="14" y="17"/>
                    <a:pt x="13" y="22"/>
                  </a:cubicBezTo>
                  <a:cubicBezTo>
                    <a:pt x="9" y="17"/>
                    <a:pt x="0" y="18"/>
                    <a:pt x="1" y="8"/>
                  </a:cubicBezTo>
                  <a:cubicBezTo>
                    <a:pt x="10" y="19"/>
                    <a:pt x="4" y="0"/>
                    <a:pt x="17" y="8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g6be02ea6fc_0_0"/>
            <p:cNvSpPr/>
            <p:nvPr/>
          </p:nvSpPr>
          <p:spPr>
            <a:xfrm>
              <a:off x="2040914" y="1566872"/>
              <a:ext cx="32426" cy="56319"/>
            </a:xfrm>
            <a:custGeom>
              <a:avLst/>
              <a:gdLst/>
              <a:ahLst/>
              <a:cxnLst/>
              <a:rect l="l" t="t" r="r" b="b"/>
              <a:pathLst>
                <a:path w="12" h="21" extrusionOk="0">
                  <a:moveTo>
                    <a:pt x="11" y="12"/>
                  </a:moveTo>
                  <a:cubicBezTo>
                    <a:pt x="7" y="16"/>
                    <a:pt x="2" y="12"/>
                    <a:pt x="6" y="21"/>
                  </a:cubicBezTo>
                  <a:cubicBezTo>
                    <a:pt x="3" y="20"/>
                    <a:pt x="3" y="17"/>
                    <a:pt x="0" y="16"/>
                  </a:cubicBezTo>
                  <a:cubicBezTo>
                    <a:pt x="6" y="13"/>
                    <a:pt x="4" y="2"/>
                    <a:pt x="11" y="0"/>
                  </a:cubicBezTo>
                  <a:cubicBezTo>
                    <a:pt x="12" y="4"/>
                    <a:pt x="4" y="10"/>
                    <a:pt x="11" y="12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g6be02ea6fc_0_0"/>
            <p:cNvSpPr/>
            <p:nvPr/>
          </p:nvSpPr>
          <p:spPr>
            <a:xfrm>
              <a:off x="1825881" y="3763275"/>
              <a:ext cx="42666" cy="29013"/>
            </a:xfrm>
            <a:custGeom>
              <a:avLst/>
              <a:gdLst/>
              <a:ahLst/>
              <a:cxnLst/>
              <a:rect l="l" t="t" r="r" b="b"/>
              <a:pathLst>
                <a:path w="16" h="11" extrusionOk="0">
                  <a:moveTo>
                    <a:pt x="5" y="2"/>
                  </a:moveTo>
                  <a:cubicBezTo>
                    <a:pt x="12" y="0"/>
                    <a:pt x="12" y="5"/>
                    <a:pt x="16" y="6"/>
                  </a:cubicBezTo>
                  <a:cubicBezTo>
                    <a:pt x="15" y="11"/>
                    <a:pt x="0" y="10"/>
                    <a:pt x="5" y="2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g6be02ea6fc_0_0"/>
            <p:cNvSpPr/>
            <p:nvPr/>
          </p:nvSpPr>
          <p:spPr>
            <a:xfrm>
              <a:off x="1576717" y="1471302"/>
              <a:ext cx="6222288" cy="3785254"/>
            </a:xfrm>
            <a:custGeom>
              <a:avLst/>
              <a:gdLst/>
              <a:ahLst/>
              <a:cxnLst/>
              <a:rect l="l" t="t" r="r" b="b"/>
              <a:pathLst>
                <a:path w="2321" h="1412" extrusionOk="0">
                  <a:moveTo>
                    <a:pt x="2224" y="0"/>
                  </a:moveTo>
                  <a:cubicBezTo>
                    <a:pt x="2226" y="0"/>
                    <a:pt x="2227" y="0"/>
                    <a:pt x="2229" y="0"/>
                  </a:cubicBezTo>
                  <a:cubicBezTo>
                    <a:pt x="2229" y="1"/>
                    <a:pt x="2229" y="2"/>
                    <a:pt x="2229" y="2"/>
                  </a:cubicBezTo>
                  <a:cubicBezTo>
                    <a:pt x="2261" y="10"/>
                    <a:pt x="2262" y="58"/>
                    <a:pt x="2272" y="82"/>
                  </a:cubicBezTo>
                  <a:cubicBezTo>
                    <a:pt x="2278" y="84"/>
                    <a:pt x="2284" y="86"/>
                    <a:pt x="2290" y="84"/>
                  </a:cubicBezTo>
                  <a:cubicBezTo>
                    <a:pt x="2288" y="95"/>
                    <a:pt x="2297" y="97"/>
                    <a:pt x="2297" y="107"/>
                  </a:cubicBezTo>
                  <a:cubicBezTo>
                    <a:pt x="2310" y="98"/>
                    <a:pt x="2313" y="109"/>
                    <a:pt x="2321" y="118"/>
                  </a:cubicBezTo>
                  <a:cubicBezTo>
                    <a:pt x="2321" y="119"/>
                    <a:pt x="2321" y="119"/>
                    <a:pt x="2321" y="120"/>
                  </a:cubicBezTo>
                  <a:cubicBezTo>
                    <a:pt x="2316" y="121"/>
                    <a:pt x="2316" y="129"/>
                    <a:pt x="2315" y="134"/>
                  </a:cubicBezTo>
                  <a:cubicBezTo>
                    <a:pt x="2313" y="133"/>
                    <a:pt x="2311" y="132"/>
                    <a:pt x="2310" y="129"/>
                  </a:cubicBezTo>
                  <a:cubicBezTo>
                    <a:pt x="2313" y="133"/>
                    <a:pt x="2299" y="137"/>
                    <a:pt x="2306" y="143"/>
                  </a:cubicBezTo>
                  <a:cubicBezTo>
                    <a:pt x="2305" y="144"/>
                    <a:pt x="2297" y="144"/>
                    <a:pt x="2297" y="143"/>
                  </a:cubicBezTo>
                  <a:cubicBezTo>
                    <a:pt x="2293" y="146"/>
                    <a:pt x="2294" y="154"/>
                    <a:pt x="2290" y="156"/>
                  </a:cubicBezTo>
                  <a:cubicBezTo>
                    <a:pt x="2283" y="158"/>
                    <a:pt x="2287" y="149"/>
                    <a:pt x="2278" y="152"/>
                  </a:cubicBezTo>
                  <a:cubicBezTo>
                    <a:pt x="2283" y="160"/>
                    <a:pt x="2286" y="158"/>
                    <a:pt x="2281" y="168"/>
                  </a:cubicBezTo>
                  <a:cubicBezTo>
                    <a:pt x="2271" y="171"/>
                    <a:pt x="2281" y="155"/>
                    <a:pt x="2272" y="159"/>
                  </a:cubicBezTo>
                  <a:cubicBezTo>
                    <a:pt x="2265" y="164"/>
                    <a:pt x="2274" y="169"/>
                    <a:pt x="2269" y="175"/>
                  </a:cubicBezTo>
                  <a:cubicBezTo>
                    <a:pt x="2269" y="183"/>
                    <a:pt x="2264" y="168"/>
                    <a:pt x="2269" y="170"/>
                  </a:cubicBezTo>
                  <a:cubicBezTo>
                    <a:pt x="2268" y="165"/>
                    <a:pt x="2255" y="170"/>
                    <a:pt x="2258" y="161"/>
                  </a:cubicBezTo>
                  <a:cubicBezTo>
                    <a:pt x="2249" y="171"/>
                    <a:pt x="2258" y="174"/>
                    <a:pt x="2253" y="193"/>
                  </a:cubicBezTo>
                  <a:cubicBezTo>
                    <a:pt x="2242" y="196"/>
                    <a:pt x="2237" y="205"/>
                    <a:pt x="2233" y="215"/>
                  </a:cubicBezTo>
                  <a:cubicBezTo>
                    <a:pt x="2229" y="210"/>
                    <a:pt x="2222" y="220"/>
                    <a:pt x="2224" y="209"/>
                  </a:cubicBezTo>
                  <a:cubicBezTo>
                    <a:pt x="2211" y="218"/>
                    <a:pt x="2224" y="237"/>
                    <a:pt x="2210" y="243"/>
                  </a:cubicBezTo>
                  <a:cubicBezTo>
                    <a:pt x="2214" y="255"/>
                    <a:pt x="2200" y="287"/>
                    <a:pt x="2222" y="281"/>
                  </a:cubicBezTo>
                  <a:cubicBezTo>
                    <a:pt x="2218" y="289"/>
                    <a:pt x="2209" y="291"/>
                    <a:pt x="2210" y="304"/>
                  </a:cubicBezTo>
                  <a:cubicBezTo>
                    <a:pt x="2229" y="299"/>
                    <a:pt x="2233" y="340"/>
                    <a:pt x="2258" y="322"/>
                  </a:cubicBezTo>
                  <a:cubicBezTo>
                    <a:pt x="2259" y="314"/>
                    <a:pt x="2254" y="312"/>
                    <a:pt x="2251" y="308"/>
                  </a:cubicBezTo>
                  <a:cubicBezTo>
                    <a:pt x="2256" y="305"/>
                    <a:pt x="2263" y="319"/>
                    <a:pt x="2265" y="326"/>
                  </a:cubicBezTo>
                  <a:cubicBezTo>
                    <a:pt x="2253" y="329"/>
                    <a:pt x="2246" y="335"/>
                    <a:pt x="2240" y="342"/>
                  </a:cubicBezTo>
                  <a:cubicBezTo>
                    <a:pt x="2235" y="342"/>
                    <a:pt x="2239" y="332"/>
                    <a:pt x="2233" y="333"/>
                  </a:cubicBezTo>
                  <a:cubicBezTo>
                    <a:pt x="2229" y="344"/>
                    <a:pt x="2219" y="350"/>
                    <a:pt x="2215" y="354"/>
                  </a:cubicBezTo>
                  <a:cubicBezTo>
                    <a:pt x="2211" y="348"/>
                    <a:pt x="2216" y="346"/>
                    <a:pt x="2210" y="340"/>
                  </a:cubicBezTo>
                  <a:cubicBezTo>
                    <a:pt x="2201" y="343"/>
                    <a:pt x="2210" y="352"/>
                    <a:pt x="2208" y="360"/>
                  </a:cubicBezTo>
                  <a:cubicBezTo>
                    <a:pt x="2175" y="379"/>
                    <a:pt x="2139" y="383"/>
                    <a:pt x="2122" y="417"/>
                  </a:cubicBezTo>
                  <a:cubicBezTo>
                    <a:pt x="2135" y="408"/>
                    <a:pt x="2168" y="400"/>
                    <a:pt x="2181" y="383"/>
                  </a:cubicBezTo>
                  <a:cubicBezTo>
                    <a:pt x="2176" y="388"/>
                    <a:pt x="2182" y="388"/>
                    <a:pt x="2188" y="388"/>
                  </a:cubicBezTo>
                  <a:cubicBezTo>
                    <a:pt x="2174" y="412"/>
                    <a:pt x="2147" y="422"/>
                    <a:pt x="2122" y="435"/>
                  </a:cubicBezTo>
                  <a:cubicBezTo>
                    <a:pt x="2117" y="436"/>
                    <a:pt x="2119" y="429"/>
                    <a:pt x="2115" y="428"/>
                  </a:cubicBezTo>
                  <a:cubicBezTo>
                    <a:pt x="2112" y="433"/>
                    <a:pt x="2117" y="439"/>
                    <a:pt x="2108" y="442"/>
                  </a:cubicBezTo>
                  <a:cubicBezTo>
                    <a:pt x="2112" y="447"/>
                    <a:pt x="2116" y="440"/>
                    <a:pt x="2122" y="444"/>
                  </a:cubicBezTo>
                  <a:cubicBezTo>
                    <a:pt x="2133" y="481"/>
                    <a:pt x="2120" y="515"/>
                    <a:pt x="2102" y="535"/>
                  </a:cubicBezTo>
                  <a:cubicBezTo>
                    <a:pt x="2102" y="530"/>
                    <a:pt x="2105" y="528"/>
                    <a:pt x="2104" y="521"/>
                  </a:cubicBezTo>
                  <a:cubicBezTo>
                    <a:pt x="2087" y="524"/>
                    <a:pt x="2072" y="518"/>
                    <a:pt x="2070" y="499"/>
                  </a:cubicBezTo>
                  <a:cubicBezTo>
                    <a:pt x="2063" y="514"/>
                    <a:pt x="2086" y="538"/>
                    <a:pt x="2102" y="546"/>
                  </a:cubicBezTo>
                  <a:cubicBezTo>
                    <a:pt x="2115" y="581"/>
                    <a:pt x="2093" y="613"/>
                    <a:pt x="2088" y="646"/>
                  </a:cubicBezTo>
                  <a:cubicBezTo>
                    <a:pt x="2072" y="635"/>
                    <a:pt x="2089" y="611"/>
                    <a:pt x="2086" y="596"/>
                  </a:cubicBezTo>
                  <a:cubicBezTo>
                    <a:pt x="2082" y="595"/>
                    <a:pt x="2081" y="598"/>
                    <a:pt x="2081" y="601"/>
                  </a:cubicBezTo>
                  <a:cubicBezTo>
                    <a:pt x="2075" y="600"/>
                    <a:pt x="2083" y="585"/>
                    <a:pt x="2072" y="589"/>
                  </a:cubicBezTo>
                  <a:cubicBezTo>
                    <a:pt x="2073" y="587"/>
                    <a:pt x="2074" y="585"/>
                    <a:pt x="2077" y="585"/>
                  </a:cubicBezTo>
                  <a:cubicBezTo>
                    <a:pt x="2078" y="579"/>
                    <a:pt x="2066" y="586"/>
                    <a:pt x="2070" y="578"/>
                  </a:cubicBezTo>
                  <a:cubicBezTo>
                    <a:pt x="2067" y="583"/>
                    <a:pt x="2066" y="584"/>
                    <a:pt x="2063" y="585"/>
                  </a:cubicBezTo>
                  <a:cubicBezTo>
                    <a:pt x="2053" y="581"/>
                    <a:pt x="2049" y="570"/>
                    <a:pt x="2056" y="564"/>
                  </a:cubicBezTo>
                  <a:cubicBezTo>
                    <a:pt x="2056" y="562"/>
                    <a:pt x="2049" y="561"/>
                    <a:pt x="2049" y="564"/>
                  </a:cubicBezTo>
                  <a:cubicBezTo>
                    <a:pt x="2040" y="558"/>
                    <a:pt x="2059" y="556"/>
                    <a:pt x="2052" y="551"/>
                  </a:cubicBezTo>
                  <a:cubicBezTo>
                    <a:pt x="2052" y="546"/>
                    <a:pt x="2046" y="552"/>
                    <a:pt x="2047" y="555"/>
                  </a:cubicBezTo>
                  <a:cubicBezTo>
                    <a:pt x="2040" y="551"/>
                    <a:pt x="2049" y="545"/>
                    <a:pt x="2052" y="544"/>
                  </a:cubicBezTo>
                  <a:cubicBezTo>
                    <a:pt x="2054" y="537"/>
                    <a:pt x="2044" y="541"/>
                    <a:pt x="2045" y="535"/>
                  </a:cubicBezTo>
                  <a:cubicBezTo>
                    <a:pt x="2047" y="522"/>
                    <a:pt x="2058" y="524"/>
                    <a:pt x="2052" y="512"/>
                  </a:cubicBezTo>
                  <a:cubicBezTo>
                    <a:pt x="2047" y="519"/>
                    <a:pt x="2043" y="531"/>
                    <a:pt x="2034" y="537"/>
                  </a:cubicBezTo>
                  <a:cubicBezTo>
                    <a:pt x="2044" y="556"/>
                    <a:pt x="2042" y="581"/>
                    <a:pt x="2059" y="596"/>
                  </a:cubicBezTo>
                  <a:cubicBezTo>
                    <a:pt x="2044" y="598"/>
                    <a:pt x="2028" y="583"/>
                    <a:pt x="2013" y="589"/>
                  </a:cubicBezTo>
                  <a:cubicBezTo>
                    <a:pt x="2013" y="584"/>
                    <a:pt x="2013" y="578"/>
                    <a:pt x="2015" y="576"/>
                  </a:cubicBezTo>
                  <a:cubicBezTo>
                    <a:pt x="2006" y="575"/>
                    <a:pt x="2013" y="590"/>
                    <a:pt x="2013" y="594"/>
                  </a:cubicBezTo>
                  <a:cubicBezTo>
                    <a:pt x="2030" y="589"/>
                    <a:pt x="2046" y="601"/>
                    <a:pt x="2065" y="608"/>
                  </a:cubicBezTo>
                  <a:cubicBezTo>
                    <a:pt x="2064" y="609"/>
                    <a:pt x="2060" y="620"/>
                    <a:pt x="2065" y="621"/>
                  </a:cubicBezTo>
                  <a:cubicBezTo>
                    <a:pt x="2059" y="626"/>
                    <a:pt x="2049" y="615"/>
                    <a:pt x="2043" y="612"/>
                  </a:cubicBezTo>
                  <a:cubicBezTo>
                    <a:pt x="2042" y="624"/>
                    <a:pt x="2072" y="623"/>
                    <a:pt x="2072" y="637"/>
                  </a:cubicBezTo>
                  <a:cubicBezTo>
                    <a:pt x="2067" y="638"/>
                    <a:pt x="2066" y="635"/>
                    <a:pt x="2063" y="635"/>
                  </a:cubicBezTo>
                  <a:cubicBezTo>
                    <a:pt x="2061" y="639"/>
                    <a:pt x="2070" y="642"/>
                    <a:pt x="2063" y="644"/>
                  </a:cubicBezTo>
                  <a:cubicBezTo>
                    <a:pt x="2069" y="648"/>
                    <a:pt x="2080" y="652"/>
                    <a:pt x="2070" y="660"/>
                  </a:cubicBezTo>
                  <a:cubicBezTo>
                    <a:pt x="2063" y="656"/>
                    <a:pt x="2061" y="649"/>
                    <a:pt x="2052" y="648"/>
                  </a:cubicBezTo>
                  <a:cubicBezTo>
                    <a:pt x="2059" y="663"/>
                    <a:pt x="2072" y="662"/>
                    <a:pt x="2090" y="657"/>
                  </a:cubicBezTo>
                  <a:cubicBezTo>
                    <a:pt x="2093" y="668"/>
                    <a:pt x="2099" y="675"/>
                    <a:pt x="2104" y="682"/>
                  </a:cubicBezTo>
                  <a:cubicBezTo>
                    <a:pt x="2102" y="688"/>
                    <a:pt x="2100" y="676"/>
                    <a:pt x="2093" y="680"/>
                  </a:cubicBezTo>
                  <a:cubicBezTo>
                    <a:pt x="2098" y="686"/>
                    <a:pt x="2103" y="692"/>
                    <a:pt x="2108" y="698"/>
                  </a:cubicBezTo>
                  <a:cubicBezTo>
                    <a:pt x="2097" y="697"/>
                    <a:pt x="2078" y="711"/>
                    <a:pt x="2072" y="716"/>
                  </a:cubicBezTo>
                  <a:cubicBezTo>
                    <a:pt x="2084" y="714"/>
                    <a:pt x="2102" y="712"/>
                    <a:pt x="2111" y="707"/>
                  </a:cubicBezTo>
                  <a:cubicBezTo>
                    <a:pt x="2114" y="712"/>
                    <a:pt x="2117" y="716"/>
                    <a:pt x="2117" y="723"/>
                  </a:cubicBezTo>
                  <a:cubicBezTo>
                    <a:pt x="2113" y="731"/>
                    <a:pt x="2108" y="737"/>
                    <a:pt x="2104" y="746"/>
                  </a:cubicBezTo>
                  <a:cubicBezTo>
                    <a:pt x="2094" y="748"/>
                    <a:pt x="2090" y="745"/>
                    <a:pt x="2083" y="748"/>
                  </a:cubicBezTo>
                  <a:cubicBezTo>
                    <a:pt x="2094" y="750"/>
                    <a:pt x="2089" y="761"/>
                    <a:pt x="2086" y="768"/>
                  </a:cubicBezTo>
                  <a:cubicBezTo>
                    <a:pt x="2093" y="765"/>
                    <a:pt x="2098" y="770"/>
                    <a:pt x="2102" y="766"/>
                  </a:cubicBezTo>
                  <a:cubicBezTo>
                    <a:pt x="2104" y="773"/>
                    <a:pt x="2099" y="779"/>
                    <a:pt x="2097" y="789"/>
                  </a:cubicBezTo>
                  <a:cubicBezTo>
                    <a:pt x="2065" y="786"/>
                    <a:pt x="2045" y="814"/>
                    <a:pt x="2043" y="848"/>
                  </a:cubicBezTo>
                  <a:cubicBezTo>
                    <a:pt x="1997" y="836"/>
                    <a:pt x="2005" y="896"/>
                    <a:pt x="1979" y="911"/>
                  </a:cubicBezTo>
                  <a:cubicBezTo>
                    <a:pt x="1978" y="926"/>
                    <a:pt x="1962" y="941"/>
                    <a:pt x="1945" y="948"/>
                  </a:cubicBezTo>
                  <a:cubicBezTo>
                    <a:pt x="1955" y="960"/>
                    <a:pt x="1924" y="972"/>
                    <a:pt x="1934" y="977"/>
                  </a:cubicBezTo>
                  <a:cubicBezTo>
                    <a:pt x="1921" y="987"/>
                    <a:pt x="1928" y="997"/>
                    <a:pt x="1918" y="1006"/>
                  </a:cubicBezTo>
                  <a:cubicBezTo>
                    <a:pt x="1926" y="1015"/>
                    <a:pt x="1919" y="1033"/>
                    <a:pt x="1913" y="1038"/>
                  </a:cubicBezTo>
                  <a:cubicBezTo>
                    <a:pt x="1915" y="1040"/>
                    <a:pt x="1918" y="1042"/>
                    <a:pt x="1920" y="1043"/>
                  </a:cubicBezTo>
                  <a:cubicBezTo>
                    <a:pt x="1922" y="1096"/>
                    <a:pt x="1957" y="1135"/>
                    <a:pt x="1988" y="1167"/>
                  </a:cubicBezTo>
                  <a:cubicBezTo>
                    <a:pt x="1992" y="1219"/>
                    <a:pt x="2046" y="1240"/>
                    <a:pt x="2038" y="1310"/>
                  </a:cubicBezTo>
                  <a:cubicBezTo>
                    <a:pt x="2032" y="1338"/>
                    <a:pt x="2028" y="1350"/>
                    <a:pt x="2000" y="1358"/>
                  </a:cubicBezTo>
                  <a:cubicBezTo>
                    <a:pt x="1989" y="1345"/>
                    <a:pt x="1984" y="1314"/>
                    <a:pt x="1961" y="1322"/>
                  </a:cubicBezTo>
                  <a:cubicBezTo>
                    <a:pt x="1950" y="1305"/>
                    <a:pt x="1938" y="1293"/>
                    <a:pt x="1927" y="1281"/>
                  </a:cubicBezTo>
                  <a:cubicBezTo>
                    <a:pt x="1935" y="1288"/>
                    <a:pt x="1931" y="1271"/>
                    <a:pt x="1929" y="1267"/>
                  </a:cubicBezTo>
                  <a:cubicBezTo>
                    <a:pt x="1922" y="1269"/>
                    <a:pt x="1926" y="1273"/>
                    <a:pt x="1927" y="1278"/>
                  </a:cubicBezTo>
                  <a:cubicBezTo>
                    <a:pt x="1910" y="1273"/>
                    <a:pt x="1904" y="1255"/>
                    <a:pt x="1893" y="1242"/>
                  </a:cubicBezTo>
                  <a:cubicBezTo>
                    <a:pt x="1897" y="1235"/>
                    <a:pt x="1907" y="1225"/>
                    <a:pt x="1902" y="1217"/>
                  </a:cubicBezTo>
                  <a:cubicBezTo>
                    <a:pt x="1897" y="1230"/>
                    <a:pt x="1900" y="1213"/>
                    <a:pt x="1886" y="1217"/>
                  </a:cubicBezTo>
                  <a:cubicBezTo>
                    <a:pt x="1887" y="1221"/>
                    <a:pt x="1894" y="1219"/>
                    <a:pt x="1895" y="1222"/>
                  </a:cubicBezTo>
                  <a:cubicBezTo>
                    <a:pt x="1896" y="1228"/>
                    <a:pt x="1890" y="1229"/>
                    <a:pt x="1891" y="1235"/>
                  </a:cubicBezTo>
                  <a:cubicBezTo>
                    <a:pt x="1869" y="1221"/>
                    <a:pt x="1900" y="1152"/>
                    <a:pt x="1861" y="1156"/>
                  </a:cubicBezTo>
                  <a:cubicBezTo>
                    <a:pt x="1839" y="1141"/>
                    <a:pt x="1822" y="1103"/>
                    <a:pt x="1787" y="1115"/>
                  </a:cubicBezTo>
                  <a:cubicBezTo>
                    <a:pt x="1786" y="1119"/>
                    <a:pt x="1789" y="1120"/>
                    <a:pt x="1789" y="1124"/>
                  </a:cubicBezTo>
                  <a:cubicBezTo>
                    <a:pt x="1770" y="1127"/>
                    <a:pt x="1770" y="1140"/>
                    <a:pt x="1753" y="1140"/>
                  </a:cubicBezTo>
                  <a:cubicBezTo>
                    <a:pt x="1759" y="1153"/>
                    <a:pt x="1748" y="1136"/>
                    <a:pt x="1743" y="1147"/>
                  </a:cubicBezTo>
                  <a:cubicBezTo>
                    <a:pt x="1741" y="1107"/>
                    <a:pt x="1655" y="1108"/>
                    <a:pt x="1619" y="1131"/>
                  </a:cubicBezTo>
                  <a:cubicBezTo>
                    <a:pt x="1624" y="1123"/>
                    <a:pt x="1607" y="1123"/>
                    <a:pt x="1612" y="1108"/>
                  </a:cubicBezTo>
                  <a:cubicBezTo>
                    <a:pt x="1600" y="1107"/>
                    <a:pt x="1603" y="1120"/>
                    <a:pt x="1603" y="1129"/>
                  </a:cubicBezTo>
                  <a:cubicBezTo>
                    <a:pt x="1590" y="1123"/>
                    <a:pt x="1559" y="1135"/>
                    <a:pt x="1546" y="1131"/>
                  </a:cubicBezTo>
                  <a:cubicBezTo>
                    <a:pt x="1541" y="1142"/>
                    <a:pt x="1532" y="1149"/>
                    <a:pt x="1521" y="1154"/>
                  </a:cubicBezTo>
                  <a:cubicBezTo>
                    <a:pt x="1521" y="1161"/>
                    <a:pt x="1530" y="1158"/>
                    <a:pt x="1533" y="1163"/>
                  </a:cubicBezTo>
                  <a:cubicBezTo>
                    <a:pt x="1538" y="1160"/>
                    <a:pt x="1534" y="1148"/>
                    <a:pt x="1544" y="1149"/>
                  </a:cubicBezTo>
                  <a:cubicBezTo>
                    <a:pt x="1547" y="1159"/>
                    <a:pt x="1545" y="1161"/>
                    <a:pt x="1551" y="1165"/>
                  </a:cubicBezTo>
                  <a:cubicBezTo>
                    <a:pt x="1548" y="1165"/>
                    <a:pt x="1541" y="1173"/>
                    <a:pt x="1535" y="1167"/>
                  </a:cubicBezTo>
                  <a:cubicBezTo>
                    <a:pt x="1540" y="1176"/>
                    <a:pt x="1532" y="1171"/>
                    <a:pt x="1533" y="1181"/>
                  </a:cubicBezTo>
                  <a:cubicBezTo>
                    <a:pt x="1541" y="1189"/>
                    <a:pt x="1557" y="1190"/>
                    <a:pt x="1569" y="1195"/>
                  </a:cubicBezTo>
                  <a:cubicBezTo>
                    <a:pt x="1568" y="1209"/>
                    <a:pt x="1556" y="1200"/>
                    <a:pt x="1553" y="1210"/>
                  </a:cubicBezTo>
                  <a:cubicBezTo>
                    <a:pt x="1554" y="1203"/>
                    <a:pt x="1542" y="1193"/>
                    <a:pt x="1526" y="1195"/>
                  </a:cubicBezTo>
                  <a:cubicBezTo>
                    <a:pt x="1526" y="1188"/>
                    <a:pt x="1530" y="1190"/>
                    <a:pt x="1526" y="1186"/>
                  </a:cubicBezTo>
                  <a:cubicBezTo>
                    <a:pt x="1522" y="1188"/>
                    <a:pt x="1520" y="1188"/>
                    <a:pt x="1517" y="1186"/>
                  </a:cubicBezTo>
                  <a:cubicBezTo>
                    <a:pt x="1515" y="1198"/>
                    <a:pt x="1518" y="1201"/>
                    <a:pt x="1512" y="1208"/>
                  </a:cubicBezTo>
                  <a:cubicBezTo>
                    <a:pt x="1506" y="1209"/>
                    <a:pt x="1505" y="1205"/>
                    <a:pt x="1505" y="1199"/>
                  </a:cubicBezTo>
                  <a:cubicBezTo>
                    <a:pt x="1498" y="1203"/>
                    <a:pt x="1500" y="1203"/>
                    <a:pt x="1492" y="1199"/>
                  </a:cubicBezTo>
                  <a:cubicBezTo>
                    <a:pt x="1492" y="1203"/>
                    <a:pt x="1485" y="1207"/>
                    <a:pt x="1480" y="1213"/>
                  </a:cubicBezTo>
                  <a:cubicBezTo>
                    <a:pt x="1475" y="1207"/>
                    <a:pt x="1463" y="1208"/>
                    <a:pt x="1456" y="1204"/>
                  </a:cubicBezTo>
                  <a:cubicBezTo>
                    <a:pt x="1454" y="1199"/>
                    <a:pt x="1460" y="1200"/>
                    <a:pt x="1460" y="1197"/>
                  </a:cubicBezTo>
                  <a:cubicBezTo>
                    <a:pt x="1454" y="1187"/>
                    <a:pt x="1436" y="1191"/>
                    <a:pt x="1437" y="1179"/>
                  </a:cubicBezTo>
                  <a:cubicBezTo>
                    <a:pt x="1430" y="1177"/>
                    <a:pt x="1429" y="1181"/>
                    <a:pt x="1424" y="1181"/>
                  </a:cubicBezTo>
                  <a:cubicBezTo>
                    <a:pt x="1425" y="1179"/>
                    <a:pt x="1426" y="1177"/>
                    <a:pt x="1426" y="1174"/>
                  </a:cubicBezTo>
                  <a:cubicBezTo>
                    <a:pt x="1419" y="1175"/>
                    <a:pt x="1415" y="1178"/>
                    <a:pt x="1412" y="1183"/>
                  </a:cubicBezTo>
                  <a:cubicBezTo>
                    <a:pt x="1415" y="1195"/>
                    <a:pt x="1432" y="1178"/>
                    <a:pt x="1433" y="1192"/>
                  </a:cubicBezTo>
                  <a:cubicBezTo>
                    <a:pt x="1388" y="1191"/>
                    <a:pt x="1322" y="1173"/>
                    <a:pt x="1288" y="1208"/>
                  </a:cubicBezTo>
                  <a:cubicBezTo>
                    <a:pt x="1284" y="1214"/>
                    <a:pt x="1291" y="1199"/>
                    <a:pt x="1297" y="1201"/>
                  </a:cubicBezTo>
                  <a:cubicBezTo>
                    <a:pt x="1295" y="1195"/>
                    <a:pt x="1290" y="1203"/>
                    <a:pt x="1286" y="1201"/>
                  </a:cubicBezTo>
                  <a:cubicBezTo>
                    <a:pt x="1285" y="1196"/>
                    <a:pt x="1289" y="1195"/>
                    <a:pt x="1288" y="1188"/>
                  </a:cubicBezTo>
                  <a:cubicBezTo>
                    <a:pt x="1267" y="1189"/>
                    <a:pt x="1272" y="1208"/>
                    <a:pt x="1283" y="1213"/>
                  </a:cubicBezTo>
                  <a:cubicBezTo>
                    <a:pt x="1272" y="1230"/>
                    <a:pt x="1245" y="1250"/>
                    <a:pt x="1220" y="1260"/>
                  </a:cubicBezTo>
                  <a:cubicBezTo>
                    <a:pt x="1220" y="1256"/>
                    <a:pt x="1227" y="1259"/>
                    <a:pt x="1227" y="1254"/>
                  </a:cubicBezTo>
                  <a:cubicBezTo>
                    <a:pt x="1222" y="1254"/>
                    <a:pt x="1219" y="1255"/>
                    <a:pt x="1218" y="1258"/>
                  </a:cubicBezTo>
                  <a:cubicBezTo>
                    <a:pt x="1213" y="1256"/>
                    <a:pt x="1217" y="1254"/>
                    <a:pt x="1218" y="1251"/>
                  </a:cubicBezTo>
                  <a:cubicBezTo>
                    <a:pt x="1209" y="1254"/>
                    <a:pt x="1202" y="1263"/>
                    <a:pt x="1197" y="1251"/>
                  </a:cubicBezTo>
                  <a:cubicBezTo>
                    <a:pt x="1190" y="1258"/>
                    <a:pt x="1207" y="1260"/>
                    <a:pt x="1206" y="1267"/>
                  </a:cubicBezTo>
                  <a:cubicBezTo>
                    <a:pt x="1200" y="1267"/>
                    <a:pt x="1197" y="1276"/>
                    <a:pt x="1190" y="1269"/>
                  </a:cubicBezTo>
                  <a:cubicBezTo>
                    <a:pt x="1185" y="1269"/>
                    <a:pt x="1189" y="1277"/>
                    <a:pt x="1188" y="1281"/>
                  </a:cubicBezTo>
                  <a:cubicBezTo>
                    <a:pt x="1196" y="1280"/>
                    <a:pt x="1197" y="1273"/>
                    <a:pt x="1204" y="1272"/>
                  </a:cubicBezTo>
                  <a:cubicBezTo>
                    <a:pt x="1202" y="1276"/>
                    <a:pt x="1185" y="1285"/>
                    <a:pt x="1181" y="1294"/>
                  </a:cubicBezTo>
                  <a:cubicBezTo>
                    <a:pt x="1174" y="1290"/>
                    <a:pt x="1187" y="1286"/>
                    <a:pt x="1188" y="1283"/>
                  </a:cubicBezTo>
                  <a:cubicBezTo>
                    <a:pt x="1180" y="1278"/>
                    <a:pt x="1173" y="1294"/>
                    <a:pt x="1170" y="1301"/>
                  </a:cubicBezTo>
                  <a:cubicBezTo>
                    <a:pt x="1167" y="1298"/>
                    <a:pt x="1162" y="1298"/>
                    <a:pt x="1159" y="1301"/>
                  </a:cubicBezTo>
                  <a:cubicBezTo>
                    <a:pt x="1168" y="1310"/>
                    <a:pt x="1161" y="1317"/>
                    <a:pt x="1159" y="1331"/>
                  </a:cubicBezTo>
                  <a:cubicBezTo>
                    <a:pt x="1155" y="1327"/>
                    <a:pt x="1149" y="1329"/>
                    <a:pt x="1147" y="1333"/>
                  </a:cubicBezTo>
                  <a:cubicBezTo>
                    <a:pt x="1146" y="1339"/>
                    <a:pt x="1160" y="1331"/>
                    <a:pt x="1159" y="1337"/>
                  </a:cubicBezTo>
                  <a:cubicBezTo>
                    <a:pt x="1144" y="1356"/>
                    <a:pt x="1165" y="1395"/>
                    <a:pt x="1174" y="1403"/>
                  </a:cubicBezTo>
                  <a:cubicBezTo>
                    <a:pt x="1168" y="1405"/>
                    <a:pt x="1164" y="1409"/>
                    <a:pt x="1159" y="1412"/>
                  </a:cubicBezTo>
                  <a:cubicBezTo>
                    <a:pt x="1132" y="1397"/>
                    <a:pt x="1100" y="1394"/>
                    <a:pt x="1075" y="1383"/>
                  </a:cubicBezTo>
                  <a:cubicBezTo>
                    <a:pt x="1067" y="1361"/>
                    <a:pt x="1054" y="1345"/>
                    <a:pt x="1052" y="1317"/>
                  </a:cubicBezTo>
                  <a:cubicBezTo>
                    <a:pt x="1009" y="1289"/>
                    <a:pt x="1000" y="1225"/>
                    <a:pt x="959" y="1195"/>
                  </a:cubicBezTo>
                  <a:cubicBezTo>
                    <a:pt x="945" y="1193"/>
                    <a:pt x="927" y="1195"/>
                    <a:pt x="918" y="1188"/>
                  </a:cubicBezTo>
                  <a:cubicBezTo>
                    <a:pt x="889" y="1192"/>
                    <a:pt x="890" y="1221"/>
                    <a:pt x="875" y="1235"/>
                  </a:cubicBezTo>
                  <a:cubicBezTo>
                    <a:pt x="846" y="1230"/>
                    <a:pt x="828" y="1212"/>
                    <a:pt x="807" y="1197"/>
                  </a:cubicBezTo>
                  <a:cubicBezTo>
                    <a:pt x="805" y="1186"/>
                    <a:pt x="798" y="1181"/>
                    <a:pt x="800" y="1165"/>
                  </a:cubicBezTo>
                  <a:cubicBezTo>
                    <a:pt x="785" y="1123"/>
                    <a:pt x="741" y="1111"/>
                    <a:pt x="723" y="1072"/>
                  </a:cubicBezTo>
                  <a:cubicBezTo>
                    <a:pt x="697" y="1069"/>
                    <a:pt x="668" y="1067"/>
                    <a:pt x="639" y="1065"/>
                  </a:cubicBezTo>
                  <a:cubicBezTo>
                    <a:pt x="636" y="1072"/>
                    <a:pt x="635" y="1081"/>
                    <a:pt x="635" y="1090"/>
                  </a:cubicBezTo>
                  <a:cubicBezTo>
                    <a:pt x="584" y="1079"/>
                    <a:pt x="540" y="1089"/>
                    <a:pt x="497" y="1077"/>
                  </a:cubicBezTo>
                  <a:cubicBezTo>
                    <a:pt x="472" y="1070"/>
                    <a:pt x="439" y="1044"/>
                    <a:pt x="415" y="1031"/>
                  </a:cubicBezTo>
                  <a:cubicBezTo>
                    <a:pt x="385" y="1016"/>
                    <a:pt x="358" y="1002"/>
                    <a:pt x="331" y="988"/>
                  </a:cubicBezTo>
                  <a:cubicBezTo>
                    <a:pt x="331" y="981"/>
                    <a:pt x="336" y="980"/>
                    <a:pt x="338" y="975"/>
                  </a:cubicBezTo>
                  <a:cubicBezTo>
                    <a:pt x="299" y="974"/>
                    <a:pt x="266" y="968"/>
                    <a:pt x="227" y="968"/>
                  </a:cubicBezTo>
                  <a:cubicBezTo>
                    <a:pt x="219" y="938"/>
                    <a:pt x="217" y="897"/>
                    <a:pt x="179" y="891"/>
                  </a:cubicBezTo>
                  <a:cubicBezTo>
                    <a:pt x="175" y="887"/>
                    <a:pt x="181" y="885"/>
                    <a:pt x="179" y="877"/>
                  </a:cubicBezTo>
                  <a:cubicBezTo>
                    <a:pt x="159" y="868"/>
                    <a:pt x="141" y="858"/>
                    <a:pt x="132" y="839"/>
                  </a:cubicBezTo>
                  <a:cubicBezTo>
                    <a:pt x="117" y="843"/>
                    <a:pt x="106" y="827"/>
                    <a:pt x="91" y="830"/>
                  </a:cubicBezTo>
                  <a:cubicBezTo>
                    <a:pt x="91" y="826"/>
                    <a:pt x="89" y="824"/>
                    <a:pt x="86" y="823"/>
                  </a:cubicBezTo>
                  <a:cubicBezTo>
                    <a:pt x="92" y="811"/>
                    <a:pt x="87" y="802"/>
                    <a:pt x="93" y="793"/>
                  </a:cubicBezTo>
                  <a:cubicBezTo>
                    <a:pt x="94" y="786"/>
                    <a:pt x="87" y="787"/>
                    <a:pt x="84" y="784"/>
                  </a:cubicBezTo>
                  <a:cubicBezTo>
                    <a:pt x="82" y="778"/>
                    <a:pt x="87" y="778"/>
                    <a:pt x="86" y="773"/>
                  </a:cubicBezTo>
                  <a:cubicBezTo>
                    <a:pt x="70" y="753"/>
                    <a:pt x="56" y="729"/>
                    <a:pt x="52" y="696"/>
                  </a:cubicBezTo>
                  <a:cubicBezTo>
                    <a:pt x="62" y="698"/>
                    <a:pt x="60" y="688"/>
                    <a:pt x="64" y="685"/>
                  </a:cubicBezTo>
                  <a:cubicBezTo>
                    <a:pt x="62" y="679"/>
                    <a:pt x="60" y="673"/>
                    <a:pt x="50" y="676"/>
                  </a:cubicBezTo>
                  <a:cubicBezTo>
                    <a:pt x="42" y="663"/>
                    <a:pt x="35" y="635"/>
                    <a:pt x="50" y="626"/>
                  </a:cubicBezTo>
                  <a:cubicBezTo>
                    <a:pt x="45" y="634"/>
                    <a:pt x="50" y="641"/>
                    <a:pt x="57" y="644"/>
                  </a:cubicBezTo>
                  <a:cubicBezTo>
                    <a:pt x="57" y="638"/>
                    <a:pt x="55" y="623"/>
                    <a:pt x="50" y="619"/>
                  </a:cubicBezTo>
                  <a:cubicBezTo>
                    <a:pt x="51" y="614"/>
                    <a:pt x="59" y="617"/>
                    <a:pt x="59" y="612"/>
                  </a:cubicBezTo>
                  <a:cubicBezTo>
                    <a:pt x="52" y="599"/>
                    <a:pt x="46" y="616"/>
                    <a:pt x="46" y="623"/>
                  </a:cubicBezTo>
                  <a:cubicBezTo>
                    <a:pt x="39" y="618"/>
                    <a:pt x="36" y="610"/>
                    <a:pt x="27" y="608"/>
                  </a:cubicBezTo>
                  <a:cubicBezTo>
                    <a:pt x="40" y="585"/>
                    <a:pt x="13" y="573"/>
                    <a:pt x="9" y="551"/>
                  </a:cubicBezTo>
                  <a:cubicBezTo>
                    <a:pt x="5" y="526"/>
                    <a:pt x="30" y="491"/>
                    <a:pt x="0" y="472"/>
                  </a:cubicBezTo>
                  <a:cubicBezTo>
                    <a:pt x="0" y="471"/>
                    <a:pt x="0" y="470"/>
                    <a:pt x="0" y="469"/>
                  </a:cubicBezTo>
                  <a:cubicBezTo>
                    <a:pt x="9" y="439"/>
                    <a:pt x="38" y="424"/>
                    <a:pt x="27" y="390"/>
                  </a:cubicBezTo>
                  <a:cubicBezTo>
                    <a:pt x="26" y="383"/>
                    <a:pt x="34" y="386"/>
                    <a:pt x="32" y="379"/>
                  </a:cubicBezTo>
                  <a:cubicBezTo>
                    <a:pt x="18" y="361"/>
                    <a:pt x="40" y="342"/>
                    <a:pt x="30" y="326"/>
                  </a:cubicBezTo>
                  <a:cubicBezTo>
                    <a:pt x="65" y="280"/>
                    <a:pt x="85" y="217"/>
                    <a:pt x="100" y="150"/>
                  </a:cubicBezTo>
                  <a:cubicBezTo>
                    <a:pt x="103" y="153"/>
                    <a:pt x="110" y="152"/>
                    <a:pt x="116" y="152"/>
                  </a:cubicBezTo>
                  <a:cubicBezTo>
                    <a:pt x="115" y="147"/>
                    <a:pt x="99" y="145"/>
                    <a:pt x="100" y="145"/>
                  </a:cubicBezTo>
                  <a:cubicBezTo>
                    <a:pt x="97" y="136"/>
                    <a:pt x="111" y="131"/>
                    <a:pt x="111" y="122"/>
                  </a:cubicBezTo>
                  <a:cubicBezTo>
                    <a:pt x="111" y="119"/>
                    <a:pt x="103" y="125"/>
                    <a:pt x="105" y="116"/>
                  </a:cubicBezTo>
                  <a:cubicBezTo>
                    <a:pt x="102" y="108"/>
                    <a:pt x="112" y="112"/>
                    <a:pt x="116" y="111"/>
                  </a:cubicBezTo>
                  <a:cubicBezTo>
                    <a:pt x="114" y="109"/>
                    <a:pt x="108" y="99"/>
                    <a:pt x="107" y="104"/>
                  </a:cubicBezTo>
                  <a:cubicBezTo>
                    <a:pt x="109" y="80"/>
                    <a:pt x="96" y="50"/>
                    <a:pt x="105" y="25"/>
                  </a:cubicBezTo>
                  <a:cubicBezTo>
                    <a:pt x="119" y="43"/>
                    <a:pt x="148" y="46"/>
                    <a:pt x="166" y="61"/>
                  </a:cubicBezTo>
                  <a:cubicBezTo>
                    <a:pt x="171" y="54"/>
                    <a:pt x="167" y="60"/>
                    <a:pt x="175" y="61"/>
                  </a:cubicBezTo>
                  <a:cubicBezTo>
                    <a:pt x="172" y="66"/>
                    <a:pt x="172" y="74"/>
                    <a:pt x="168" y="77"/>
                  </a:cubicBezTo>
                  <a:cubicBezTo>
                    <a:pt x="170" y="75"/>
                    <a:pt x="176" y="76"/>
                    <a:pt x="175" y="70"/>
                  </a:cubicBezTo>
                  <a:cubicBezTo>
                    <a:pt x="180" y="80"/>
                    <a:pt x="169" y="90"/>
                    <a:pt x="175" y="102"/>
                  </a:cubicBezTo>
                  <a:cubicBezTo>
                    <a:pt x="171" y="103"/>
                    <a:pt x="171" y="100"/>
                    <a:pt x="168" y="100"/>
                  </a:cubicBezTo>
                  <a:cubicBezTo>
                    <a:pt x="169" y="103"/>
                    <a:pt x="172" y="103"/>
                    <a:pt x="173" y="107"/>
                  </a:cubicBezTo>
                  <a:cubicBezTo>
                    <a:pt x="185" y="98"/>
                    <a:pt x="175" y="86"/>
                    <a:pt x="186" y="73"/>
                  </a:cubicBezTo>
                  <a:cubicBezTo>
                    <a:pt x="184" y="68"/>
                    <a:pt x="177" y="68"/>
                    <a:pt x="177" y="61"/>
                  </a:cubicBezTo>
                  <a:cubicBezTo>
                    <a:pt x="185" y="60"/>
                    <a:pt x="184" y="68"/>
                    <a:pt x="188" y="70"/>
                  </a:cubicBezTo>
                  <a:cubicBezTo>
                    <a:pt x="194" y="68"/>
                    <a:pt x="185" y="62"/>
                    <a:pt x="188" y="54"/>
                  </a:cubicBezTo>
                  <a:cubicBezTo>
                    <a:pt x="186" y="54"/>
                    <a:pt x="184" y="55"/>
                    <a:pt x="184" y="57"/>
                  </a:cubicBezTo>
                  <a:cubicBezTo>
                    <a:pt x="178" y="56"/>
                    <a:pt x="184" y="50"/>
                    <a:pt x="188" y="52"/>
                  </a:cubicBezTo>
                  <a:cubicBezTo>
                    <a:pt x="190" y="45"/>
                    <a:pt x="182" y="48"/>
                    <a:pt x="184" y="41"/>
                  </a:cubicBezTo>
                  <a:cubicBezTo>
                    <a:pt x="193" y="38"/>
                    <a:pt x="189" y="28"/>
                    <a:pt x="188" y="23"/>
                  </a:cubicBezTo>
                  <a:cubicBezTo>
                    <a:pt x="186" y="24"/>
                    <a:pt x="186" y="28"/>
                    <a:pt x="182" y="27"/>
                  </a:cubicBezTo>
                  <a:cubicBezTo>
                    <a:pt x="187" y="22"/>
                    <a:pt x="180" y="17"/>
                    <a:pt x="182" y="9"/>
                  </a:cubicBezTo>
                  <a:cubicBezTo>
                    <a:pt x="481" y="82"/>
                    <a:pt x="831" y="126"/>
                    <a:pt x="1208" y="107"/>
                  </a:cubicBezTo>
                  <a:cubicBezTo>
                    <a:pt x="1208" y="100"/>
                    <a:pt x="1208" y="93"/>
                    <a:pt x="1208" y="86"/>
                  </a:cubicBezTo>
                  <a:cubicBezTo>
                    <a:pt x="1212" y="86"/>
                    <a:pt x="1216" y="86"/>
                    <a:pt x="1220" y="86"/>
                  </a:cubicBezTo>
                  <a:cubicBezTo>
                    <a:pt x="1219" y="138"/>
                    <a:pt x="1274" y="124"/>
                    <a:pt x="1304" y="125"/>
                  </a:cubicBezTo>
                  <a:cubicBezTo>
                    <a:pt x="1304" y="132"/>
                    <a:pt x="1315" y="133"/>
                    <a:pt x="1317" y="143"/>
                  </a:cubicBezTo>
                  <a:cubicBezTo>
                    <a:pt x="1324" y="141"/>
                    <a:pt x="1320" y="139"/>
                    <a:pt x="1320" y="134"/>
                  </a:cubicBezTo>
                  <a:cubicBezTo>
                    <a:pt x="1329" y="134"/>
                    <a:pt x="1339" y="145"/>
                    <a:pt x="1351" y="150"/>
                  </a:cubicBezTo>
                  <a:cubicBezTo>
                    <a:pt x="1361" y="148"/>
                    <a:pt x="1366" y="142"/>
                    <a:pt x="1372" y="136"/>
                  </a:cubicBezTo>
                  <a:cubicBezTo>
                    <a:pt x="1375" y="138"/>
                    <a:pt x="1379" y="139"/>
                    <a:pt x="1378" y="145"/>
                  </a:cubicBezTo>
                  <a:cubicBezTo>
                    <a:pt x="1398" y="137"/>
                    <a:pt x="1407" y="147"/>
                    <a:pt x="1422" y="145"/>
                  </a:cubicBezTo>
                  <a:cubicBezTo>
                    <a:pt x="1387" y="165"/>
                    <a:pt x="1360" y="192"/>
                    <a:pt x="1335" y="222"/>
                  </a:cubicBezTo>
                  <a:cubicBezTo>
                    <a:pt x="1349" y="233"/>
                    <a:pt x="1368" y="213"/>
                    <a:pt x="1381" y="209"/>
                  </a:cubicBezTo>
                  <a:cubicBezTo>
                    <a:pt x="1389" y="205"/>
                    <a:pt x="1382" y="216"/>
                    <a:pt x="1388" y="215"/>
                  </a:cubicBezTo>
                  <a:cubicBezTo>
                    <a:pt x="1389" y="216"/>
                    <a:pt x="1390" y="214"/>
                    <a:pt x="1390" y="213"/>
                  </a:cubicBezTo>
                  <a:cubicBezTo>
                    <a:pt x="1391" y="219"/>
                    <a:pt x="1378" y="214"/>
                    <a:pt x="1381" y="227"/>
                  </a:cubicBezTo>
                  <a:cubicBezTo>
                    <a:pt x="1389" y="223"/>
                    <a:pt x="1414" y="233"/>
                    <a:pt x="1422" y="211"/>
                  </a:cubicBezTo>
                  <a:cubicBezTo>
                    <a:pt x="1461" y="212"/>
                    <a:pt x="1462" y="162"/>
                    <a:pt x="1499" y="168"/>
                  </a:cubicBezTo>
                  <a:cubicBezTo>
                    <a:pt x="1486" y="175"/>
                    <a:pt x="1476" y="186"/>
                    <a:pt x="1474" y="204"/>
                  </a:cubicBezTo>
                  <a:cubicBezTo>
                    <a:pt x="1486" y="192"/>
                    <a:pt x="1508" y="200"/>
                    <a:pt x="1521" y="218"/>
                  </a:cubicBezTo>
                  <a:cubicBezTo>
                    <a:pt x="1550" y="226"/>
                    <a:pt x="1552" y="198"/>
                    <a:pt x="1585" y="199"/>
                  </a:cubicBezTo>
                  <a:cubicBezTo>
                    <a:pt x="1593" y="198"/>
                    <a:pt x="1596" y="189"/>
                    <a:pt x="1607" y="190"/>
                  </a:cubicBezTo>
                  <a:cubicBezTo>
                    <a:pt x="1607" y="196"/>
                    <a:pt x="1607" y="201"/>
                    <a:pt x="1607" y="206"/>
                  </a:cubicBezTo>
                  <a:cubicBezTo>
                    <a:pt x="1628" y="207"/>
                    <a:pt x="1632" y="202"/>
                    <a:pt x="1644" y="197"/>
                  </a:cubicBezTo>
                  <a:cubicBezTo>
                    <a:pt x="1644" y="207"/>
                    <a:pt x="1648" y="212"/>
                    <a:pt x="1641" y="218"/>
                  </a:cubicBezTo>
                  <a:cubicBezTo>
                    <a:pt x="1653" y="214"/>
                    <a:pt x="1649" y="226"/>
                    <a:pt x="1657" y="224"/>
                  </a:cubicBezTo>
                  <a:cubicBezTo>
                    <a:pt x="1665" y="224"/>
                    <a:pt x="1657" y="220"/>
                    <a:pt x="1664" y="218"/>
                  </a:cubicBezTo>
                  <a:cubicBezTo>
                    <a:pt x="1670" y="218"/>
                    <a:pt x="1673" y="221"/>
                    <a:pt x="1673" y="227"/>
                  </a:cubicBezTo>
                  <a:cubicBezTo>
                    <a:pt x="1662" y="226"/>
                    <a:pt x="1642" y="233"/>
                    <a:pt x="1628" y="227"/>
                  </a:cubicBezTo>
                  <a:cubicBezTo>
                    <a:pt x="1623" y="226"/>
                    <a:pt x="1627" y="235"/>
                    <a:pt x="1626" y="238"/>
                  </a:cubicBezTo>
                  <a:cubicBezTo>
                    <a:pt x="1617" y="234"/>
                    <a:pt x="1609" y="230"/>
                    <a:pt x="1598" y="229"/>
                  </a:cubicBezTo>
                  <a:cubicBezTo>
                    <a:pt x="1582" y="240"/>
                    <a:pt x="1560" y="245"/>
                    <a:pt x="1551" y="263"/>
                  </a:cubicBezTo>
                  <a:cubicBezTo>
                    <a:pt x="1550" y="256"/>
                    <a:pt x="1556" y="256"/>
                    <a:pt x="1555" y="249"/>
                  </a:cubicBezTo>
                  <a:cubicBezTo>
                    <a:pt x="1549" y="243"/>
                    <a:pt x="1546" y="258"/>
                    <a:pt x="1542" y="261"/>
                  </a:cubicBezTo>
                  <a:cubicBezTo>
                    <a:pt x="1538" y="260"/>
                    <a:pt x="1541" y="254"/>
                    <a:pt x="1537" y="254"/>
                  </a:cubicBezTo>
                  <a:cubicBezTo>
                    <a:pt x="1532" y="276"/>
                    <a:pt x="1511" y="300"/>
                    <a:pt x="1508" y="331"/>
                  </a:cubicBezTo>
                  <a:cubicBezTo>
                    <a:pt x="1525" y="320"/>
                    <a:pt x="1528" y="295"/>
                    <a:pt x="1544" y="283"/>
                  </a:cubicBezTo>
                  <a:cubicBezTo>
                    <a:pt x="1520" y="346"/>
                    <a:pt x="1509" y="442"/>
                    <a:pt x="1555" y="490"/>
                  </a:cubicBezTo>
                  <a:cubicBezTo>
                    <a:pt x="1604" y="484"/>
                    <a:pt x="1601" y="401"/>
                    <a:pt x="1573" y="374"/>
                  </a:cubicBezTo>
                  <a:cubicBezTo>
                    <a:pt x="1574" y="338"/>
                    <a:pt x="1576" y="299"/>
                    <a:pt x="1601" y="281"/>
                  </a:cubicBezTo>
                  <a:cubicBezTo>
                    <a:pt x="1600" y="289"/>
                    <a:pt x="1596" y="298"/>
                    <a:pt x="1603" y="306"/>
                  </a:cubicBezTo>
                  <a:cubicBezTo>
                    <a:pt x="1611" y="298"/>
                    <a:pt x="1608" y="286"/>
                    <a:pt x="1605" y="274"/>
                  </a:cubicBezTo>
                  <a:cubicBezTo>
                    <a:pt x="1610" y="271"/>
                    <a:pt x="1613" y="265"/>
                    <a:pt x="1623" y="267"/>
                  </a:cubicBezTo>
                  <a:cubicBezTo>
                    <a:pt x="1625" y="260"/>
                    <a:pt x="1616" y="264"/>
                    <a:pt x="1614" y="261"/>
                  </a:cubicBezTo>
                  <a:cubicBezTo>
                    <a:pt x="1612" y="252"/>
                    <a:pt x="1621" y="254"/>
                    <a:pt x="1619" y="245"/>
                  </a:cubicBezTo>
                  <a:cubicBezTo>
                    <a:pt x="1635" y="246"/>
                    <a:pt x="1692" y="254"/>
                    <a:pt x="1689" y="274"/>
                  </a:cubicBezTo>
                  <a:cubicBezTo>
                    <a:pt x="1689" y="275"/>
                    <a:pt x="1684" y="274"/>
                    <a:pt x="1684" y="277"/>
                  </a:cubicBezTo>
                  <a:cubicBezTo>
                    <a:pt x="1688" y="287"/>
                    <a:pt x="1697" y="294"/>
                    <a:pt x="1696" y="311"/>
                  </a:cubicBezTo>
                  <a:cubicBezTo>
                    <a:pt x="1684" y="318"/>
                    <a:pt x="1694" y="333"/>
                    <a:pt x="1678" y="335"/>
                  </a:cubicBezTo>
                  <a:cubicBezTo>
                    <a:pt x="1676" y="350"/>
                    <a:pt x="1675" y="354"/>
                    <a:pt x="1687" y="358"/>
                  </a:cubicBezTo>
                  <a:cubicBezTo>
                    <a:pt x="1700" y="350"/>
                    <a:pt x="1699" y="325"/>
                    <a:pt x="1716" y="326"/>
                  </a:cubicBezTo>
                  <a:cubicBezTo>
                    <a:pt x="1734" y="328"/>
                    <a:pt x="1750" y="391"/>
                    <a:pt x="1741" y="408"/>
                  </a:cubicBezTo>
                  <a:cubicBezTo>
                    <a:pt x="1733" y="408"/>
                    <a:pt x="1746" y="401"/>
                    <a:pt x="1739" y="401"/>
                  </a:cubicBezTo>
                  <a:cubicBezTo>
                    <a:pt x="1728" y="411"/>
                    <a:pt x="1725" y="440"/>
                    <a:pt x="1716" y="458"/>
                  </a:cubicBezTo>
                  <a:cubicBezTo>
                    <a:pt x="1724" y="458"/>
                    <a:pt x="1738" y="473"/>
                    <a:pt x="1741" y="462"/>
                  </a:cubicBezTo>
                  <a:cubicBezTo>
                    <a:pt x="1748" y="464"/>
                    <a:pt x="1752" y="468"/>
                    <a:pt x="1757" y="472"/>
                  </a:cubicBezTo>
                  <a:cubicBezTo>
                    <a:pt x="1769" y="466"/>
                    <a:pt x="1776" y="459"/>
                    <a:pt x="1789" y="460"/>
                  </a:cubicBezTo>
                  <a:cubicBezTo>
                    <a:pt x="1819" y="424"/>
                    <a:pt x="1869" y="407"/>
                    <a:pt x="1891" y="363"/>
                  </a:cubicBezTo>
                  <a:cubicBezTo>
                    <a:pt x="1888" y="353"/>
                    <a:pt x="1877" y="351"/>
                    <a:pt x="1877" y="338"/>
                  </a:cubicBezTo>
                  <a:cubicBezTo>
                    <a:pt x="1912" y="315"/>
                    <a:pt x="1965" y="334"/>
                    <a:pt x="1986" y="295"/>
                  </a:cubicBezTo>
                  <a:cubicBezTo>
                    <a:pt x="1987" y="283"/>
                    <a:pt x="1974" y="281"/>
                    <a:pt x="1984" y="274"/>
                  </a:cubicBezTo>
                  <a:cubicBezTo>
                    <a:pt x="1981" y="271"/>
                    <a:pt x="1975" y="271"/>
                    <a:pt x="1972" y="267"/>
                  </a:cubicBezTo>
                  <a:cubicBezTo>
                    <a:pt x="1988" y="246"/>
                    <a:pt x="1998" y="219"/>
                    <a:pt x="2018" y="202"/>
                  </a:cubicBezTo>
                  <a:cubicBezTo>
                    <a:pt x="2064" y="194"/>
                    <a:pt x="2102" y="177"/>
                    <a:pt x="2145" y="165"/>
                  </a:cubicBezTo>
                  <a:cubicBezTo>
                    <a:pt x="2147" y="164"/>
                    <a:pt x="2147" y="158"/>
                    <a:pt x="2147" y="150"/>
                  </a:cubicBezTo>
                  <a:cubicBezTo>
                    <a:pt x="2152" y="148"/>
                    <a:pt x="2159" y="150"/>
                    <a:pt x="2161" y="141"/>
                  </a:cubicBezTo>
                  <a:cubicBezTo>
                    <a:pt x="2163" y="141"/>
                    <a:pt x="2162" y="145"/>
                    <a:pt x="2165" y="145"/>
                  </a:cubicBezTo>
                  <a:cubicBezTo>
                    <a:pt x="2170" y="144"/>
                    <a:pt x="2164" y="132"/>
                    <a:pt x="2174" y="136"/>
                  </a:cubicBezTo>
                  <a:cubicBezTo>
                    <a:pt x="2176" y="128"/>
                    <a:pt x="2165" y="133"/>
                    <a:pt x="2167" y="125"/>
                  </a:cubicBezTo>
                  <a:cubicBezTo>
                    <a:pt x="2177" y="118"/>
                    <a:pt x="2173" y="110"/>
                    <a:pt x="2179" y="102"/>
                  </a:cubicBezTo>
                  <a:cubicBezTo>
                    <a:pt x="2167" y="75"/>
                    <a:pt x="2178" y="31"/>
                    <a:pt x="2192" y="7"/>
                  </a:cubicBezTo>
                  <a:cubicBezTo>
                    <a:pt x="2200" y="6"/>
                    <a:pt x="2196" y="18"/>
                    <a:pt x="2204" y="18"/>
                  </a:cubicBezTo>
                  <a:cubicBezTo>
                    <a:pt x="2212" y="13"/>
                    <a:pt x="2220" y="8"/>
                    <a:pt x="2224" y="0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g6be02ea6fc_0_0"/>
            <p:cNvSpPr/>
            <p:nvPr/>
          </p:nvSpPr>
          <p:spPr>
            <a:xfrm>
              <a:off x="5430234" y="1816036"/>
              <a:ext cx="75091" cy="68264"/>
            </a:xfrm>
            <a:custGeom>
              <a:avLst/>
              <a:gdLst/>
              <a:ahLst/>
              <a:cxnLst/>
              <a:rect l="l" t="t" r="r" b="b"/>
              <a:pathLst>
                <a:path w="28" h="25" extrusionOk="0">
                  <a:moveTo>
                    <a:pt x="28" y="0"/>
                  </a:moveTo>
                  <a:cubicBezTo>
                    <a:pt x="28" y="7"/>
                    <a:pt x="9" y="25"/>
                    <a:pt x="0" y="23"/>
                  </a:cubicBezTo>
                  <a:cubicBezTo>
                    <a:pt x="6" y="11"/>
                    <a:pt x="19" y="8"/>
                    <a:pt x="28" y="0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g6be02ea6fc_0_0"/>
            <p:cNvSpPr/>
            <p:nvPr/>
          </p:nvSpPr>
          <p:spPr>
            <a:xfrm>
              <a:off x="7563491" y="2392869"/>
              <a:ext cx="42666" cy="32426"/>
            </a:xfrm>
            <a:custGeom>
              <a:avLst/>
              <a:gdLst/>
              <a:ahLst/>
              <a:cxnLst/>
              <a:rect l="l" t="t" r="r" b="b"/>
              <a:pathLst>
                <a:path w="16" h="12" extrusionOk="0">
                  <a:moveTo>
                    <a:pt x="7" y="1"/>
                  </a:moveTo>
                  <a:cubicBezTo>
                    <a:pt x="11" y="0"/>
                    <a:pt x="12" y="3"/>
                    <a:pt x="16" y="3"/>
                  </a:cubicBezTo>
                  <a:cubicBezTo>
                    <a:pt x="16" y="10"/>
                    <a:pt x="5" y="5"/>
                    <a:pt x="5" y="12"/>
                  </a:cubicBezTo>
                  <a:cubicBezTo>
                    <a:pt x="0" y="12"/>
                    <a:pt x="6" y="3"/>
                    <a:pt x="7" y="1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g6be02ea6fc_0_0"/>
            <p:cNvSpPr/>
            <p:nvPr/>
          </p:nvSpPr>
          <p:spPr>
            <a:xfrm>
              <a:off x="6848424" y="5145626"/>
              <a:ext cx="66558" cy="85330"/>
            </a:xfrm>
            <a:custGeom>
              <a:avLst/>
              <a:gdLst/>
              <a:ahLst/>
              <a:cxnLst/>
              <a:rect l="l" t="t" r="r" b="b"/>
              <a:pathLst>
                <a:path w="25" h="32" extrusionOk="0">
                  <a:moveTo>
                    <a:pt x="25" y="16"/>
                  </a:moveTo>
                  <a:cubicBezTo>
                    <a:pt x="14" y="13"/>
                    <a:pt x="0" y="32"/>
                    <a:pt x="4" y="21"/>
                  </a:cubicBezTo>
                  <a:cubicBezTo>
                    <a:pt x="13" y="21"/>
                    <a:pt x="20" y="0"/>
                    <a:pt x="25" y="16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6be02ea6fc_0_0"/>
            <p:cNvSpPr/>
            <p:nvPr/>
          </p:nvSpPr>
          <p:spPr>
            <a:xfrm>
              <a:off x="1938235" y="5273927"/>
              <a:ext cx="37545" cy="18773"/>
            </a:xfrm>
            <a:custGeom>
              <a:avLst/>
              <a:gdLst/>
              <a:ahLst/>
              <a:cxnLst/>
              <a:rect l="l" t="t" r="r" b="b"/>
              <a:pathLst>
                <a:path w="14" h="7" extrusionOk="0">
                  <a:moveTo>
                    <a:pt x="0" y="0"/>
                  </a:moveTo>
                  <a:cubicBezTo>
                    <a:pt x="6" y="1"/>
                    <a:pt x="14" y="0"/>
                    <a:pt x="13" y="7"/>
                  </a:cubicBezTo>
                  <a:cubicBezTo>
                    <a:pt x="7" y="7"/>
                    <a:pt x="0" y="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g6be02ea6fc_0_0"/>
            <p:cNvSpPr/>
            <p:nvPr/>
          </p:nvSpPr>
          <p:spPr>
            <a:xfrm>
              <a:off x="1525236" y="5454828"/>
              <a:ext cx="119462" cy="52905"/>
            </a:xfrm>
            <a:custGeom>
              <a:avLst/>
              <a:gdLst/>
              <a:ahLst/>
              <a:cxnLst/>
              <a:rect l="l" t="t" r="r" b="b"/>
              <a:pathLst>
                <a:path w="45" h="20" extrusionOk="0">
                  <a:moveTo>
                    <a:pt x="22" y="1"/>
                  </a:moveTo>
                  <a:cubicBezTo>
                    <a:pt x="27" y="7"/>
                    <a:pt x="33" y="11"/>
                    <a:pt x="45" y="10"/>
                  </a:cubicBezTo>
                  <a:cubicBezTo>
                    <a:pt x="45" y="20"/>
                    <a:pt x="33" y="7"/>
                    <a:pt x="34" y="19"/>
                  </a:cubicBezTo>
                  <a:cubicBezTo>
                    <a:pt x="25" y="13"/>
                    <a:pt x="16" y="4"/>
                    <a:pt x="2" y="10"/>
                  </a:cubicBezTo>
                  <a:cubicBezTo>
                    <a:pt x="1" y="8"/>
                    <a:pt x="0" y="6"/>
                    <a:pt x="0" y="3"/>
                  </a:cubicBezTo>
                  <a:cubicBezTo>
                    <a:pt x="4" y="0"/>
                    <a:pt x="16" y="6"/>
                    <a:pt x="22" y="1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g6be02ea6fc_0_0"/>
            <p:cNvSpPr/>
            <p:nvPr/>
          </p:nvSpPr>
          <p:spPr>
            <a:xfrm>
              <a:off x="3438342" y="5461654"/>
              <a:ext cx="97277" cy="105810"/>
            </a:xfrm>
            <a:custGeom>
              <a:avLst/>
              <a:gdLst/>
              <a:ahLst/>
              <a:cxnLst/>
              <a:rect l="l" t="t" r="r" b="b"/>
              <a:pathLst>
                <a:path w="36" h="39" extrusionOk="0">
                  <a:moveTo>
                    <a:pt x="36" y="12"/>
                  </a:moveTo>
                  <a:cubicBezTo>
                    <a:pt x="36" y="22"/>
                    <a:pt x="33" y="30"/>
                    <a:pt x="29" y="37"/>
                  </a:cubicBezTo>
                  <a:cubicBezTo>
                    <a:pt x="13" y="39"/>
                    <a:pt x="9" y="30"/>
                    <a:pt x="0" y="25"/>
                  </a:cubicBezTo>
                  <a:cubicBezTo>
                    <a:pt x="1" y="11"/>
                    <a:pt x="23" y="0"/>
                    <a:pt x="36" y="12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g6be02ea6fc_0_0"/>
            <p:cNvSpPr/>
            <p:nvPr/>
          </p:nvSpPr>
          <p:spPr>
            <a:xfrm>
              <a:off x="3330825" y="5529918"/>
              <a:ext cx="69971" cy="56319"/>
            </a:xfrm>
            <a:custGeom>
              <a:avLst/>
              <a:gdLst/>
              <a:ahLst/>
              <a:cxnLst/>
              <a:rect l="l" t="t" r="r" b="b"/>
              <a:pathLst>
                <a:path w="26" h="21" extrusionOk="0">
                  <a:moveTo>
                    <a:pt x="19" y="0"/>
                  </a:moveTo>
                  <a:cubicBezTo>
                    <a:pt x="26" y="7"/>
                    <a:pt x="12" y="12"/>
                    <a:pt x="13" y="21"/>
                  </a:cubicBezTo>
                  <a:cubicBezTo>
                    <a:pt x="0" y="14"/>
                    <a:pt x="17" y="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g6be02ea6fc_0_0"/>
            <p:cNvSpPr/>
            <p:nvPr/>
          </p:nvSpPr>
          <p:spPr>
            <a:xfrm>
              <a:off x="1699310" y="5654501"/>
              <a:ext cx="69971" cy="44372"/>
            </a:xfrm>
            <a:custGeom>
              <a:avLst/>
              <a:gdLst/>
              <a:ahLst/>
              <a:cxnLst/>
              <a:rect l="l" t="t" r="r" b="b"/>
              <a:pathLst>
                <a:path w="26" h="16" extrusionOk="0">
                  <a:moveTo>
                    <a:pt x="23" y="3"/>
                  </a:moveTo>
                  <a:cubicBezTo>
                    <a:pt x="21" y="9"/>
                    <a:pt x="26" y="9"/>
                    <a:pt x="25" y="14"/>
                  </a:cubicBezTo>
                  <a:cubicBezTo>
                    <a:pt x="17" y="16"/>
                    <a:pt x="3" y="16"/>
                    <a:pt x="0" y="5"/>
                  </a:cubicBezTo>
                  <a:cubicBezTo>
                    <a:pt x="9" y="10"/>
                    <a:pt x="10" y="0"/>
                    <a:pt x="23" y="3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g6be02ea6fc_0_0"/>
            <p:cNvSpPr/>
            <p:nvPr/>
          </p:nvSpPr>
          <p:spPr>
            <a:xfrm>
              <a:off x="3919605" y="5710818"/>
              <a:ext cx="114343" cy="68264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4" y="0"/>
                  </a:moveTo>
                  <a:cubicBezTo>
                    <a:pt x="16" y="3"/>
                    <a:pt x="29" y="5"/>
                    <a:pt x="43" y="5"/>
                  </a:cubicBezTo>
                  <a:cubicBezTo>
                    <a:pt x="38" y="25"/>
                    <a:pt x="20" y="7"/>
                    <a:pt x="0" y="12"/>
                  </a:cubicBezTo>
                  <a:cubicBezTo>
                    <a:pt x="1" y="7"/>
                    <a:pt x="5" y="6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g6be02ea6fc_0_0"/>
            <p:cNvSpPr/>
            <p:nvPr/>
          </p:nvSpPr>
          <p:spPr>
            <a:xfrm>
              <a:off x="2934893" y="5748364"/>
              <a:ext cx="23892" cy="54611"/>
            </a:xfrm>
            <a:custGeom>
              <a:avLst/>
              <a:gdLst/>
              <a:ahLst/>
              <a:cxnLst/>
              <a:rect l="l" t="t" r="r" b="b"/>
              <a:pathLst>
                <a:path w="9" h="20" extrusionOk="0">
                  <a:moveTo>
                    <a:pt x="0" y="0"/>
                  </a:moveTo>
                  <a:cubicBezTo>
                    <a:pt x="5" y="2"/>
                    <a:pt x="4" y="11"/>
                    <a:pt x="9" y="13"/>
                  </a:cubicBezTo>
                  <a:cubicBezTo>
                    <a:pt x="3" y="20"/>
                    <a:pt x="0" y="6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g6be02ea6fc_0_0"/>
            <p:cNvSpPr/>
            <p:nvPr/>
          </p:nvSpPr>
          <p:spPr>
            <a:xfrm>
              <a:off x="4037360" y="5755190"/>
              <a:ext cx="136528" cy="109223"/>
            </a:xfrm>
            <a:custGeom>
              <a:avLst/>
              <a:gdLst/>
              <a:ahLst/>
              <a:cxnLst/>
              <a:rect l="l" t="t" r="r" b="b"/>
              <a:pathLst>
                <a:path w="51" h="41" extrusionOk="0">
                  <a:moveTo>
                    <a:pt x="6" y="0"/>
                  </a:moveTo>
                  <a:cubicBezTo>
                    <a:pt x="16" y="16"/>
                    <a:pt x="40" y="6"/>
                    <a:pt x="51" y="23"/>
                  </a:cubicBezTo>
                  <a:cubicBezTo>
                    <a:pt x="51" y="39"/>
                    <a:pt x="32" y="36"/>
                    <a:pt x="22" y="41"/>
                  </a:cubicBezTo>
                  <a:cubicBezTo>
                    <a:pt x="20" y="27"/>
                    <a:pt x="12" y="21"/>
                    <a:pt x="1" y="16"/>
                  </a:cubicBezTo>
                  <a:cubicBezTo>
                    <a:pt x="0" y="8"/>
                    <a:pt x="3" y="4"/>
                    <a:pt x="6" y="0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g6be02ea6fc_0_0"/>
            <p:cNvSpPr/>
            <p:nvPr/>
          </p:nvSpPr>
          <p:spPr>
            <a:xfrm>
              <a:off x="2183986" y="5773963"/>
              <a:ext cx="116049" cy="114343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1" y="25"/>
                  </a:moveTo>
                  <a:cubicBezTo>
                    <a:pt x="7" y="21"/>
                    <a:pt x="9" y="20"/>
                    <a:pt x="14" y="25"/>
                  </a:cubicBezTo>
                  <a:cubicBezTo>
                    <a:pt x="15" y="21"/>
                    <a:pt x="12" y="20"/>
                    <a:pt x="12" y="16"/>
                  </a:cubicBezTo>
                  <a:cubicBezTo>
                    <a:pt x="16" y="15"/>
                    <a:pt x="16" y="17"/>
                    <a:pt x="17" y="20"/>
                  </a:cubicBezTo>
                  <a:cubicBezTo>
                    <a:pt x="19" y="19"/>
                    <a:pt x="20" y="14"/>
                    <a:pt x="21" y="18"/>
                  </a:cubicBezTo>
                  <a:cubicBezTo>
                    <a:pt x="27" y="17"/>
                    <a:pt x="18" y="14"/>
                    <a:pt x="21" y="9"/>
                  </a:cubicBezTo>
                  <a:cubicBezTo>
                    <a:pt x="28" y="9"/>
                    <a:pt x="28" y="1"/>
                    <a:pt x="35" y="0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2" y="8"/>
                    <a:pt x="43" y="1"/>
                    <a:pt x="39" y="9"/>
                  </a:cubicBezTo>
                  <a:cubicBezTo>
                    <a:pt x="34" y="9"/>
                    <a:pt x="28" y="9"/>
                    <a:pt x="28" y="13"/>
                  </a:cubicBezTo>
                  <a:cubicBezTo>
                    <a:pt x="34" y="15"/>
                    <a:pt x="34" y="15"/>
                    <a:pt x="37" y="23"/>
                  </a:cubicBezTo>
                  <a:cubicBezTo>
                    <a:pt x="29" y="34"/>
                    <a:pt x="18" y="31"/>
                    <a:pt x="12" y="43"/>
                  </a:cubicBezTo>
                  <a:cubicBezTo>
                    <a:pt x="14" y="33"/>
                    <a:pt x="0" y="42"/>
                    <a:pt x="1" y="25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g6be02ea6fc_0_0"/>
            <p:cNvSpPr/>
            <p:nvPr/>
          </p:nvSpPr>
          <p:spPr>
            <a:xfrm>
              <a:off x="3963977" y="5779083"/>
              <a:ext cx="51198" cy="47785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3" y="0"/>
                  </a:moveTo>
                  <a:cubicBezTo>
                    <a:pt x="12" y="0"/>
                    <a:pt x="16" y="4"/>
                    <a:pt x="19" y="9"/>
                  </a:cubicBezTo>
                  <a:cubicBezTo>
                    <a:pt x="19" y="16"/>
                    <a:pt x="13" y="17"/>
                    <a:pt x="8" y="18"/>
                  </a:cubicBezTo>
                  <a:cubicBezTo>
                    <a:pt x="7" y="11"/>
                    <a:pt x="0" y="4"/>
                    <a:pt x="3" y="0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g6be02ea6fc_0_0"/>
            <p:cNvSpPr/>
            <p:nvPr/>
          </p:nvSpPr>
          <p:spPr>
            <a:xfrm>
              <a:off x="4032241" y="5854173"/>
              <a:ext cx="42666" cy="32426"/>
            </a:xfrm>
            <a:custGeom>
              <a:avLst/>
              <a:gdLst/>
              <a:ahLst/>
              <a:cxnLst/>
              <a:rect l="l" t="t" r="r" b="b"/>
              <a:pathLst>
                <a:path w="16" h="12" extrusionOk="0">
                  <a:moveTo>
                    <a:pt x="15" y="2"/>
                  </a:moveTo>
                  <a:cubicBezTo>
                    <a:pt x="13" y="4"/>
                    <a:pt x="12" y="6"/>
                    <a:pt x="15" y="6"/>
                  </a:cubicBezTo>
                  <a:cubicBezTo>
                    <a:pt x="16" y="12"/>
                    <a:pt x="4" y="5"/>
                    <a:pt x="5" y="11"/>
                  </a:cubicBezTo>
                  <a:cubicBezTo>
                    <a:pt x="0" y="8"/>
                    <a:pt x="8" y="0"/>
                    <a:pt x="15" y="2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g6be02ea6fc_0_0"/>
            <p:cNvSpPr/>
            <p:nvPr/>
          </p:nvSpPr>
          <p:spPr>
            <a:xfrm>
              <a:off x="3018517" y="5912198"/>
              <a:ext cx="47785" cy="42666"/>
            </a:xfrm>
            <a:custGeom>
              <a:avLst/>
              <a:gdLst/>
              <a:ahLst/>
              <a:cxnLst/>
              <a:rect l="l" t="t" r="r" b="b"/>
              <a:pathLst>
                <a:path w="18" h="16" extrusionOk="0">
                  <a:moveTo>
                    <a:pt x="0" y="0"/>
                  </a:moveTo>
                  <a:cubicBezTo>
                    <a:pt x="5" y="4"/>
                    <a:pt x="18" y="8"/>
                    <a:pt x="12" y="16"/>
                  </a:cubicBezTo>
                  <a:cubicBezTo>
                    <a:pt x="9" y="9"/>
                    <a:pt x="0" y="1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g6be02ea6fc_0_0"/>
            <p:cNvSpPr/>
            <p:nvPr/>
          </p:nvSpPr>
          <p:spPr>
            <a:xfrm>
              <a:off x="4163649" y="5930971"/>
              <a:ext cx="240632" cy="317429"/>
            </a:xfrm>
            <a:custGeom>
              <a:avLst/>
              <a:gdLst/>
              <a:ahLst/>
              <a:cxnLst/>
              <a:rect l="l" t="t" r="r" b="b"/>
              <a:pathLst>
                <a:path w="90" h="118" extrusionOk="0">
                  <a:moveTo>
                    <a:pt x="13" y="0"/>
                  </a:moveTo>
                  <a:cubicBezTo>
                    <a:pt x="29" y="12"/>
                    <a:pt x="53" y="18"/>
                    <a:pt x="68" y="32"/>
                  </a:cubicBezTo>
                  <a:cubicBezTo>
                    <a:pt x="71" y="47"/>
                    <a:pt x="77" y="60"/>
                    <a:pt x="90" y="66"/>
                  </a:cubicBezTo>
                  <a:cubicBezTo>
                    <a:pt x="75" y="93"/>
                    <a:pt x="37" y="83"/>
                    <a:pt x="29" y="118"/>
                  </a:cubicBezTo>
                  <a:cubicBezTo>
                    <a:pt x="22" y="113"/>
                    <a:pt x="13" y="109"/>
                    <a:pt x="9" y="102"/>
                  </a:cubicBezTo>
                  <a:cubicBezTo>
                    <a:pt x="15" y="82"/>
                    <a:pt x="7" y="61"/>
                    <a:pt x="0" y="47"/>
                  </a:cubicBezTo>
                  <a:cubicBezTo>
                    <a:pt x="2" y="37"/>
                    <a:pt x="12" y="34"/>
                    <a:pt x="15" y="25"/>
                  </a:cubicBezTo>
                  <a:cubicBezTo>
                    <a:pt x="15" y="16"/>
                    <a:pt x="6" y="8"/>
                    <a:pt x="13" y="0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g6be02ea6fc_0_0"/>
            <p:cNvSpPr/>
            <p:nvPr/>
          </p:nvSpPr>
          <p:spPr>
            <a:xfrm>
              <a:off x="1789761" y="5985583"/>
              <a:ext cx="93864" cy="42666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0" y="16"/>
                  </a:moveTo>
                  <a:cubicBezTo>
                    <a:pt x="1" y="2"/>
                    <a:pt x="21" y="6"/>
                    <a:pt x="23" y="0"/>
                  </a:cubicBezTo>
                  <a:cubicBezTo>
                    <a:pt x="35" y="9"/>
                    <a:pt x="11" y="15"/>
                    <a:pt x="0" y="16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g6be02ea6fc_0_0"/>
            <p:cNvSpPr/>
            <p:nvPr/>
          </p:nvSpPr>
          <p:spPr>
            <a:xfrm>
              <a:off x="1334096" y="6173309"/>
              <a:ext cx="32426" cy="25600"/>
            </a:xfrm>
            <a:custGeom>
              <a:avLst/>
              <a:gdLst/>
              <a:ahLst/>
              <a:cxnLst/>
              <a:rect l="l" t="t" r="r" b="b"/>
              <a:pathLst>
                <a:path w="12" h="10" extrusionOk="0">
                  <a:moveTo>
                    <a:pt x="10" y="0"/>
                  </a:moveTo>
                  <a:cubicBezTo>
                    <a:pt x="12" y="1"/>
                    <a:pt x="11" y="5"/>
                    <a:pt x="12" y="7"/>
                  </a:cubicBezTo>
                  <a:cubicBezTo>
                    <a:pt x="5" y="5"/>
                    <a:pt x="6" y="10"/>
                    <a:pt x="0" y="10"/>
                  </a:cubicBezTo>
                  <a:cubicBezTo>
                    <a:pt x="0" y="7"/>
                    <a:pt x="0" y="5"/>
                    <a:pt x="0" y="3"/>
                  </a:cubicBezTo>
                  <a:cubicBezTo>
                    <a:pt x="5" y="2"/>
                    <a:pt x="5" y="6"/>
                    <a:pt x="10" y="5"/>
                  </a:cubicBezTo>
                  <a:cubicBezTo>
                    <a:pt x="10" y="3"/>
                    <a:pt x="10" y="2"/>
                    <a:pt x="10" y="0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g6be02ea6fc_0_0"/>
            <p:cNvSpPr/>
            <p:nvPr/>
          </p:nvSpPr>
          <p:spPr>
            <a:xfrm>
              <a:off x="1668591" y="4987217"/>
              <a:ext cx="1467682" cy="1027377"/>
            </a:xfrm>
            <a:custGeom>
              <a:avLst/>
              <a:gdLst/>
              <a:ahLst/>
              <a:cxnLst/>
              <a:rect l="l" t="t" r="r" b="b"/>
              <a:pathLst>
                <a:path w="547" h="383" extrusionOk="0">
                  <a:moveTo>
                    <a:pt x="535" y="370"/>
                  </a:moveTo>
                  <a:cubicBezTo>
                    <a:pt x="534" y="367"/>
                    <a:pt x="532" y="371"/>
                    <a:pt x="528" y="370"/>
                  </a:cubicBezTo>
                  <a:cubicBezTo>
                    <a:pt x="528" y="374"/>
                    <a:pt x="531" y="375"/>
                    <a:pt x="531" y="379"/>
                  </a:cubicBezTo>
                  <a:cubicBezTo>
                    <a:pt x="519" y="376"/>
                    <a:pt x="522" y="365"/>
                    <a:pt x="524" y="354"/>
                  </a:cubicBezTo>
                  <a:cubicBezTo>
                    <a:pt x="520" y="361"/>
                    <a:pt x="519" y="363"/>
                    <a:pt x="512" y="363"/>
                  </a:cubicBezTo>
                  <a:cubicBezTo>
                    <a:pt x="514" y="370"/>
                    <a:pt x="523" y="370"/>
                    <a:pt x="519" y="381"/>
                  </a:cubicBezTo>
                  <a:cubicBezTo>
                    <a:pt x="512" y="383"/>
                    <a:pt x="508" y="367"/>
                    <a:pt x="508" y="381"/>
                  </a:cubicBezTo>
                  <a:cubicBezTo>
                    <a:pt x="504" y="382"/>
                    <a:pt x="505" y="364"/>
                    <a:pt x="503" y="377"/>
                  </a:cubicBezTo>
                  <a:cubicBezTo>
                    <a:pt x="498" y="372"/>
                    <a:pt x="499" y="367"/>
                    <a:pt x="503" y="363"/>
                  </a:cubicBezTo>
                  <a:cubicBezTo>
                    <a:pt x="501" y="366"/>
                    <a:pt x="495" y="364"/>
                    <a:pt x="497" y="370"/>
                  </a:cubicBezTo>
                  <a:cubicBezTo>
                    <a:pt x="489" y="366"/>
                    <a:pt x="499" y="361"/>
                    <a:pt x="501" y="359"/>
                  </a:cubicBezTo>
                  <a:cubicBezTo>
                    <a:pt x="501" y="355"/>
                    <a:pt x="497" y="353"/>
                    <a:pt x="492" y="354"/>
                  </a:cubicBezTo>
                  <a:cubicBezTo>
                    <a:pt x="491" y="351"/>
                    <a:pt x="501" y="349"/>
                    <a:pt x="494" y="347"/>
                  </a:cubicBezTo>
                  <a:cubicBezTo>
                    <a:pt x="495" y="342"/>
                    <a:pt x="507" y="348"/>
                    <a:pt x="506" y="340"/>
                  </a:cubicBezTo>
                  <a:cubicBezTo>
                    <a:pt x="503" y="336"/>
                    <a:pt x="494" y="347"/>
                    <a:pt x="492" y="338"/>
                  </a:cubicBezTo>
                  <a:cubicBezTo>
                    <a:pt x="490" y="340"/>
                    <a:pt x="491" y="342"/>
                    <a:pt x="490" y="350"/>
                  </a:cubicBezTo>
                  <a:cubicBezTo>
                    <a:pt x="486" y="346"/>
                    <a:pt x="487" y="337"/>
                    <a:pt x="485" y="331"/>
                  </a:cubicBezTo>
                  <a:cubicBezTo>
                    <a:pt x="491" y="330"/>
                    <a:pt x="490" y="336"/>
                    <a:pt x="494" y="336"/>
                  </a:cubicBezTo>
                  <a:cubicBezTo>
                    <a:pt x="492" y="334"/>
                    <a:pt x="493" y="330"/>
                    <a:pt x="490" y="329"/>
                  </a:cubicBezTo>
                  <a:cubicBezTo>
                    <a:pt x="497" y="325"/>
                    <a:pt x="512" y="333"/>
                    <a:pt x="512" y="343"/>
                  </a:cubicBezTo>
                  <a:cubicBezTo>
                    <a:pt x="511" y="342"/>
                    <a:pt x="510" y="340"/>
                    <a:pt x="508" y="340"/>
                  </a:cubicBezTo>
                  <a:cubicBezTo>
                    <a:pt x="509" y="345"/>
                    <a:pt x="511" y="345"/>
                    <a:pt x="515" y="343"/>
                  </a:cubicBezTo>
                  <a:cubicBezTo>
                    <a:pt x="512" y="334"/>
                    <a:pt x="508" y="327"/>
                    <a:pt x="497" y="327"/>
                  </a:cubicBezTo>
                  <a:cubicBezTo>
                    <a:pt x="500" y="314"/>
                    <a:pt x="493" y="314"/>
                    <a:pt x="490" y="302"/>
                  </a:cubicBezTo>
                  <a:cubicBezTo>
                    <a:pt x="482" y="303"/>
                    <a:pt x="495" y="310"/>
                    <a:pt x="487" y="311"/>
                  </a:cubicBezTo>
                  <a:cubicBezTo>
                    <a:pt x="491" y="312"/>
                    <a:pt x="493" y="312"/>
                    <a:pt x="492" y="322"/>
                  </a:cubicBezTo>
                  <a:cubicBezTo>
                    <a:pt x="481" y="323"/>
                    <a:pt x="480" y="334"/>
                    <a:pt x="481" y="347"/>
                  </a:cubicBezTo>
                  <a:cubicBezTo>
                    <a:pt x="476" y="343"/>
                    <a:pt x="475" y="335"/>
                    <a:pt x="467" y="334"/>
                  </a:cubicBezTo>
                  <a:cubicBezTo>
                    <a:pt x="467" y="331"/>
                    <a:pt x="471" y="332"/>
                    <a:pt x="474" y="331"/>
                  </a:cubicBezTo>
                  <a:cubicBezTo>
                    <a:pt x="472" y="324"/>
                    <a:pt x="468" y="328"/>
                    <a:pt x="463" y="329"/>
                  </a:cubicBezTo>
                  <a:cubicBezTo>
                    <a:pt x="468" y="326"/>
                    <a:pt x="458" y="322"/>
                    <a:pt x="467" y="322"/>
                  </a:cubicBezTo>
                  <a:cubicBezTo>
                    <a:pt x="462" y="316"/>
                    <a:pt x="455" y="313"/>
                    <a:pt x="453" y="304"/>
                  </a:cubicBezTo>
                  <a:cubicBezTo>
                    <a:pt x="464" y="299"/>
                    <a:pt x="465" y="301"/>
                    <a:pt x="476" y="304"/>
                  </a:cubicBezTo>
                  <a:cubicBezTo>
                    <a:pt x="478" y="319"/>
                    <a:pt x="476" y="319"/>
                    <a:pt x="478" y="329"/>
                  </a:cubicBezTo>
                  <a:cubicBezTo>
                    <a:pt x="487" y="322"/>
                    <a:pt x="479" y="313"/>
                    <a:pt x="478" y="302"/>
                  </a:cubicBezTo>
                  <a:cubicBezTo>
                    <a:pt x="472" y="301"/>
                    <a:pt x="473" y="298"/>
                    <a:pt x="463" y="297"/>
                  </a:cubicBezTo>
                  <a:cubicBezTo>
                    <a:pt x="463" y="287"/>
                    <a:pt x="455" y="285"/>
                    <a:pt x="447" y="284"/>
                  </a:cubicBezTo>
                  <a:cubicBezTo>
                    <a:pt x="451" y="289"/>
                    <a:pt x="461" y="289"/>
                    <a:pt x="460" y="300"/>
                  </a:cubicBezTo>
                  <a:cubicBezTo>
                    <a:pt x="455" y="301"/>
                    <a:pt x="453" y="293"/>
                    <a:pt x="453" y="302"/>
                  </a:cubicBezTo>
                  <a:cubicBezTo>
                    <a:pt x="436" y="294"/>
                    <a:pt x="427" y="277"/>
                    <a:pt x="406" y="272"/>
                  </a:cubicBezTo>
                  <a:cubicBezTo>
                    <a:pt x="406" y="268"/>
                    <a:pt x="412" y="270"/>
                    <a:pt x="410" y="263"/>
                  </a:cubicBezTo>
                  <a:cubicBezTo>
                    <a:pt x="403" y="269"/>
                    <a:pt x="381" y="269"/>
                    <a:pt x="385" y="259"/>
                  </a:cubicBezTo>
                  <a:cubicBezTo>
                    <a:pt x="370" y="257"/>
                    <a:pt x="338" y="267"/>
                    <a:pt x="333" y="248"/>
                  </a:cubicBezTo>
                  <a:cubicBezTo>
                    <a:pt x="331" y="248"/>
                    <a:pt x="331" y="252"/>
                    <a:pt x="331" y="254"/>
                  </a:cubicBezTo>
                  <a:cubicBezTo>
                    <a:pt x="326" y="253"/>
                    <a:pt x="325" y="249"/>
                    <a:pt x="317" y="250"/>
                  </a:cubicBezTo>
                  <a:cubicBezTo>
                    <a:pt x="322" y="247"/>
                    <a:pt x="312" y="236"/>
                    <a:pt x="311" y="245"/>
                  </a:cubicBezTo>
                  <a:cubicBezTo>
                    <a:pt x="307" y="243"/>
                    <a:pt x="311" y="242"/>
                    <a:pt x="308" y="236"/>
                  </a:cubicBezTo>
                  <a:cubicBezTo>
                    <a:pt x="305" y="241"/>
                    <a:pt x="295" y="239"/>
                    <a:pt x="290" y="243"/>
                  </a:cubicBezTo>
                  <a:cubicBezTo>
                    <a:pt x="286" y="241"/>
                    <a:pt x="290" y="239"/>
                    <a:pt x="290" y="236"/>
                  </a:cubicBezTo>
                  <a:cubicBezTo>
                    <a:pt x="283" y="233"/>
                    <a:pt x="289" y="244"/>
                    <a:pt x="281" y="241"/>
                  </a:cubicBezTo>
                  <a:cubicBezTo>
                    <a:pt x="288" y="246"/>
                    <a:pt x="280" y="251"/>
                    <a:pt x="290" y="248"/>
                  </a:cubicBezTo>
                  <a:cubicBezTo>
                    <a:pt x="289" y="251"/>
                    <a:pt x="287" y="253"/>
                    <a:pt x="286" y="257"/>
                  </a:cubicBezTo>
                  <a:cubicBezTo>
                    <a:pt x="293" y="259"/>
                    <a:pt x="289" y="249"/>
                    <a:pt x="293" y="248"/>
                  </a:cubicBezTo>
                  <a:cubicBezTo>
                    <a:pt x="300" y="252"/>
                    <a:pt x="289" y="255"/>
                    <a:pt x="290" y="261"/>
                  </a:cubicBezTo>
                  <a:cubicBezTo>
                    <a:pt x="259" y="257"/>
                    <a:pt x="260" y="281"/>
                    <a:pt x="231" y="277"/>
                  </a:cubicBezTo>
                  <a:cubicBezTo>
                    <a:pt x="233" y="271"/>
                    <a:pt x="242" y="273"/>
                    <a:pt x="245" y="268"/>
                  </a:cubicBezTo>
                  <a:cubicBezTo>
                    <a:pt x="242" y="264"/>
                    <a:pt x="240" y="273"/>
                    <a:pt x="234" y="268"/>
                  </a:cubicBezTo>
                  <a:cubicBezTo>
                    <a:pt x="234" y="257"/>
                    <a:pt x="246" y="254"/>
                    <a:pt x="240" y="243"/>
                  </a:cubicBezTo>
                  <a:cubicBezTo>
                    <a:pt x="251" y="241"/>
                    <a:pt x="251" y="234"/>
                    <a:pt x="263" y="238"/>
                  </a:cubicBezTo>
                  <a:cubicBezTo>
                    <a:pt x="249" y="219"/>
                    <a:pt x="231" y="246"/>
                    <a:pt x="222" y="254"/>
                  </a:cubicBezTo>
                  <a:cubicBezTo>
                    <a:pt x="225" y="265"/>
                    <a:pt x="205" y="269"/>
                    <a:pt x="200" y="279"/>
                  </a:cubicBezTo>
                  <a:cubicBezTo>
                    <a:pt x="203" y="283"/>
                    <a:pt x="211" y="282"/>
                    <a:pt x="213" y="286"/>
                  </a:cubicBezTo>
                  <a:cubicBezTo>
                    <a:pt x="201" y="308"/>
                    <a:pt x="176" y="306"/>
                    <a:pt x="168" y="329"/>
                  </a:cubicBezTo>
                  <a:cubicBezTo>
                    <a:pt x="155" y="331"/>
                    <a:pt x="151" y="341"/>
                    <a:pt x="138" y="343"/>
                  </a:cubicBezTo>
                  <a:cubicBezTo>
                    <a:pt x="140" y="345"/>
                    <a:pt x="141" y="346"/>
                    <a:pt x="141" y="350"/>
                  </a:cubicBezTo>
                  <a:cubicBezTo>
                    <a:pt x="121" y="361"/>
                    <a:pt x="124" y="355"/>
                    <a:pt x="107" y="363"/>
                  </a:cubicBezTo>
                  <a:cubicBezTo>
                    <a:pt x="106" y="367"/>
                    <a:pt x="109" y="368"/>
                    <a:pt x="109" y="372"/>
                  </a:cubicBezTo>
                  <a:cubicBezTo>
                    <a:pt x="102" y="374"/>
                    <a:pt x="105" y="367"/>
                    <a:pt x="104" y="363"/>
                  </a:cubicBezTo>
                  <a:cubicBezTo>
                    <a:pt x="101" y="368"/>
                    <a:pt x="93" y="368"/>
                    <a:pt x="98" y="361"/>
                  </a:cubicBezTo>
                  <a:cubicBezTo>
                    <a:pt x="91" y="365"/>
                    <a:pt x="86" y="371"/>
                    <a:pt x="84" y="379"/>
                  </a:cubicBezTo>
                  <a:cubicBezTo>
                    <a:pt x="81" y="378"/>
                    <a:pt x="82" y="373"/>
                    <a:pt x="82" y="370"/>
                  </a:cubicBezTo>
                  <a:cubicBezTo>
                    <a:pt x="78" y="372"/>
                    <a:pt x="78" y="380"/>
                    <a:pt x="73" y="374"/>
                  </a:cubicBezTo>
                  <a:cubicBezTo>
                    <a:pt x="79" y="363"/>
                    <a:pt x="87" y="354"/>
                    <a:pt x="102" y="352"/>
                  </a:cubicBezTo>
                  <a:cubicBezTo>
                    <a:pt x="102" y="358"/>
                    <a:pt x="106" y="360"/>
                    <a:pt x="109" y="356"/>
                  </a:cubicBezTo>
                  <a:cubicBezTo>
                    <a:pt x="108" y="347"/>
                    <a:pt x="121" y="336"/>
                    <a:pt x="134" y="334"/>
                  </a:cubicBezTo>
                  <a:cubicBezTo>
                    <a:pt x="146" y="323"/>
                    <a:pt x="150" y="303"/>
                    <a:pt x="159" y="288"/>
                  </a:cubicBezTo>
                  <a:cubicBezTo>
                    <a:pt x="154" y="282"/>
                    <a:pt x="148" y="294"/>
                    <a:pt x="141" y="293"/>
                  </a:cubicBezTo>
                  <a:cubicBezTo>
                    <a:pt x="140" y="287"/>
                    <a:pt x="136" y="286"/>
                    <a:pt x="141" y="282"/>
                  </a:cubicBezTo>
                  <a:cubicBezTo>
                    <a:pt x="135" y="283"/>
                    <a:pt x="133" y="289"/>
                    <a:pt x="134" y="297"/>
                  </a:cubicBezTo>
                  <a:cubicBezTo>
                    <a:pt x="119" y="284"/>
                    <a:pt x="109" y="279"/>
                    <a:pt x="91" y="293"/>
                  </a:cubicBezTo>
                  <a:cubicBezTo>
                    <a:pt x="86" y="275"/>
                    <a:pt x="93" y="271"/>
                    <a:pt x="84" y="257"/>
                  </a:cubicBezTo>
                  <a:cubicBezTo>
                    <a:pt x="78" y="263"/>
                    <a:pt x="69" y="266"/>
                    <a:pt x="57" y="266"/>
                  </a:cubicBezTo>
                  <a:cubicBezTo>
                    <a:pt x="55" y="256"/>
                    <a:pt x="47" y="253"/>
                    <a:pt x="39" y="250"/>
                  </a:cubicBezTo>
                  <a:cubicBezTo>
                    <a:pt x="40" y="247"/>
                    <a:pt x="42" y="245"/>
                    <a:pt x="45" y="245"/>
                  </a:cubicBezTo>
                  <a:cubicBezTo>
                    <a:pt x="46" y="240"/>
                    <a:pt x="41" y="240"/>
                    <a:pt x="43" y="234"/>
                  </a:cubicBezTo>
                  <a:cubicBezTo>
                    <a:pt x="30" y="240"/>
                    <a:pt x="39" y="222"/>
                    <a:pt x="27" y="225"/>
                  </a:cubicBezTo>
                  <a:cubicBezTo>
                    <a:pt x="36" y="208"/>
                    <a:pt x="47" y="203"/>
                    <a:pt x="52" y="186"/>
                  </a:cubicBezTo>
                  <a:cubicBezTo>
                    <a:pt x="61" y="185"/>
                    <a:pt x="65" y="188"/>
                    <a:pt x="70" y="191"/>
                  </a:cubicBezTo>
                  <a:cubicBezTo>
                    <a:pt x="80" y="179"/>
                    <a:pt x="91" y="184"/>
                    <a:pt x="104" y="177"/>
                  </a:cubicBezTo>
                  <a:cubicBezTo>
                    <a:pt x="104" y="169"/>
                    <a:pt x="104" y="159"/>
                    <a:pt x="95" y="159"/>
                  </a:cubicBezTo>
                  <a:cubicBezTo>
                    <a:pt x="96" y="154"/>
                    <a:pt x="105" y="159"/>
                    <a:pt x="104" y="152"/>
                  </a:cubicBezTo>
                  <a:cubicBezTo>
                    <a:pt x="104" y="150"/>
                    <a:pt x="102" y="150"/>
                    <a:pt x="102" y="148"/>
                  </a:cubicBezTo>
                  <a:cubicBezTo>
                    <a:pt x="94" y="151"/>
                    <a:pt x="83" y="151"/>
                    <a:pt x="79" y="159"/>
                  </a:cubicBezTo>
                  <a:cubicBezTo>
                    <a:pt x="66" y="150"/>
                    <a:pt x="12" y="167"/>
                    <a:pt x="25" y="141"/>
                  </a:cubicBezTo>
                  <a:cubicBezTo>
                    <a:pt x="20" y="135"/>
                    <a:pt x="6" y="138"/>
                    <a:pt x="0" y="132"/>
                  </a:cubicBezTo>
                  <a:cubicBezTo>
                    <a:pt x="10" y="127"/>
                    <a:pt x="21" y="115"/>
                    <a:pt x="34" y="121"/>
                  </a:cubicBezTo>
                  <a:cubicBezTo>
                    <a:pt x="31" y="111"/>
                    <a:pt x="46" y="110"/>
                    <a:pt x="64" y="109"/>
                  </a:cubicBezTo>
                  <a:cubicBezTo>
                    <a:pt x="62" y="111"/>
                    <a:pt x="61" y="114"/>
                    <a:pt x="61" y="118"/>
                  </a:cubicBezTo>
                  <a:cubicBezTo>
                    <a:pt x="77" y="125"/>
                    <a:pt x="94" y="118"/>
                    <a:pt x="102" y="118"/>
                  </a:cubicBezTo>
                  <a:cubicBezTo>
                    <a:pt x="102" y="113"/>
                    <a:pt x="95" y="114"/>
                    <a:pt x="89" y="114"/>
                  </a:cubicBezTo>
                  <a:cubicBezTo>
                    <a:pt x="98" y="112"/>
                    <a:pt x="92" y="102"/>
                    <a:pt x="89" y="98"/>
                  </a:cubicBezTo>
                  <a:cubicBezTo>
                    <a:pt x="79" y="101"/>
                    <a:pt x="89" y="103"/>
                    <a:pt x="89" y="109"/>
                  </a:cubicBezTo>
                  <a:cubicBezTo>
                    <a:pt x="84" y="107"/>
                    <a:pt x="78" y="107"/>
                    <a:pt x="79" y="98"/>
                  </a:cubicBezTo>
                  <a:cubicBezTo>
                    <a:pt x="75" y="103"/>
                    <a:pt x="72" y="96"/>
                    <a:pt x="64" y="98"/>
                  </a:cubicBezTo>
                  <a:cubicBezTo>
                    <a:pt x="59" y="80"/>
                    <a:pt x="40" y="76"/>
                    <a:pt x="23" y="71"/>
                  </a:cubicBezTo>
                  <a:cubicBezTo>
                    <a:pt x="22" y="64"/>
                    <a:pt x="30" y="66"/>
                    <a:pt x="27" y="57"/>
                  </a:cubicBezTo>
                  <a:cubicBezTo>
                    <a:pt x="76" y="63"/>
                    <a:pt x="74" y="20"/>
                    <a:pt x="116" y="19"/>
                  </a:cubicBezTo>
                  <a:cubicBezTo>
                    <a:pt x="115" y="22"/>
                    <a:pt x="118" y="22"/>
                    <a:pt x="118" y="25"/>
                  </a:cubicBezTo>
                  <a:cubicBezTo>
                    <a:pt x="122" y="23"/>
                    <a:pt x="117" y="16"/>
                    <a:pt x="120" y="12"/>
                  </a:cubicBezTo>
                  <a:cubicBezTo>
                    <a:pt x="134" y="14"/>
                    <a:pt x="156" y="12"/>
                    <a:pt x="163" y="0"/>
                  </a:cubicBezTo>
                  <a:cubicBezTo>
                    <a:pt x="169" y="2"/>
                    <a:pt x="174" y="4"/>
                    <a:pt x="181" y="3"/>
                  </a:cubicBezTo>
                  <a:cubicBezTo>
                    <a:pt x="182" y="8"/>
                    <a:pt x="175" y="5"/>
                    <a:pt x="175" y="10"/>
                  </a:cubicBezTo>
                  <a:cubicBezTo>
                    <a:pt x="181" y="17"/>
                    <a:pt x="183" y="1"/>
                    <a:pt x="193" y="5"/>
                  </a:cubicBezTo>
                  <a:cubicBezTo>
                    <a:pt x="196" y="8"/>
                    <a:pt x="194" y="9"/>
                    <a:pt x="193" y="12"/>
                  </a:cubicBezTo>
                  <a:cubicBezTo>
                    <a:pt x="203" y="10"/>
                    <a:pt x="218" y="10"/>
                    <a:pt x="222" y="10"/>
                  </a:cubicBezTo>
                  <a:cubicBezTo>
                    <a:pt x="230" y="12"/>
                    <a:pt x="223" y="15"/>
                    <a:pt x="227" y="19"/>
                  </a:cubicBezTo>
                  <a:cubicBezTo>
                    <a:pt x="248" y="19"/>
                    <a:pt x="283" y="21"/>
                    <a:pt x="311" y="25"/>
                  </a:cubicBezTo>
                  <a:cubicBezTo>
                    <a:pt x="337" y="29"/>
                    <a:pt x="365" y="28"/>
                    <a:pt x="390" y="39"/>
                  </a:cubicBezTo>
                  <a:cubicBezTo>
                    <a:pt x="390" y="110"/>
                    <a:pt x="390" y="181"/>
                    <a:pt x="390" y="252"/>
                  </a:cubicBezTo>
                  <a:cubicBezTo>
                    <a:pt x="397" y="259"/>
                    <a:pt x="409" y="251"/>
                    <a:pt x="417" y="252"/>
                  </a:cubicBezTo>
                  <a:cubicBezTo>
                    <a:pt x="413" y="266"/>
                    <a:pt x="437" y="269"/>
                    <a:pt x="440" y="284"/>
                  </a:cubicBezTo>
                  <a:cubicBezTo>
                    <a:pt x="456" y="283"/>
                    <a:pt x="454" y="264"/>
                    <a:pt x="472" y="266"/>
                  </a:cubicBezTo>
                  <a:cubicBezTo>
                    <a:pt x="487" y="288"/>
                    <a:pt x="515" y="311"/>
                    <a:pt x="519" y="338"/>
                  </a:cubicBezTo>
                  <a:cubicBezTo>
                    <a:pt x="532" y="339"/>
                    <a:pt x="537" y="346"/>
                    <a:pt x="546" y="350"/>
                  </a:cubicBezTo>
                  <a:cubicBezTo>
                    <a:pt x="547" y="364"/>
                    <a:pt x="547" y="377"/>
                    <a:pt x="537" y="381"/>
                  </a:cubicBezTo>
                  <a:cubicBezTo>
                    <a:pt x="533" y="382"/>
                    <a:pt x="530" y="371"/>
                    <a:pt x="535" y="370"/>
                  </a:cubicBezTo>
                  <a:close/>
                  <a:moveTo>
                    <a:pt x="515" y="361"/>
                  </a:moveTo>
                  <a:cubicBezTo>
                    <a:pt x="521" y="353"/>
                    <a:pt x="508" y="349"/>
                    <a:pt x="503" y="345"/>
                  </a:cubicBezTo>
                  <a:cubicBezTo>
                    <a:pt x="503" y="355"/>
                    <a:pt x="512" y="354"/>
                    <a:pt x="515" y="361"/>
                  </a:cubicBezTo>
                  <a:close/>
                  <a:moveTo>
                    <a:pt x="481" y="297"/>
                  </a:moveTo>
                  <a:cubicBezTo>
                    <a:pt x="476" y="295"/>
                    <a:pt x="477" y="286"/>
                    <a:pt x="472" y="284"/>
                  </a:cubicBezTo>
                  <a:cubicBezTo>
                    <a:pt x="472" y="290"/>
                    <a:pt x="475" y="304"/>
                    <a:pt x="481" y="297"/>
                  </a:cubicBezTo>
                  <a:close/>
                  <a:moveTo>
                    <a:pt x="113" y="114"/>
                  </a:moveTo>
                  <a:cubicBezTo>
                    <a:pt x="114" y="107"/>
                    <a:pt x="106" y="108"/>
                    <a:pt x="100" y="107"/>
                  </a:cubicBezTo>
                  <a:cubicBezTo>
                    <a:pt x="100" y="114"/>
                    <a:pt x="107" y="114"/>
                    <a:pt x="113" y="114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g6be02ea6fc_0_0"/>
            <p:cNvSpPr/>
            <p:nvPr/>
          </p:nvSpPr>
          <p:spPr>
            <a:xfrm>
              <a:off x="2446803" y="5663034"/>
              <a:ext cx="42666" cy="37545"/>
            </a:xfrm>
            <a:custGeom>
              <a:avLst/>
              <a:gdLst/>
              <a:ahLst/>
              <a:cxnLst/>
              <a:rect l="l" t="t" r="r" b="b"/>
              <a:pathLst>
                <a:path w="16" h="14" extrusionOk="0">
                  <a:moveTo>
                    <a:pt x="12" y="0"/>
                  </a:moveTo>
                  <a:cubicBezTo>
                    <a:pt x="16" y="3"/>
                    <a:pt x="7" y="13"/>
                    <a:pt x="0" y="14"/>
                  </a:cubicBezTo>
                  <a:cubicBezTo>
                    <a:pt x="3" y="8"/>
                    <a:pt x="9" y="6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g6be02ea6fc_0_0"/>
            <p:cNvSpPr/>
            <p:nvPr/>
          </p:nvSpPr>
          <p:spPr>
            <a:xfrm>
              <a:off x="1629340" y="6052140"/>
              <a:ext cx="121170" cy="71677"/>
            </a:xfrm>
            <a:custGeom>
              <a:avLst/>
              <a:gdLst/>
              <a:ahLst/>
              <a:cxnLst/>
              <a:rect l="l" t="t" r="r" b="b"/>
              <a:pathLst>
                <a:path w="45" h="27" extrusionOk="0">
                  <a:moveTo>
                    <a:pt x="6" y="27"/>
                  </a:moveTo>
                  <a:cubicBezTo>
                    <a:pt x="0" y="22"/>
                    <a:pt x="12" y="15"/>
                    <a:pt x="15" y="11"/>
                  </a:cubicBezTo>
                  <a:cubicBezTo>
                    <a:pt x="20" y="10"/>
                    <a:pt x="18" y="16"/>
                    <a:pt x="22" y="16"/>
                  </a:cubicBezTo>
                  <a:cubicBezTo>
                    <a:pt x="26" y="15"/>
                    <a:pt x="35" y="8"/>
                    <a:pt x="29" y="5"/>
                  </a:cubicBezTo>
                  <a:cubicBezTo>
                    <a:pt x="30" y="0"/>
                    <a:pt x="43" y="3"/>
                    <a:pt x="45" y="5"/>
                  </a:cubicBezTo>
                  <a:cubicBezTo>
                    <a:pt x="35" y="20"/>
                    <a:pt x="13" y="12"/>
                    <a:pt x="6" y="27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g6be02ea6fc_0_0"/>
            <p:cNvSpPr/>
            <p:nvPr/>
          </p:nvSpPr>
          <p:spPr>
            <a:xfrm>
              <a:off x="3736998" y="5601596"/>
              <a:ext cx="114343" cy="107517"/>
            </a:xfrm>
            <a:custGeom>
              <a:avLst/>
              <a:gdLst/>
              <a:ahLst/>
              <a:cxnLst/>
              <a:rect l="l" t="t" r="r" b="b"/>
              <a:pathLst>
                <a:path w="43" h="40" extrusionOk="0">
                  <a:moveTo>
                    <a:pt x="16" y="0"/>
                  </a:moveTo>
                  <a:cubicBezTo>
                    <a:pt x="29" y="2"/>
                    <a:pt x="30" y="15"/>
                    <a:pt x="32" y="23"/>
                  </a:cubicBezTo>
                  <a:cubicBezTo>
                    <a:pt x="34" y="23"/>
                    <a:pt x="36" y="23"/>
                    <a:pt x="36" y="21"/>
                  </a:cubicBezTo>
                  <a:cubicBezTo>
                    <a:pt x="39" y="25"/>
                    <a:pt x="41" y="31"/>
                    <a:pt x="43" y="37"/>
                  </a:cubicBezTo>
                  <a:cubicBezTo>
                    <a:pt x="25" y="40"/>
                    <a:pt x="29" y="29"/>
                    <a:pt x="11" y="34"/>
                  </a:cubicBezTo>
                  <a:cubicBezTo>
                    <a:pt x="8" y="26"/>
                    <a:pt x="1" y="20"/>
                    <a:pt x="0" y="9"/>
                  </a:cubicBezTo>
                  <a:cubicBezTo>
                    <a:pt x="9" y="10"/>
                    <a:pt x="16" y="9"/>
                    <a:pt x="16" y="0"/>
                  </a:cubicBezTo>
                  <a:close/>
                </a:path>
              </a:pathLst>
            </a:custGeom>
            <a:gradFill>
              <a:gsLst>
                <a:gs pos="0">
                  <a:srgbClr val="296480"/>
                </a:gs>
                <a:gs pos="50000">
                  <a:srgbClr val="296480"/>
                </a:gs>
                <a:gs pos="100000">
                  <a:srgbClr val="296480"/>
                </a:gs>
              </a:gsLst>
              <a:lin ang="16200038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1" name="Google Shape;421;g6be02ea6fc_0_0"/>
          <p:cNvSpPr/>
          <p:nvPr/>
        </p:nvSpPr>
        <p:spPr>
          <a:xfrm>
            <a:off x="7446516" y="1823576"/>
            <a:ext cx="276427" cy="706139"/>
          </a:xfrm>
          <a:custGeom>
            <a:avLst/>
            <a:gdLst/>
            <a:ahLst/>
            <a:cxnLst/>
            <a:rect l="l" t="t" r="r" b="b"/>
            <a:pathLst>
              <a:path w="825156" h="2107879" extrusionOk="0">
                <a:moveTo>
                  <a:pt x="399131" y="316980"/>
                </a:moveTo>
                <a:cubicBezTo>
                  <a:pt x="246572" y="316980"/>
                  <a:pt x="122898" y="440654"/>
                  <a:pt x="122898" y="593213"/>
                </a:cubicBezTo>
                <a:cubicBezTo>
                  <a:pt x="122898" y="745772"/>
                  <a:pt x="246572" y="869446"/>
                  <a:pt x="399131" y="869446"/>
                </a:cubicBezTo>
                <a:cubicBezTo>
                  <a:pt x="551690" y="869446"/>
                  <a:pt x="675364" y="745772"/>
                  <a:pt x="675364" y="593213"/>
                </a:cubicBezTo>
                <a:cubicBezTo>
                  <a:pt x="675364" y="440654"/>
                  <a:pt x="551690" y="316980"/>
                  <a:pt x="399131" y="316980"/>
                </a:cubicBezTo>
                <a:close/>
                <a:moveTo>
                  <a:pt x="412578" y="0"/>
                </a:moveTo>
                <a:cubicBezTo>
                  <a:pt x="561902" y="0"/>
                  <a:pt x="711226" y="56965"/>
                  <a:pt x="825156" y="170896"/>
                </a:cubicBezTo>
                <a:cubicBezTo>
                  <a:pt x="1053017" y="398757"/>
                  <a:pt x="1053017" y="768192"/>
                  <a:pt x="825156" y="996053"/>
                </a:cubicBezTo>
                <a:cubicBezTo>
                  <a:pt x="624877" y="1294944"/>
                  <a:pt x="469422" y="1387647"/>
                  <a:pt x="385684" y="2107879"/>
                </a:cubicBezTo>
                <a:cubicBezTo>
                  <a:pt x="228701" y="1220272"/>
                  <a:pt x="162892" y="1300953"/>
                  <a:pt x="0" y="996053"/>
                </a:cubicBezTo>
                <a:cubicBezTo>
                  <a:pt x="-227861" y="768192"/>
                  <a:pt x="-227861" y="398757"/>
                  <a:pt x="0" y="170896"/>
                </a:cubicBezTo>
                <a:cubicBezTo>
                  <a:pt x="113930" y="56965"/>
                  <a:pt x="263254" y="0"/>
                  <a:pt x="412578" y="0"/>
                </a:cubicBezTo>
                <a:close/>
              </a:path>
            </a:pathLst>
          </a:custGeom>
          <a:gradFill>
            <a:gsLst>
              <a:gs pos="0">
                <a:srgbClr val="6B0101"/>
              </a:gs>
              <a:gs pos="50000">
                <a:srgbClr val="6B0101"/>
              </a:gs>
              <a:gs pos="100000">
                <a:srgbClr val="C00000"/>
              </a:gs>
            </a:gsLst>
            <a:lin ang="5400012" scaled="0"/>
          </a:gradFill>
          <a:ln>
            <a:noFill/>
          </a:ln>
          <a:effectLst>
            <a:outerShdw blurRad="76200" sy="23000" kx="120009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6be02ea6fc_0_0"/>
          <p:cNvSpPr/>
          <p:nvPr/>
        </p:nvSpPr>
        <p:spPr>
          <a:xfrm>
            <a:off x="7215563" y="2291799"/>
            <a:ext cx="276427" cy="706139"/>
          </a:xfrm>
          <a:custGeom>
            <a:avLst/>
            <a:gdLst/>
            <a:ahLst/>
            <a:cxnLst/>
            <a:rect l="l" t="t" r="r" b="b"/>
            <a:pathLst>
              <a:path w="825156" h="2107879" extrusionOk="0">
                <a:moveTo>
                  <a:pt x="399131" y="316980"/>
                </a:moveTo>
                <a:cubicBezTo>
                  <a:pt x="246572" y="316980"/>
                  <a:pt x="122898" y="440654"/>
                  <a:pt x="122898" y="593213"/>
                </a:cubicBezTo>
                <a:cubicBezTo>
                  <a:pt x="122898" y="745772"/>
                  <a:pt x="246572" y="869446"/>
                  <a:pt x="399131" y="869446"/>
                </a:cubicBezTo>
                <a:cubicBezTo>
                  <a:pt x="551690" y="869446"/>
                  <a:pt x="675364" y="745772"/>
                  <a:pt x="675364" y="593213"/>
                </a:cubicBezTo>
                <a:cubicBezTo>
                  <a:pt x="675364" y="440654"/>
                  <a:pt x="551690" y="316980"/>
                  <a:pt x="399131" y="316980"/>
                </a:cubicBezTo>
                <a:close/>
                <a:moveTo>
                  <a:pt x="412578" y="0"/>
                </a:moveTo>
                <a:cubicBezTo>
                  <a:pt x="561902" y="0"/>
                  <a:pt x="711226" y="56965"/>
                  <a:pt x="825156" y="170896"/>
                </a:cubicBezTo>
                <a:cubicBezTo>
                  <a:pt x="1053017" y="398757"/>
                  <a:pt x="1053017" y="768192"/>
                  <a:pt x="825156" y="996053"/>
                </a:cubicBezTo>
                <a:cubicBezTo>
                  <a:pt x="624877" y="1294944"/>
                  <a:pt x="469422" y="1387647"/>
                  <a:pt x="385684" y="2107879"/>
                </a:cubicBezTo>
                <a:cubicBezTo>
                  <a:pt x="228701" y="1220272"/>
                  <a:pt x="162892" y="1300953"/>
                  <a:pt x="0" y="996053"/>
                </a:cubicBezTo>
                <a:cubicBezTo>
                  <a:pt x="-227861" y="768192"/>
                  <a:pt x="-227861" y="398757"/>
                  <a:pt x="0" y="170896"/>
                </a:cubicBezTo>
                <a:cubicBezTo>
                  <a:pt x="113930" y="56965"/>
                  <a:pt x="263254" y="0"/>
                  <a:pt x="412578" y="0"/>
                </a:cubicBezTo>
                <a:close/>
              </a:path>
            </a:pathLst>
          </a:custGeom>
          <a:gradFill>
            <a:gsLst>
              <a:gs pos="0">
                <a:srgbClr val="6B0101"/>
              </a:gs>
              <a:gs pos="50000">
                <a:srgbClr val="6B0101"/>
              </a:gs>
              <a:gs pos="100000">
                <a:srgbClr val="C00000"/>
              </a:gs>
            </a:gsLst>
            <a:lin ang="5400012" scaled="0"/>
          </a:gradFill>
          <a:ln>
            <a:noFill/>
          </a:ln>
          <a:effectLst>
            <a:outerShdw blurRad="76200" sy="23000" kx="1200090" algn="b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6be02ea6fc_0_0"/>
          <p:cNvSpPr txBox="1"/>
          <p:nvPr/>
        </p:nvSpPr>
        <p:spPr>
          <a:xfrm>
            <a:off x="7617277" y="1553210"/>
            <a:ext cx="140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Washington</a:t>
            </a:r>
            <a:endParaRPr/>
          </a:p>
        </p:txBody>
      </p:sp>
      <p:sp>
        <p:nvSpPr>
          <p:cNvPr id="424" name="Google Shape;424;g6be02ea6fc_0_0"/>
          <p:cNvSpPr txBox="1"/>
          <p:nvPr/>
        </p:nvSpPr>
        <p:spPr>
          <a:xfrm>
            <a:off x="6396441" y="2565424"/>
            <a:ext cx="95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Oregon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1000">
              <a:schemeClr val="lt1"/>
            </a:gs>
            <a:gs pos="100000">
              <a:srgbClr val="8B8B8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be02ea6fc_0_42"/>
          <p:cNvSpPr/>
          <p:nvPr/>
        </p:nvSpPr>
        <p:spPr>
          <a:xfrm>
            <a:off x="779561" y="2191435"/>
            <a:ext cx="5072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1">
              <a:solidFill>
                <a:srgbClr val="6B010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1">
              <a:solidFill>
                <a:srgbClr val="6B010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1" u="none" strike="noStrike" cap="none">
              <a:solidFill>
                <a:srgbClr val="6B010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g6be02ea6fc_0_42"/>
          <p:cNvSpPr/>
          <p:nvPr/>
        </p:nvSpPr>
        <p:spPr>
          <a:xfrm>
            <a:off x="1" y="0"/>
            <a:ext cx="1944900" cy="624000"/>
          </a:xfrm>
          <a:prstGeom prst="roundRect">
            <a:avLst>
              <a:gd name="adj" fmla="val 16667"/>
            </a:avLst>
          </a:prstGeom>
          <a:solidFill>
            <a:srgbClr val="6B0101"/>
          </a:solidFill>
          <a:ln w="2540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i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 i="1" dirty="0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31" name="Google Shape;431;g6be02ea6fc_0_42"/>
          <p:cNvSpPr/>
          <p:nvPr/>
        </p:nvSpPr>
        <p:spPr>
          <a:xfrm>
            <a:off x="2017486" y="7257"/>
            <a:ext cx="1944900" cy="624000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32" name="Google Shape;432;g6be02ea6fc_0_42"/>
          <p:cNvSpPr/>
          <p:nvPr/>
        </p:nvSpPr>
        <p:spPr>
          <a:xfrm>
            <a:off x="4049487" y="7257"/>
            <a:ext cx="1944900" cy="624000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Regression+</a:t>
            </a:r>
            <a:endParaRPr dirty="0"/>
          </a:p>
        </p:txBody>
      </p:sp>
      <p:sp>
        <p:nvSpPr>
          <p:cNvPr id="433" name="Google Shape;433;g6be02ea6fc_0_42"/>
          <p:cNvSpPr/>
          <p:nvPr/>
        </p:nvSpPr>
        <p:spPr>
          <a:xfrm>
            <a:off x="6074226" y="7257"/>
            <a:ext cx="1944900" cy="624000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/>
          </a:p>
        </p:txBody>
      </p:sp>
      <p:sp>
        <p:nvSpPr>
          <p:cNvPr id="434" name="Google Shape;434;g6be02ea6fc_0_42"/>
          <p:cNvSpPr/>
          <p:nvPr/>
        </p:nvSpPr>
        <p:spPr>
          <a:xfrm>
            <a:off x="8186061" y="7257"/>
            <a:ext cx="1944900" cy="624000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</p:txBody>
      </p:sp>
      <p:sp>
        <p:nvSpPr>
          <p:cNvPr id="435" name="Google Shape;435;g6be02ea6fc_0_42"/>
          <p:cNvSpPr/>
          <p:nvPr/>
        </p:nvSpPr>
        <p:spPr>
          <a:xfrm>
            <a:off x="10247085" y="7257"/>
            <a:ext cx="1944900" cy="624000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436" name="Google Shape;436;g6be02ea6fc_0_42"/>
          <p:cNvSpPr/>
          <p:nvPr/>
        </p:nvSpPr>
        <p:spPr>
          <a:xfrm>
            <a:off x="5204108" y="2974229"/>
            <a:ext cx="1699200" cy="1592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variables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6be02ea6fc_0_42"/>
          <p:cNvSpPr/>
          <p:nvPr/>
        </p:nvSpPr>
        <p:spPr>
          <a:xfrm>
            <a:off x="7632905" y="1321482"/>
            <a:ext cx="1434000" cy="1407900"/>
          </a:xfrm>
          <a:prstGeom prst="ellipse">
            <a:avLst/>
          </a:prstGeom>
          <a:solidFill>
            <a:srgbClr val="6B0101"/>
          </a:solidFill>
          <a:ln w="2540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 per gram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6be02ea6fc_0_42"/>
          <p:cNvSpPr/>
          <p:nvPr/>
        </p:nvSpPr>
        <p:spPr>
          <a:xfrm>
            <a:off x="2323718" y="1591464"/>
            <a:ext cx="1479000" cy="1382700"/>
          </a:xfrm>
          <a:prstGeom prst="ellipse">
            <a:avLst/>
          </a:prstGeom>
          <a:solidFill>
            <a:srgbClr val="6B0101"/>
          </a:solidFill>
          <a:ln w="2540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6be02ea6fc_0_42"/>
          <p:cNvSpPr/>
          <p:nvPr/>
        </p:nvSpPr>
        <p:spPr>
          <a:xfrm>
            <a:off x="3698974" y="5278319"/>
            <a:ext cx="1617300" cy="1341900"/>
          </a:xfrm>
          <a:prstGeom prst="ellipse">
            <a:avLst/>
          </a:prstGeom>
          <a:solidFill>
            <a:srgbClr val="296480"/>
          </a:solidFill>
          <a:ln w="25400" cap="flat" cmpd="sng">
            <a:solidFill>
              <a:srgbClr val="296480"/>
            </a:solidFill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6be02ea6fc_0_42"/>
          <p:cNvSpPr/>
          <p:nvPr/>
        </p:nvSpPr>
        <p:spPr>
          <a:xfrm>
            <a:off x="7956772" y="4804228"/>
            <a:ext cx="1635300" cy="1458900"/>
          </a:xfrm>
          <a:prstGeom prst="ellipse">
            <a:avLst/>
          </a:prstGeom>
          <a:solidFill>
            <a:srgbClr val="296480"/>
          </a:solidFill>
          <a:ln>
            <a:noFill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Quantity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6be02ea6fc_0_42"/>
          <p:cNvSpPr/>
          <p:nvPr/>
        </p:nvSpPr>
        <p:spPr>
          <a:xfrm>
            <a:off x="5692821" y="5021942"/>
            <a:ext cx="762900" cy="740100"/>
          </a:xfrm>
          <a:prstGeom prst="ellipse">
            <a:avLst/>
          </a:prstGeom>
          <a:solidFill>
            <a:srgbClr val="3F3F3F"/>
          </a:solidFill>
          <a:ln>
            <a:noFill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6be02ea6fc_0_42"/>
          <p:cNvSpPr/>
          <p:nvPr/>
        </p:nvSpPr>
        <p:spPr>
          <a:xfrm>
            <a:off x="7858317" y="3273196"/>
            <a:ext cx="762900" cy="740100"/>
          </a:xfrm>
          <a:prstGeom prst="ellipse">
            <a:avLst/>
          </a:prstGeom>
          <a:solidFill>
            <a:srgbClr val="3F3F3F"/>
          </a:solidFill>
          <a:ln>
            <a:noFill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6be02ea6fc_0_42"/>
          <p:cNvSpPr/>
          <p:nvPr/>
        </p:nvSpPr>
        <p:spPr>
          <a:xfrm>
            <a:off x="9968797" y="5834962"/>
            <a:ext cx="762900" cy="740100"/>
          </a:xfrm>
          <a:prstGeom prst="ellipse">
            <a:avLst/>
          </a:prstGeom>
          <a:solidFill>
            <a:srgbClr val="3F3F3F"/>
          </a:solidFill>
          <a:ln>
            <a:noFill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6be02ea6fc_0_42"/>
          <p:cNvSpPr/>
          <p:nvPr/>
        </p:nvSpPr>
        <p:spPr>
          <a:xfrm>
            <a:off x="1152893" y="2729368"/>
            <a:ext cx="762900" cy="740100"/>
          </a:xfrm>
          <a:prstGeom prst="ellipse">
            <a:avLst/>
          </a:prstGeom>
          <a:solidFill>
            <a:srgbClr val="3F3F3F"/>
          </a:solidFill>
          <a:ln>
            <a:noFill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6be02ea6fc_0_42"/>
          <p:cNvSpPr/>
          <p:nvPr/>
        </p:nvSpPr>
        <p:spPr>
          <a:xfrm>
            <a:off x="6537077" y="2292656"/>
            <a:ext cx="411000" cy="436800"/>
          </a:xfrm>
          <a:prstGeom prst="ellipse">
            <a:avLst/>
          </a:prstGeom>
          <a:solidFill>
            <a:srgbClr val="3F3F3F"/>
          </a:solidFill>
          <a:ln>
            <a:noFill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6be02ea6fc_0_42"/>
          <p:cNvSpPr/>
          <p:nvPr/>
        </p:nvSpPr>
        <p:spPr>
          <a:xfrm>
            <a:off x="980431" y="5639138"/>
            <a:ext cx="762900" cy="740100"/>
          </a:xfrm>
          <a:prstGeom prst="ellipse">
            <a:avLst/>
          </a:prstGeom>
          <a:solidFill>
            <a:srgbClr val="3F3F3F"/>
          </a:solidFill>
          <a:ln>
            <a:noFill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6be02ea6fc_0_42"/>
          <p:cNvSpPr/>
          <p:nvPr/>
        </p:nvSpPr>
        <p:spPr>
          <a:xfrm>
            <a:off x="7270612" y="5097028"/>
            <a:ext cx="411000" cy="436800"/>
          </a:xfrm>
          <a:prstGeom prst="ellipse">
            <a:avLst/>
          </a:prstGeom>
          <a:solidFill>
            <a:srgbClr val="3F3F3F"/>
          </a:solidFill>
          <a:ln>
            <a:noFill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g6be02ea6fc_0_42"/>
          <p:cNvSpPr/>
          <p:nvPr/>
        </p:nvSpPr>
        <p:spPr>
          <a:xfrm>
            <a:off x="2118191" y="4184415"/>
            <a:ext cx="411000" cy="436800"/>
          </a:xfrm>
          <a:prstGeom prst="ellipse">
            <a:avLst/>
          </a:prstGeom>
          <a:solidFill>
            <a:srgbClr val="3F3F3F"/>
          </a:solidFill>
          <a:ln>
            <a:noFill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g6be02ea6fc_0_42"/>
          <p:cNvSpPr/>
          <p:nvPr/>
        </p:nvSpPr>
        <p:spPr>
          <a:xfrm>
            <a:off x="6642443" y="6183530"/>
            <a:ext cx="411000" cy="436800"/>
          </a:xfrm>
          <a:prstGeom prst="ellipse">
            <a:avLst/>
          </a:prstGeom>
          <a:solidFill>
            <a:srgbClr val="3F3F3F"/>
          </a:solidFill>
          <a:ln>
            <a:noFill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6be02ea6fc_0_42"/>
          <p:cNvSpPr/>
          <p:nvPr/>
        </p:nvSpPr>
        <p:spPr>
          <a:xfrm>
            <a:off x="9275597" y="3984276"/>
            <a:ext cx="411000" cy="436800"/>
          </a:xfrm>
          <a:prstGeom prst="ellipse">
            <a:avLst/>
          </a:prstGeom>
          <a:solidFill>
            <a:srgbClr val="3F3F3F"/>
          </a:solidFill>
          <a:ln>
            <a:noFill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6be02ea6fc_0_42"/>
          <p:cNvSpPr/>
          <p:nvPr/>
        </p:nvSpPr>
        <p:spPr>
          <a:xfrm>
            <a:off x="4575940" y="1785344"/>
            <a:ext cx="762900" cy="740100"/>
          </a:xfrm>
          <a:prstGeom prst="ellipse">
            <a:avLst/>
          </a:prstGeom>
          <a:solidFill>
            <a:srgbClr val="3F3F3F"/>
          </a:solidFill>
          <a:ln>
            <a:noFill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6be02ea6fc_0_42"/>
          <p:cNvSpPr/>
          <p:nvPr/>
        </p:nvSpPr>
        <p:spPr>
          <a:xfrm>
            <a:off x="10226323" y="3142847"/>
            <a:ext cx="1407000" cy="1278000"/>
          </a:xfrm>
          <a:prstGeom prst="ellipse">
            <a:avLst/>
          </a:prstGeom>
          <a:solidFill>
            <a:srgbClr val="296480"/>
          </a:solidFill>
          <a:ln>
            <a:noFill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6be02ea6fc_0_42"/>
          <p:cNvSpPr/>
          <p:nvPr/>
        </p:nvSpPr>
        <p:spPr>
          <a:xfrm>
            <a:off x="233087" y="3823459"/>
            <a:ext cx="1444500" cy="1349700"/>
          </a:xfrm>
          <a:prstGeom prst="ellipse">
            <a:avLst/>
          </a:prstGeom>
          <a:solidFill>
            <a:srgbClr val="6B0101"/>
          </a:solidFill>
          <a:ln>
            <a:noFill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Population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6be02ea6fc_0_42"/>
          <p:cNvSpPr/>
          <p:nvPr/>
        </p:nvSpPr>
        <p:spPr>
          <a:xfrm>
            <a:off x="9601913" y="857732"/>
            <a:ext cx="1559700" cy="1434900"/>
          </a:xfrm>
          <a:prstGeom prst="ellipse">
            <a:avLst/>
          </a:prstGeom>
          <a:solidFill>
            <a:srgbClr val="296480"/>
          </a:solidFill>
          <a:ln w="25400" cap="flat" cmpd="sng">
            <a:solidFill>
              <a:srgbClr val="296480"/>
            </a:solidFill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Dummy for legal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6be02ea6fc_0_42"/>
          <p:cNvSpPr/>
          <p:nvPr/>
        </p:nvSpPr>
        <p:spPr>
          <a:xfrm>
            <a:off x="2802429" y="3619665"/>
            <a:ext cx="1444500" cy="1349700"/>
          </a:xfrm>
          <a:prstGeom prst="ellipse">
            <a:avLst/>
          </a:prstGeom>
          <a:solidFill>
            <a:srgbClr val="6B0101"/>
          </a:solidFill>
          <a:ln>
            <a:noFill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Post Legal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6be02ea6fc_0_42"/>
          <p:cNvSpPr/>
          <p:nvPr/>
        </p:nvSpPr>
        <p:spPr>
          <a:xfrm>
            <a:off x="1328771" y="1162047"/>
            <a:ext cx="411000" cy="436800"/>
          </a:xfrm>
          <a:prstGeom prst="ellipse">
            <a:avLst/>
          </a:prstGeom>
          <a:solidFill>
            <a:srgbClr val="3F3F3F"/>
          </a:solidFill>
          <a:ln>
            <a:noFill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1000">
              <a:schemeClr val="lt1"/>
            </a:gs>
            <a:gs pos="100000">
              <a:srgbClr val="8B8B8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6be02ea6fc_0_73"/>
          <p:cNvSpPr/>
          <p:nvPr/>
        </p:nvSpPr>
        <p:spPr>
          <a:xfrm>
            <a:off x="2289322" y="4340425"/>
            <a:ext cx="45600" cy="1800900"/>
          </a:xfrm>
          <a:prstGeom prst="rect">
            <a:avLst/>
          </a:prstGeom>
          <a:solidFill>
            <a:srgbClr val="59595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g6be02ea6fc_0_73"/>
          <p:cNvSpPr/>
          <p:nvPr/>
        </p:nvSpPr>
        <p:spPr>
          <a:xfrm>
            <a:off x="825620" y="980265"/>
            <a:ext cx="29274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101"/>
              </a:buClr>
              <a:buSzPts val="2800"/>
              <a:buFont typeface="Times New Roman"/>
              <a:buNone/>
            </a:pPr>
            <a:r>
              <a:rPr lang="en-US" sz="2800" b="1" i="1" u="none" strike="noStrike" cap="none">
                <a:solidFill>
                  <a:srgbClr val="6B01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Question</a:t>
            </a:r>
            <a:endParaRPr sz="3200" b="1" i="1" u="none" strike="noStrike" cap="none">
              <a:solidFill>
                <a:srgbClr val="6B010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6be02ea6fc_0_73"/>
          <p:cNvSpPr/>
          <p:nvPr/>
        </p:nvSpPr>
        <p:spPr>
          <a:xfrm>
            <a:off x="267066" y="1670743"/>
            <a:ext cx="10191300" cy="18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What factors will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be important in predicting the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marijuana 	price?</a:t>
            </a: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ts val="2800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</a:t>
            </a:r>
            <a:r>
              <a:rPr lang="en-US" sz="2800" dirty="0">
                <a:latin typeface="Times New Roman"/>
                <a:cs typeface="Times New Roman"/>
                <a:sym typeface="Times New Roman"/>
              </a:rPr>
              <a:t>Will the legalization of recreational use of marijuana impact </a:t>
            </a:r>
          </a:p>
          <a:p>
            <a:pPr>
              <a:buSzPts val="2800"/>
            </a:pPr>
            <a:r>
              <a:rPr lang="en-US" sz="2800" dirty="0">
                <a:latin typeface="Times New Roman"/>
                <a:cs typeface="Times New Roman"/>
                <a:sym typeface="Times New Roman"/>
              </a:rPr>
              <a:t>          the market?</a:t>
            </a:r>
            <a:endParaRPr lang="en-US" sz="2800" dirty="0">
              <a:latin typeface="Times New Roman"/>
              <a:cs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endParaRPr dirty="0"/>
          </a:p>
        </p:txBody>
      </p:sp>
      <p:grpSp>
        <p:nvGrpSpPr>
          <p:cNvPr id="464" name="Google Shape;464;g6be02ea6fc_0_73"/>
          <p:cNvGrpSpPr/>
          <p:nvPr/>
        </p:nvGrpSpPr>
        <p:grpSpPr>
          <a:xfrm>
            <a:off x="9665613" y="2573338"/>
            <a:ext cx="1666555" cy="3753155"/>
            <a:chOff x="4802188" y="1498600"/>
            <a:chExt cx="2038350" cy="4867274"/>
          </a:xfrm>
        </p:grpSpPr>
        <p:sp>
          <p:nvSpPr>
            <p:cNvPr id="465" name="Google Shape;465;g6be02ea6fc_0_73"/>
            <p:cNvSpPr/>
            <p:nvPr/>
          </p:nvSpPr>
          <p:spPr>
            <a:xfrm>
              <a:off x="4802188" y="1498600"/>
              <a:ext cx="2038350" cy="4867274"/>
            </a:xfrm>
            <a:custGeom>
              <a:avLst/>
              <a:gdLst/>
              <a:ahLst/>
              <a:cxnLst/>
              <a:rect l="l" t="t" r="r" b="b"/>
              <a:pathLst>
                <a:path w="540" h="1295" extrusionOk="0">
                  <a:moveTo>
                    <a:pt x="522" y="432"/>
                  </a:moveTo>
                  <a:cubicBezTo>
                    <a:pt x="507" y="404"/>
                    <a:pt x="476" y="302"/>
                    <a:pt x="471" y="272"/>
                  </a:cubicBezTo>
                  <a:cubicBezTo>
                    <a:pt x="467" y="256"/>
                    <a:pt x="460" y="246"/>
                    <a:pt x="451" y="240"/>
                  </a:cubicBezTo>
                  <a:cubicBezTo>
                    <a:pt x="443" y="235"/>
                    <a:pt x="434" y="232"/>
                    <a:pt x="425" y="230"/>
                  </a:cubicBezTo>
                  <a:cubicBezTo>
                    <a:pt x="406" y="224"/>
                    <a:pt x="363" y="202"/>
                    <a:pt x="363" y="202"/>
                  </a:cubicBezTo>
                  <a:cubicBezTo>
                    <a:pt x="355" y="188"/>
                    <a:pt x="355" y="188"/>
                    <a:pt x="355" y="188"/>
                  </a:cubicBezTo>
                  <a:cubicBezTo>
                    <a:pt x="355" y="188"/>
                    <a:pt x="353" y="188"/>
                    <a:pt x="353" y="174"/>
                  </a:cubicBezTo>
                  <a:cubicBezTo>
                    <a:pt x="353" y="160"/>
                    <a:pt x="358" y="142"/>
                    <a:pt x="358" y="142"/>
                  </a:cubicBezTo>
                  <a:cubicBezTo>
                    <a:pt x="358" y="142"/>
                    <a:pt x="360" y="141"/>
                    <a:pt x="365" y="141"/>
                  </a:cubicBezTo>
                  <a:cubicBezTo>
                    <a:pt x="370" y="141"/>
                    <a:pt x="373" y="118"/>
                    <a:pt x="373" y="112"/>
                  </a:cubicBezTo>
                  <a:cubicBezTo>
                    <a:pt x="374" y="106"/>
                    <a:pt x="378" y="92"/>
                    <a:pt x="379" y="78"/>
                  </a:cubicBezTo>
                  <a:cubicBezTo>
                    <a:pt x="380" y="64"/>
                    <a:pt x="372" y="38"/>
                    <a:pt x="364" y="38"/>
                  </a:cubicBezTo>
                  <a:cubicBezTo>
                    <a:pt x="356" y="38"/>
                    <a:pt x="358" y="20"/>
                    <a:pt x="352" y="23"/>
                  </a:cubicBezTo>
                  <a:cubicBezTo>
                    <a:pt x="345" y="27"/>
                    <a:pt x="337" y="16"/>
                    <a:pt x="330" y="10"/>
                  </a:cubicBezTo>
                  <a:cubicBezTo>
                    <a:pt x="322" y="0"/>
                    <a:pt x="322" y="16"/>
                    <a:pt x="312" y="11"/>
                  </a:cubicBezTo>
                  <a:cubicBezTo>
                    <a:pt x="301" y="6"/>
                    <a:pt x="300" y="21"/>
                    <a:pt x="289" y="21"/>
                  </a:cubicBezTo>
                  <a:cubicBezTo>
                    <a:pt x="279" y="21"/>
                    <a:pt x="283" y="33"/>
                    <a:pt x="272" y="35"/>
                  </a:cubicBezTo>
                  <a:cubicBezTo>
                    <a:pt x="262" y="37"/>
                    <a:pt x="272" y="55"/>
                    <a:pt x="264" y="69"/>
                  </a:cubicBezTo>
                  <a:cubicBezTo>
                    <a:pt x="257" y="83"/>
                    <a:pt x="263" y="97"/>
                    <a:pt x="260" y="106"/>
                  </a:cubicBezTo>
                  <a:cubicBezTo>
                    <a:pt x="256" y="115"/>
                    <a:pt x="255" y="122"/>
                    <a:pt x="259" y="132"/>
                  </a:cubicBezTo>
                  <a:cubicBezTo>
                    <a:pt x="264" y="142"/>
                    <a:pt x="266" y="176"/>
                    <a:pt x="275" y="177"/>
                  </a:cubicBezTo>
                  <a:cubicBezTo>
                    <a:pt x="279" y="177"/>
                    <a:pt x="274" y="182"/>
                    <a:pt x="272" y="185"/>
                  </a:cubicBezTo>
                  <a:cubicBezTo>
                    <a:pt x="269" y="188"/>
                    <a:pt x="266" y="191"/>
                    <a:pt x="261" y="195"/>
                  </a:cubicBezTo>
                  <a:cubicBezTo>
                    <a:pt x="252" y="202"/>
                    <a:pt x="226" y="212"/>
                    <a:pt x="190" y="217"/>
                  </a:cubicBezTo>
                  <a:cubicBezTo>
                    <a:pt x="175" y="219"/>
                    <a:pt x="164" y="221"/>
                    <a:pt x="158" y="224"/>
                  </a:cubicBezTo>
                  <a:cubicBezTo>
                    <a:pt x="149" y="228"/>
                    <a:pt x="147" y="232"/>
                    <a:pt x="147" y="238"/>
                  </a:cubicBezTo>
                  <a:cubicBezTo>
                    <a:pt x="147" y="247"/>
                    <a:pt x="137" y="271"/>
                    <a:pt x="128" y="291"/>
                  </a:cubicBezTo>
                  <a:cubicBezTo>
                    <a:pt x="120" y="311"/>
                    <a:pt x="121" y="321"/>
                    <a:pt x="114" y="341"/>
                  </a:cubicBezTo>
                  <a:cubicBezTo>
                    <a:pt x="107" y="361"/>
                    <a:pt x="101" y="394"/>
                    <a:pt x="96" y="412"/>
                  </a:cubicBezTo>
                  <a:cubicBezTo>
                    <a:pt x="90" y="431"/>
                    <a:pt x="88" y="468"/>
                    <a:pt x="83" y="489"/>
                  </a:cubicBezTo>
                  <a:cubicBezTo>
                    <a:pt x="78" y="511"/>
                    <a:pt x="100" y="548"/>
                    <a:pt x="109" y="566"/>
                  </a:cubicBezTo>
                  <a:cubicBezTo>
                    <a:pt x="119" y="585"/>
                    <a:pt x="122" y="615"/>
                    <a:pt x="126" y="610"/>
                  </a:cubicBezTo>
                  <a:cubicBezTo>
                    <a:pt x="129" y="605"/>
                    <a:pt x="132" y="614"/>
                    <a:pt x="128" y="629"/>
                  </a:cubicBezTo>
                  <a:cubicBezTo>
                    <a:pt x="125" y="645"/>
                    <a:pt x="125" y="655"/>
                    <a:pt x="132" y="648"/>
                  </a:cubicBezTo>
                  <a:cubicBezTo>
                    <a:pt x="140" y="642"/>
                    <a:pt x="153" y="632"/>
                    <a:pt x="153" y="632"/>
                  </a:cubicBezTo>
                  <a:cubicBezTo>
                    <a:pt x="153" y="632"/>
                    <a:pt x="158" y="649"/>
                    <a:pt x="154" y="662"/>
                  </a:cubicBezTo>
                  <a:cubicBezTo>
                    <a:pt x="149" y="674"/>
                    <a:pt x="147" y="686"/>
                    <a:pt x="147" y="703"/>
                  </a:cubicBezTo>
                  <a:cubicBezTo>
                    <a:pt x="147" y="721"/>
                    <a:pt x="140" y="753"/>
                    <a:pt x="135" y="784"/>
                  </a:cubicBezTo>
                  <a:cubicBezTo>
                    <a:pt x="130" y="816"/>
                    <a:pt x="98" y="931"/>
                    <a:pt x="87" y="967"/>
                  </a:cubicBezTo>
                  <a:cubicBezTo>
                    <a:pt x="76" y="1002"/>
                    <a:pt x="78" y="1078"/>
                    <a:pt x="75" y="1101"/>
                  </a:cubicBezTo>
                  <a:cubicBezTo>
                    <a:pt x="73" y="1123"/>
                    <a:pt x="58" y="1191"/>
                    <a:pt x="53" y="1203"/>
                  </a:cubicBezTo>
                  <a:cubicBezTo>
                    <a:pt x="48" y="1214"/>
                    <a:pt x="56" y="1212"/>
                    <a:pt x="50" y="1218"/>
                  </a:cubicBezTo>
                  <a:cubicBezTo>
                    <a:pt x="45" y="1224"/>
                    <a:pt x="34" y="1247"/>
                    <a:pt x="20" y="1256"/>
                  </a:cubicBezTo>
                  <a:cubicBezTo>
                    <a:pt x="5" y="1264"/>
                    <a:pt x="0" y="1274"/>
                    <a:pt x="0" y="1285"/>
                  </a:cubicBezTo>
                  <a:cubicBezTo>
                    <a:pt x="0" y="1295"/>
                    <a:pt x="43" y="1287"/>
                    <a:pt x="65" y="1284"/>
                  </a:cubicBezTo>
                  <a:cubicBezTo>
                    <a:pt x="87" y="1281"/>
                    <a:pt x="100" y="1255"/>
                    <a:pt x="100" y="1255"/>
                  </a:cubicBezTo>
                  <a:cubicBezTo>
                    <a:pt x="100" y="1255"/>
                    <a:pt x="101" y="1263"/>
                    <a:pt x="109" y="1260"/>
                  </a:cubicBezTo>
                  <a:cubicBezTo>
                    <a:pt x="117" y="1257"/>
                    <a:pt x="130" y="1255"/>
                    <a:pt x="131" y="1241"/>
                  </a:cubicBezTo>
                  <a:cubicBezTo>
                    <a:pt x="132" y="1228"/>
                    <a:pt x="130" y="1223"/>
                    <a:pt x="137" y="1223"/>
                  </a:cubicBezTo>
                  <a:cubicBezTo>
                    <a:pt x="144" y="1223"/>
                    <a:pt x="150" y="1175"/>
                    <a:pt x="155" y="1151"/>
                  </a:cubicBezTo>
                  <a:cubicBezTo>
                    <a:pt x="155" y="1147"/>
                    <a:pt x="156" y="1142"/>
                    <a:pt x="158" y="1136"/>
                  </a:cubicBezTo>
                  <a:cubicBezTo>
                    <a:pt x="166" y="1096"/>
                    <a:pt x="186" y="1008"/>
                    <a:pt x="192" y="984"/>
                  </a:cubicBezTo>
                  <a:cubicBezTo>
                    <a:pt x="199" y="956"/>
                    <a:pt x="235" y="830"/>
                    <a:pt x="250" y="789"/>
                  </a:cubicBezTo>
                  <a:cubicBezTo>
                    <a:pt x="264" y="749"/>
                    <a:pt x="270" y="744"/>
                    <a:pt x="271" y="754"/>
                  </a:cubicBezTo>
                  <a:cubicBezTo>
                    <a:pt x="272" y="765"/>
                    <a:pt x="273" y="796"/>
                    <a:pt x="278" y="836"/>
                  </a:cubicBezTo>
                  <a:cubicBezTo>
                    <a:pt x="283" y="877"/>
                    <a:pt x="280" y="917"/>
                    <a:pt x="280" y="927"/>
                  </a:cubicBezTo>
                  <a:cubicBezTo>
                    <a:pt x="280" y="937"/>
                    <a:pt x="291" y="952"/>
                    <a:pt x="284" y="961"/>
                  </a:cubicBezTo>
                  <a:cubicBezTo>
                    <a:pt x="276" y="969"/>
                    <a:pt x="274" y="982"/>
                    <a:pt x="277" y="993"/>
                  </a:cubicBezTo>
                  <a:cubicBezTo>
                    <a:pt x="280" y="1003"/>
                    <a:pt x="279" y="1029"/>
                    <a:pt x="274" y="1050"/>
                  </a:cubicBezTo>
                  <a:cubicBezTo>
                    <a:pt x="269" y="1072"/>
                    <a:pt x="275" y="1084"/>
                    <a:pt x="277" y="1102"/>
                  </a:cubicBezTo>
                  <a:cubicBezTo>
                    <a:pt x="279" y="1119"/>
                    <a:pt x="281" y="1140"/>
                    <a:pt x="272" y="1152"/>
                  </a:cubicBezTo>
                  <a:cubicBezTo>
                    <a:pt x="263" y="1163"/>
                    <a:pt x="266" y="1169"/>
                    <a:pt x="266" y="1188"/>
                  </a:cubicBezTo>
                  <a:cubicBezTo>
                    <a:pt x="266" y="1208"/>
                    <a:pt x="271" y="1211"/>
                    <a:pt x="277" y="1210"/>
                  </a:cubicBezTo>
                  <a:cubicBezTo>
                    <a:pt x="283" y="1208"/>
                    <a:pt x="273" y="1226"/>
                    <a:pt x="270" y="1239"/>
                  </a:cubicBezTo>
                  <a:cubicBezTo>
                    <a:pt x="267" y="1253"/>
                    <a:pt x="266" y="1260"/>
                    <a:pt x="273" y="1260"/>
                  </a:cubicBezTo>
                  <a:cubicBezTo>
                    <a:pt x="280" y="1260"/>
                    <a:pt x="288" y="1262"/>
                    <a:pt x="288" y="1267"/>
                  </a:cubicBezTo>
                  <a:cubicBezTo>
                    <a:pt x="288" y="1273"/>
                    <a:pt x="310" y="1280"/>
                    <a:pt x="333" y="1279"/>
                  </a:cubicBezTo>
                  <a:cubicBezTo>
                    <a:pt x="356" y="1278"/>
                    <a:pt x="359" y="1274"/>
                    <a:pt x="360" y="1264"/>
                  </a:cubicBezTo>
                  <a:cubicBezTo>
                    <a:pt x="361" y="1255"/>
                    <a:pt x="356" y="1243"/>
                    <a:pt x="344" y="1231"/>
                  </a:cubicBezTo>
                  <a:cubicBezTo>
                    <a:pt x="333" y="1218"/>
                    <a:pt x="332" y="1210"/>
                    <a:pt x="335" y="1200"/>
                  </a:cubicBezTo>
                  <a:cubicBezTo>
                    <a:pt x="338" y="1189"/>
                    <a:pt x="332" y="1181"/>
                    <a:pt x="332" y="1162"/>
                  </a:cubicBezTo>
                  <a:cubicBezTo>
                    <a:pt x="332" y="1144"/>
                    <a:pt x="355" y="1118"/>
                    <a:pt x="356" y="1093"/>
                  </a:cubicBezTo>
                  <a:cubicBezTo>
                    <a:pt x="357" y="1068"/>
                    <a:pt x="361" y="1022"/>
                    <a:pt x="360" y="1005"/>
                  </a:cubicBezTo>
                  <a:cubicBezTo>
                    <a:pt x="359" y="988"/>
                    <a:pt x="369" y="963"/>
                    <a:pt x="369" y="939"/>
                  </a:cubicBezTo>
                  <a:cubicBezTo>
                    <a:pt x="369" y="915"/>
                    <a:pt x="395" y="745"/>
                    <a:pt x="400" y="721"/>
                  </a:cubicBezTo>
                  <a:cubicBezTo>
                    <a:pt x="405" y="696"/>
                    <a:pt x="411" y="651"/>
                    <a:pt x="413" y="657"/>
                  </a:cubicBezTo>
                  <a:cubicBezTo>
                    <a:pt x="414" y="662"/>
                    <a:pt x="422" y="647"/>
                    <a:pt x="429" y="642"/>
                  </a:cubicBezTo>
                  <a:cubicBezTo>
                    <a:pt x="435" y="638"/>
                    <a:pt x="439" y="623"/>
                    <a:pt x="439" y="623"/>
                  </a:cubicBezTo>
                  <a:cubicBezTo>
                    <a:pt x="439" y="623"/>
                    <a:pt x="443" y="622"/>
                    <a:pt x="451" y="622"/>
                  </a:cubicBezTo>
                  <a:cubicBezTo>
                    <a:pt x="451" y="622"/>
                    <a:pt x="452" y="622"/>
                    <a:pt x="452" y="623"/>
                  </a:cubicBezTo>
                  <a:cubicBezTo>
                    <a:pt x="460" y="623"/>
                    <a:pt x="462" y="618"/>
                    <a:pt x="467" y="610"/>
                  </a:cubicBezTo>
                  <a:cubicBezTo>
                    <a:pt x="473" y="601"/>
                    <a:pt x="509" y="544"/>
                    <a:pt x="524" y="521"/>
                  </a:cubicBezTo>
                  <a:cubicBezTo>
                    <a:pt x="540" y="497"/>
                    <a:pt x="538" y="460"/>
                    <a:pt x="522" y="432"/>
                  </a:cubicBezTo>
                  <a:close/>
                  <a:moveTo>
                    <a:pt x="163" y="469"/>
                  </a:moveTo>
                  <a:cubicBezTo>
                    <a:pt x="158" y="485"/>
                    <a:pt x="160" y="506"/>
                    <a:pt x="158" y="509"/>
                  </a:cubicBezTo>
                  <a:cubicBezTo>
                    <a:pt x="157" y="509"/>
                    <a:pt x="157" y="509"/>
                    <a:pt x="156" y="509"/>
                  </a:cubicBezTo>
                  <a:cubicBezTo>
                    <a:pt x="153" y="504"/>
                    <a:pt x="158" y="471"/>
                    <a:pt x="150" y="466"/>
                  </a:cubicBezTo>
                  <a:cubicBezTo>
                    <a:pt x="141" y="461"/>
                    <a:pt x="142" y="451"/>
                    <a:pt x="150" y="449"/>
                  </a:cubicBezTo>
                  <a:cubicBezTo>
                    <a:pt x="152" y="448"/>
                    <a:pt x="155" y="443"/>
                    <a:pt x="158" y="437"/>
                  </a:cubicBezTo>
                  <a:cubicBezTo>
                    <a:pt x="165" y="421"/>
                    <a:pt x="172" y="396"/>
                    <a:pt x="172" y="396"/>
                  </a:cubicBezTo>
                  <a:cubicBezTo>
                    <a:pt x="171" y="426"/>
                    <a:pt x="169" y="451"/>
                    <a:pt x="163" y="469"/>
                  </a:cubicBezTo>
                  <a:close/>
                  <a:moveTo>
                    <a:pt x="451" y="492"/>
                  </a:moveTo>
                  <a:cubicBezTo>
                    <a:pt x="445" y="500"/>
                    <a:pt x="440" y="510"/>
                    <a:pt x="440" y="520"/>
                  </a:cubicBezTo>
                  <a:cubicBezTo>
                    <a:pt x="434" y="493"/>
                    <a:pt x="443" y="453"/>
                    <a:pt x="443" y="426"/>
                  </a:cubicBezTo>
                  <a:cubicBezTo>
                    <a:pt x="446" y="439"/>
                    <a:pt x="448" y="445"/>
                    <a:pt x="451" y="449"/>
                  </a:cubicBezTo>
                  <a:cubicBezTo>
                    <a:pt x="454" y="456"/>
                    <a:pt x="458" y="457"/>
                    <a:pt x="463" y="465"/>
                  </a:cubicBezTo>
                  <a:cubicBezTo>
                    <a:pt x="466" y="471"/>
                    <a:pt x="458" y="480"/>
                    <a:pt x="451" y="49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6be02ea6fc_0_73"/>
            <p:cNvSpPr/>
            <p:nvPr/>
          </p:nvSpPr>
          <p:spPr>
            <a:xfrm>
              <a:off x="5557838" y="2193925"/>
              <a:ext cx="719138" cy="1401763"/>
            </a:xfrm>
            <a:custGeom>
              <a:avLst/>
              <a:gdLst/>
              <a:ahLst/>
              <a:cxnLst/>
              <a:rect l="l" t="t" r="r" b="b"/>
              <a:pathLst>
                <a:path w="191" h="373" extrusionOk="0">
                  <a:moveTo>
                    <a:pt x="153" y="0"/>
                  </a:moveTo>
                  <a:cubicBezTo>
                    <a:pt x="154" y="3"/>
                    <a:pt x="155" y="3"/>
                    <a:pt x="155" y="3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7"/>
                  </a:cubicBezTo>
                  <a:cubicBezTo>
                    <a:pt x="159" y="37"/>
                    <a:pt x="155" y="104"/>
                    <a:pt x="155" y="149"/>
                  </a:cubicBezTo>
                  <a:cubicBezTo>
                    <a:pt x="155" y="194"/>
                    <a:pt x="149" y="218"/>
                    <a:pt x="157" y="255"/>
                  </a:cubicBezTo>
                  <a:cubicBezTo>
                    <a:pt x="164" y="291"/>
                    <a:pt x="165" y="312"/>
                    <a:pt x="175" y="334"/>
                  </a:cubicBezTo>
                  <a:cubicBezTo>
                    <a:pt x="185" y="356"/>
                    <a:pt x="191" y="372"/>
                    <a:pt x="191" y="372"/>
                  </a:cubicBezTo>
                  <a:cubicBezTo>
                    <a:pt x="191" y="372"/>
                    <a:pt x="159" y="368"/>
                    <a:pt x="126" y="368"/>
                  </a:cubicBezTo>
                  <a:cubicBezTo>
                    <a:pt x="93" y="368"/>
                    <a:pt x="32" y="373"/>
                    <a:pt x="20" y="369"/>
                  </a:cubicBezTo>
                  <a:cubicBezTo>
                    <a:pt x="8" y="366"/>
                    <a:pt x="0" y="361"/>
                    <a:pt x="0" y="361"/>
                  </a:cubicBezTo>
                  <a:cubicBezTo>
                    <a:pt x="0" y="361"/>
                    <a:pt x="14" y="328"/>
                    <a:pt x="24" y="291"/>
                  </a:cubicBezTo>
                  <a:cubicBezTo>
                    <a:pt x="34" y="255"/>
                    <a:pt x="43" y="205"/>
                    <a:pt x="43" y="155"/>
                  </a:cubicBezTo>
                  <a:cubicBezTo>
                    <a:pt x="43" y="105"/>
                    <a:pt x="42" y="57"/>
                    <a:pt x="52" y="32"/>
                  </a:cubicBezTo>
                  <a:cubicBezTo>
                    <a:pt x="55" y="23"/>
                    <a:pt x="58" y="16"/>
                    <a:pt x="60" y="11"/>
                  </a:cubicBezTo>
                  <a:cubicBezTo>
                    <a:pt x="60" y="11"/>
                    <a:pt x="58" y="12"/>
                    <a:pt x="61" y="10"/>
                  </a:cubicBezTo>
                  <a:cubicBezTo>
                    <a:pt x="63" y="8"/>
                    <a:pt x="69" y="3"/>
                    <a:pt x="72" y="0"/>
                  </a:cubicBezTo>
                  <a:cubicBezTo>
                    <a:pt x="77" y="6"/>
                    <a:pt x="80" y="10"/>
                    <a:pt x="91" y="23"/>
                  </a:cubicBezTo>
                  <a:cubicBezTo>
                    <a:pt x="102" y="36"/>
                    <a:pt x="103" y="45"/>
                    <a:pt x="121" y="33"/>
                  </a:cubicBezTo>
                  <a:cubicBezTo>
                    <a:pt x="134" y="24"/>
                    <a:pt x="144" y="11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6be02ea6fc_0_73"/>
            <p:cNvSpPr/>
            <p:nvPr/>
          </p:nvSpPr>
          <p:spPr>
            <a:xfrm>
              <a:off x="5670551" y="2354263"/>
              <a:ext cx="346075" cy="1387475"/>
            </a:xfrm>
            <a:custGeom>
              <a:avLst/>
              <a:gdLst/>
              <a:ahLst/>
              <a:cxnLst/>
              <a:rect l="l" t="t" r="r" b="b"/>
              <a:pathLst>
                <a:path w="92" h="369" extrusionOk="0">
                  <a:moveTo>
                    <a:pt x="77" y="0"/>
                  </a:moveTo>
                  <a:cubicBezTo>
                    <a:pt x="58" y="18"/>
                    <a:pt x="58" y="18"/>
                    <a:pt x="58" y="18"/>
                  </a:cubicBezTo>
                  <a:cubicBezTo>
                    <a:pt x="58" y="18"/>
                    <a:pt x="68" y="21"/>
                    <a:pt x="65" y="29"/>
                  </a:cubicBezTo>
                  <a:cubicBezTo>
                    <a:pt x="62" y="37"/>
                    <a:pt x="49" y="81"/>
                    <a:pt x="37" y="139"/>
                  </a:cubicBezTo>
                  <a:cubicBezTo>
                    <a:pt x="24" y="198"/>
                    <a:pt x="7" y="300"/>
                    <a:pt x="4" y="314"/>
                  </a:cubicBezTo>
                  <a:cubicBezTo>
                    <a:pt x="0" y="329"/>
                    <a:pt x="5" y="339"/>
                    <a:pt x="14" y="354"/>
                  </a:cubicBezTo>
                  <a:cubicBezTo>
                    <a:pt x="24" y="369"/>
                    <a:pt x="25" y="369"/>
                    <a:pt x="35" y="356"/>
                  </a:cubicBezTo>
                  <a:cubicBezTo>
                    <a:pt x="45" y="343"/>
                    <a:pt x="52" y="348"/>
                    <a:pt x="58" y="311"/>
                  </a:cubicBezTo>
                  <a:cubicBezTo>
                    <a:pt x="65" y="274"/>
                    <a:pt x="75" y="200"/>
                    <a:pt x="80" y="168"/>
                  </a:cubicBezTo>
                  <a:cubicBezTo>
                    <a:pt x="85" y="135"/>
                    <a:pt x="91" y="72"/>
                    <a:pt x="87" y="57"/>
                  </a:cubicBezTo>
                  <a:cubicBezTo>
                    <a:pt x="83" y="43"/>
                    <a:pt x="80" y="35"/>
                    <a:pt x="81" y="29"/>
                  </a:cubicBezTo>
                  <a:cubicBezTo>
                    <a:pt x="83" y="23"/>
                    <a:pt x="92" y="17"/>
                    <a:pt x="92" y="17"/>
                  </a:cubicBezTo>
                  <a:cubicBezTo>
                    <a:pt x="92" y="17"/>
                    <a:pt x="85" y="4"/>
                    <a:pt x="77" y="0"/>
                  </a:cubicBezTo>
                  <a:close/>
                </a:path>
              </a:pathLst>
            </a:custGeom>
            <a:solidFill>
              <a:srgbClr val="6B0101"/>
            </a:solidFill>
            <a:ln w="9525" cap="flat" cmpd="sng">
              <a:solidFill>
                <a:srgbClr val="6B010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g6be02ea6fc_0_73"/>
          <p:cNvSpPr/>
          <p:nvPr/>
        </p:nvSpPr>
        <p:spPr>
          <a:xfrm>
            <a:off x="10283320" y="1740424"/>
            <a:ext cx="718756" cy="734035"/>
          </a:xfrm>
          <a:custGeom>
            <a:avLst/>
            <a:gdLst/>
            <a:ahLst/>
            <a:cxnLst/>
            <a:rect l="l" t="t" r="r" b="b"/>
            <a:pathLst>
              <a:path w="299" h="319" extrusionOk="0">
                <a:moveTo>
                  <a:pt x="149" y="60"/>
                </a:moveTo>
                <a:cubicBezTo>
                  <a:pt x="100" y="60"/>
                  <a:pt x="60" y="100"/>
                  <a:pt x="60" y="150"/>
                </a:cubicBezTo>
                <a:cubicBezTo>
                  <a:pt x="60" y="185"/>
                  <a:pt x="80" y="215"/>
                  <a:pt x="109" y="230"/>
                </a:cubicBezTo>
                <a:cubicBezTo>
                  <a:pt x="109" y="279"/>
                  <a:pt x="109" y="279"/>
                  <a:pt x="109" y="279"/>
                </a:cubicBezTo>
                <a:cubicBezTo>
                  <a:pt x="109" y="290"/>
                  <a:pt x="118" y="299"/>
                  <a:pt x="129" y="299"/>
                </a:cubicBezTo>
                <a:cubicBezTo>
                  <a:pt x="129" y="310"/>
                  <a:pt x="138" y="319"/>
                  <a:pt x="149" y="319"/>
                </a:cubicBezTo>
                <a:cubicBezTo>
                  <a:pt x="160" y="319"/>
                  <a:pt x="169" y="310"/>
                  <a:pt x="169" y="299"/>
                </a:cubicBezTo>
                <a:cubicBezTo>
                  <a:pt x="180" y="299"/>
                  <a:pt x="189" y="290"/>
                  <a:pt x="189" y="279"/>
                </a:cubicBezTo>
                <a:cubicBezTo>
                  <a:pt x="189" y="230"/>
                  <a:pt x="189" y="230"/>
                  <a:pt x="189" y="230"/>
                </a:cubicBezTo>
                <a:cubicBezTo>
                  <a:pt x="219" y="215"/>
                  <a:pt x="239" y="185"/>
                  <a:pt x="239" y="150"/>
                </a:cubicBezTo>
                <a:cubicBezTo>
                  <a:pt x="239" y="100"/>
                  <a:pt x="199" y="60"/>
                  <a:pt x="149" y="60"/>
                </a:cubicBezTo>
                <a:close/>
                <a:moveTo>
                  <a:pt x="169" y="279"/>
                </a:moveTo>
                <a:cubicBezTo>
                  <a:pt x="129" y="279"/>
                  <a:pt x="129" y="279"/>
                  <a:pt x="129" y="279"/>
                </a:cubicBezTo>
                <a:cubicBezTo>
                  <a:pt x="129" y="259"/>
                  <a:pt x="129" y="259"/>
                  <a:pt x="129" y="259"/>
                </a:cubicBezTo>
                <a:cubicBezTo>
                  <a:pt x="169" y="259"/>
                  <a:pt x="169" y="259"/>
                  <a:pt x="169" y="259"/>
                </a:cubicBezTo>
                <a:lnTo>
                  <a:pt x="169" y="279"/>
                </a:lnTo>
                <a:close/>
                <a:moveTo>
                  <a:pt x="180" y="212"/>
                </a:moveTo>
                <a:cubicBezTo>
                  <a:pt x="169" y="217"/>
                  <a:pt x="169" y="217"/>
                  <a:pt x="169" y="217"/>
                </a:cubicBezTo>
                <a:cubicBezTo>
                  <a:pt x="169" y="239"/>
                  <a:pt x="169" y="239"/>
                  <a:pt x="169" y="239"/>
                </a:cubicBezTo>
                <a:cubicBezTo>
                  <a:pt x="129" y="239"/>
                  <a:pt x="129" y="239"/>
                  <a:pt x="129" y="239"/>
                </a:cubicBezTo>
                <a:cubicBezTo>
                  <a:pt x="129" y="217"/>
                  <a:pt x="129" y="217"/>
                  <a:pt x="129" y="217"/>
                </a:cubicBezTo>
                <a:cubicBezTo>
                  <a:pt x="118" y="212"/>
                  <a:pt x="118" y="212"/>
                  <a:pt x="118" y="212"/>
                </a:cubicBezTo>
                <a:cubicBezTo>
                  <a:pt x="94" y="200"/>
                  <a:pt x="79" y="176"/>
                  <a:pt x="79" y="150"/>
                </a:cubicBezTo>
                <a:cubicBezTo>
                  <a:pt x="79" y="111"/>
                  <a:pt x="111" y="80"/>
                  <a:pt x="149" y="80"/>
                </a:cubicBezTo>
                <a:cubicBezTo>
                  <a:pt x="188" y="80"/>
                  <a:pt x="219" y="111"/>
                  <a:pt x="219" y="150"/>
                </a:cubicBezTo>
                <a:cubicBezTo>
                  <a:pt x="219" y="176"/>
                  <a:pt x="204" y="200"/>
                  <a:pt x="180" y="212"/>
                </a:cubicBezTo>
                <a:close/>
                <a:moveTo>
                  <a:pt x="139" y="40"/>
                </a:moveTo>
                <a:cubicBezTo>
                  <a:pt x="139" y="10"/>
                  <a:pt x="139" y="10"/>
                  <a:pt x="139" y="10"/>
                </a:cubicBezTo>
                <a:cubicBezTo>
                  <a:pt x="139" y="4"/>
                  <a:pt x="144" y="0"/>
                  <a:pt x="149" y="0"/>
                </a:cubicBezTo>
                <a:cubicBezTo>
                  <a:pt x="155" y="0"/>
                  <a:pt x="159" y="4"/>
                  <a:pt x="159" y="1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45"/>
                  <a:pt x="155" y="50"/>
                  <a:pt x="149" y="50"/>
                </a:cubicBezTo>
                <a:cubicBezTo>
                  <a:pt x="144" y="50"/>
                  <a:pt x="139" y="45"/>
                  <a:pt x="139" y="40"/>
                </a:cubicBezTo>
                <a:close/>
                <a:moveTo>
                  <a:pt x="236" y="100"/>
                </a:moveTo>
                <a:cubicBezTo>
                  <a:pt x="233" y="95"/>
                  <a:pt x="235" y="89"/>
                  <a:pt x="239" y="86"/>
                </a:cubicBezTo>
                <a:cubicBezTo>
                  <a:pt x="265" y="71"/>
                  <a:pt x="265" y="71"/>
                  <a:pt x="265" y="71"/>
                </a:cubicBezTo>
                <a:cubicBezTo>
                  <a:pt x="270" y="68"/>
                  <a:pt x="276" y="70"/>
                  <a:pt x="279" y="75"/>
                </a:cubicBezTo>
                <a:cubicBezTo>
                  <a:pt x="282" y="80"/>
                  <a:pt x="280" y="86"/>
                  <a:pt x="275" y="88"/>
                </a:cubicBezTo>
                <a:cubicBezTo>
                  <a:pt x="249" y="103"/>
                  <a:pt x="249" y="103"/>
                  <a:pt x="249" y="103"/>
                </a:cubicBezTo>
                <a:cubicBezTo>
                  <a:pt x="248" y="104"/>
                  <a:pt x="246" y="105"/>
                  <a:pt x="244" y="105"/>
                </a:cubicBezTo>
                <a:cubicBezTo>
                  <a:pt x="241" y="105"/>
                  <a:pt x="238" y="103"/>
                  <a:pt x="236" y="100"/>
                </a:cubicBezTo>
                <a:close/>
                <a:moveTo>
                  <a:pt x="196" y="50"/>
                </a:moveTo>
                <a:cubicBezTo>
                  <a:pt x="211" y="24"/>
                  <a:pt x="211" y="24"/>
                  <a:pt x="211" y="24"/>
                </a:cubicBezTo>
                <a:cubicBezTo>
                  <a:pt x="213" y="19"/>
                  <a:pt x="219" y="17"/>
                  <a:pt x="224" y="20"/>
                </a:cubicBezTo>
                <a:cubicBezTo>
                  <a:pt x="229" y="23"/>
                  <a:pt x="231" y="29"/>
                  <a:pt x="228" y="34"/>
                </a:cubicBezTo>
                <a:cubicBezTo>
                  <a:pt x="213" y="60"/>
                  <a:pt x="213" y="60"/>
                  <a:pt x="213" y="60"/>
                </a:cubicBezTo>
                <a:cubicBezTo>
                  <a:pt x="211" y="63"/>
                  <a:pt x="208" y="65"/>
                  <a:pt x="204" y="65"/>
                </a:cubicBezTo>
                <a:cubicBezTo>
                  <a:pt x="203" y="65"/>
                  <a:pt x="201" y="64"/>
                  <a:pt x="199" y="63"/>
                </a:cubicBezTo>
                <a:cubicBezTo>
                  <a:pt x="194" y="61"/>
                  <a:pt x="193" y="54"/>
                  <a:pt x="196" y="50"/>
                </a:cubicBezTo>
                <a:close/>
                <a:moveTo>
                  <a:pt x="63" y="200"/>
                </a:moveTo>
                <a:cubicBezTo>
                  <a:pt x="66" y="204"/>
                  <a:pt x="64" y="210"/>
                  <a:pt x="59" y="213"/>
                </a:cubicBezTo>
                <a:cubicBezTo>
                  <a:pt x="33" y="228"/>
                  <a:pt x="33" y="228"/>
                  <a:pt x="33" y="228"/>
                </a:cubicBezTo>
                <a:cubicBezTo>
                  <a:pt x="32" y="229"/>
                  <a:pt x="30" y="229"/>
                  <a:pt x="28" y="229"/>
                </a:cubicBezTo>
                <a:cubicBezTo>
                  <a:pt x="25" y="229"/>
                  <a:pt x="22" y="228"/>
                  <a:pt x="20" y="224"/>
                </a:cubicBezTo>
                <a:cubicBezTo>
                  <a:pt x="17" y="220"/>
                  <a:pt x="19" y="214"/>
                  <a:pt x="23" y="211"/>
                </a:cubicBezTo>
                <a:cubicBezTo>
                  <a:pt x="49" y="196"/>
                  <a:pt x="49" y="196"/>
                  <a:pt x="49" y="196"/>
                </a:cubicBezTo>
                <a:cubicBezTo>
                  <a:pt x="54" y="193"/>
                  <a:pt x="60" y="195"/>
                  <a:pt x="63" y="200"/>
                </a:cubicBezTo>
                <a:close/>
                <a:moveTo>
                  <a:pt x="40" y="160"/>
                </a:moveTo>
                <a:cubicBezTo>
                  <a:pt x="10" y="160"/>
                  <a:pt x="10" y="160"/>
                  <a:pt x="10" y="160"/>
                </a:cubicBezTo>
                <a:cubicBezTo>
                  <a:pt x="4" y="160"/>
                  <a:pt x="0" y="155"/>
                  <a:pt x="0" y="150"/>
                </a:cubicBezTo>
                <a:cubicBezTo>
                  <a:pt x="0" y="144"/>
                  <a:pt x="4" y="140"/>
                  <a:pt x="10" y="140"/>
                </a:cubicBezTo>
                <a:cubicBezTo>
                  <a:pt x="40" y="140"/>
                  <a:pt x="40" y="140"/>
                  <a:pt x="40" y="140"/>
                </a:cubicBezTo>
                <a:cubicBezTo>
                  <a:pt x="45" y="140"/>
                  <a:pt x="50" y="144"/>
                  <a:pt x="50" y="150"/>
                </a:cubicBezTo>
                <a:cubicBezTo>
                  <a:pt x="50" y="155"/>
                  <a:pt x="45" y="160"/>
                  <a:pt x="40" y="160"/>
                </a:cubicBezTo>
                <a:close/>
                <a:moveTo>
                  <a:pt x="20" y="75"/>
                </a:moveTo>
                <a:cubicBezTo>
                  <a:pt x="22" y="70"/>
                  <a:pt x="29" y="68"/>
                  <a:pt x="33" y="71"/>
                </a:cubicBezTo>
                <a:cubicBezTo>
                  <a:pt x="59" y="86"/>
                  <a:pt x="59" y="86"/>
                  <a:pt x="59" y="86"/>
                </a:cubicBezTo>
                <a:cubicBezTo>
                  <a:pt x="64" y="89"/>
                  <a:pt x="66" y="95"/>
                  <a:pt x="63" y="100"/>
                </a:cubicBezTo>
                <a:cubicBezTo>
                  <a:pt x="61" y="103"/>
                  <a:pt x="58" y="105"/>
                  <a:pt x="54" y="105"/>
                </a:cubicBezTo>
                <a:cubicBezTo>
                  <a:pt x="53" y="105"/>
                  <a:pt x="51" y="104"/>
                  <a:pt x="49" y="103"/>
                </a:cubicBezTo>
                <a:cubicBezTo>
                  <a:pt x="23" y="88"/>
                  <a:pt x="23" y="88"/>
                  <a:pt x="23" y="88"/>
                </a:cubicBezTo>
                <a:cubicBezTo>
                  <a:pt x="19" y="86"/>
                  <a:pt x="17" y="80"/>
                  <a:pt x="20" y="75"/>
                </a:cubicBezTo>
                <a:close/>
                <a:moveTo>
                  <a:pt x="71" y="34"/>
                </a:moveTo>
                <a:cubicBezTo>
                  <a:pt x="68" y="29"/>
                  <a:pt x="70" y="23"/>
                  <a:pt x="75" y="20"/>
                </a:cubicBezTo>
                <a:cubicBezTo>
                  <a:pt x="79" y="17"/>
                  <a:pt x="85" y="19"/>
                  <a:pt x="88" y="24"/>
                </a:cubicBezTo>
                <a:cubicBezTo>
                  <a:pt x="103" y="50"/>
                  <a:pt x="103" y="50"/>
                  <a:pt x="103" y="50"/>
                </a:cubicBezTo>
                <a:cubicBezTo>
                  <a:pt x="106" y="54"/>
                  <a:pt x="104" y="60"/>
                  <a:pt x="99" y="63"/>
                </a:cubicBezTo>
                <a:cubicBezTo>
                  <a:pt x="98" y="64"/>
                  <a:pt x="96" y="65"/>
                  <a:pt x="94" y="65"/>
                </a:cubicBezTo>
                <a:cubicBezTo>
                  <a:pt x="91" y="65"/>
                  <a:pt x="88" y="63"/>
                  <a:pt x="86" y="60"/>
                </a:cubicBezTo>
                <a:lnTo>
                  <a:pt x="71" y="34"/>
                </a:lnTo>
                <a:close/>
                <a:moveTo>
                  <a:pt x="279" y="224"/>
                </a:moveTo>
                <a:cubicBezTo>
                  <a:pt x="277" y="228"/>
                  <a:pt x="274" y="229"/>
                  <a:pt x="270" y="229"/>
                </a:cubicBezTo>
                <a:cubicBezTo>
                  <a:pt x="269" y="229"/>
                  <a:pt x="267" y="229"/>
                  <a:pt x="265" y="228"/>
                </a:cubicBezTo>
                <a:cubicBezTo>
                  <a:pt x="239" y="213"/>
                  <a:pt x="239" y="213"/>
                  <a:pt x="239" y="213"/>
                </a:cubicBezTo>
                <a:cubicBezTo>
                  <a:pt x="235" y="210"/>
                  <a:pt x="233" y="204"/>
                  <a:pt x="236" y="200"/>
                </a:cubicBezTo>
                <a:cubicBezTo>
                  <a:pt x="238" y="195"/>
                  <a:pt x="245" y="193"/>
                  <a:pt x="249" y="196"/>
                </a:cubicBezTo>
                <a:cubicBezTo>
                  <a:pt x="275" y="211"/>
                  <a:pt x="275" y="211"/>
                  <a:pt x="275" y="211"/>
                </a:cubicBezTo>
                <a:cubicBezTo>
                  <a:pt x="280" y="214"/>
                  <a:pt x="282" y="220"/>
                  <a:pt x="279" y="224"/>
                </a:cubicBezTo>
                <a:close/>
                <a:moveTo>
                  <a:pt x="299" y="150"/>
                </a:moveTo>
                <a:cubicBezTo>
                  <a:pt x="299" y="155"/>
                  <a:pt x="295" y="160"/>
                  <a:pt x="289" y="160"/>
                </a:cubicBezTo>
                <a:cubicBezTo>
                  <a:pt x="259" y="160"/>
                  <a:pt x="259" y="160"/>
                  <a:pt x="259" y="160"/>
                </a:cubicBezTo>
                <a:cubicBezTo>
                  <a:pt x="254" y="160"/>
                  <a:pt x="249" y="155"/>
                  <a:pt x="249" y="150"/>
                </a:cubicBezTo>
                <a:cubicBezTo>
                  <a:pt x="249" y="144"/>
                  <a:pt x="254" y="140"/>
                  <a:pt x="259" y="140"/>
                </a:cubicBezTo>
                <a:cubicBezTo>
                  <a:pt x="289" y="140"/>
                  <a:pt x="289" y="140"/>
                  <a:pt x="289" y="140"/>
                </a:cubicBezTo>
                <a:cubicBezTo>
                  <a:pt x="295" y="140"/>
                  <a:pt x="299" y="144"/>
                  <a:pt x="299" y="150"/>
                </a:cubicBezTo>
                <a:close/>
                <a:moveTo>
                  <a:pt x="109" y="200"/>
                </a:moveTo>
                <a:cubicBezTo>
                  <a:pt x="149" y="150"/>
                  <a:pt x="149" y="150"/>
                  <a:pt x="149" y="150"/>
                </a:cubicBezTo>
                <a:cubicBezTo>
                  <a:pt x="189" y="150"/>
                  <a:pt x="189" y="150"/>
                  <a:pt x="189" y="150"/>
                </a:cubicBezTo>
                <a:lnTo>
                  <a:pt x="109" y="200"/>
                </a:lnTo>
                <a:close/>
                <a:moveTo>
                  <a:pt x="189" y="100"/>
                </a:moveTo>
                <a:cubicBezTo>
                  <a:pt x="149" y="150"/>
                  <a:pt x="149" y="150"/>
                  <a:pt x="149" y="150"/>
                </a:cubicBezTo>
                <a:cubicBezTo>
                  <a:pt x="109" y="150"/>
                  <a:pt x="109" y="150"/>
                  <a:pt x="109" y="150"/>
                </a:cubicBezTo>
                <a:lnTo>
                  <a:pt x="189" y="100"/>
                </a:lnTo>
                <a:close/>
                <a:moveTo>
                  <a:pt x="189" y="100"/>
                </a:moveTo>
                <a:cubicBezTo>
                  <a:pt x="189" y="100"/>
                  <a:pt x="189" y="100"/>
                  <a:pt x="189" y="100"/>
                </a:cubicBezTo>
              </a:path>
            </a:pathLst>
          </a:custGeom>
          <a:solidFill>
            <a:srgbClr val="E2B54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g6be02ea6fc_0_73"/>
          <p:cNvSpPr/>
          <p:nvPr/>
        </p:nvSpPr>
        <p:spPr>
          <a:xfrm>
            <a:off x="3436902" y="3652348"/>
            <a:ext cx="1076325" cy="1076325"/>
          </a:xfrm>
          <a:custGeom>
            <a:avLst/>
            <a:gdLst/>
            <a:ahLst/>
            <a:cxnLst/>
            <a:rect l="l" t="t" r="r" b="b"/>
            <a:pathLst>
              <a:path w="344" h="344" extrusionOk="0">
                <a:moveTo>
                  <a:pt x="343" y="153"/>
                </a:moveTo>
                <a:cubicBezTo>
                  <a:pt x="342" y="148"/>
                  <a:pt x="337" y="144"/>
                  <a:pt x="332" y="144"/>
                </a:cubicBezTo>
                <a:cubicBezTo>
                  <a:pt x="316" y="144"/>
                  <a:pt x="302" y="135"/>
                  <a:pt x="296" y="121"/>
                </a:cubicBezTo>
                <a:cubicBezTo>
                  <a:pt x="290" y="106"/>
                  <a:pt x="294" y="89"/>
                  <a:pt x="306" y="78"/>
                </a:cubicBezTo>
                <a:cubicBezTo>
                  <a:pt x="309" y="75"/>
                  <a:pt x="310" y="69"/>
                  <a:pt x="307" y="65"/>
                </a:cubicBezTo>
                <a:cubicBezTo>
                  <a:pt x="299" y="55"/>
                  <a:pt x="290" y="46"/>
                  <a:pt x="280" y="38"/>
                </a:cubicBezTo>
                <a:cubicBezTo>
                  <a:pt x="276" y="35"/>
                  <a:pt x="270" y="35"/>
                  <a:pt x="267" y="39"/>
                </a:cubicBezTo>
                <a:cubicBezTo>
                  <a:pt x="256" y="50"/>
                  <a:pt x="238" y="55"/>
                  <a:pt x="224" y="49"/>
                </a:cubicBezTo>
                <a:cubicBezTo>
                  <a:pt x="209" y="42"/>
                  <a:pt x="200" y="27"/>
                  <a:pt x="200" y="11"/>
                </a:cubicBezTo>
                <a:cubicBezTo>
                  <a:pt x="201" y="6"/>
                  <a:pt x="197" y="2"/>
                  <a:pt x="192" y="1"/>
                </a:cubicBezTo>
                <a:cubicBezTo>
                  <a:pt x="179" y="0"/>
                  <a:pt x="166" y="0"/>
                  <a:pt x="153" y="1"/>
                </a:cubicBezTo>
                <a:cubicBezTo>
                  <a:pt x="148" y="2"/>
                  <a:pt x="145" y="6"/>
                  <a:pt x="145" y="11"/>
                </a:cubicBezTo>
                <a:cubicBezTo>
                  <a:pt x="145" y="27"/>
                  <a:pt x="136" y="42"/>
                  <a:pt x="121" y="48"/>
                </a:cubicBezTo>
                <a:cubicBezTo>
                  <a:pt x="107" y="53"/>
                  <a:pt x="89" y="49"/>
                  <a:pt x="79" y="38"/>
                </a:cubicBezTo>
                <a:cubicBezTo>
                  <a:pt x="75" y="34"/>
                  <a:pt x="70" y="34"/>
                  <a:pt x="66" y="37"/>
                </a:cubicBezTo>
                <a:cubicBezTo>
                  <a:pt x="56" y="45"/>
                  <a:pt x="46" y="54"/>
                  <a:pt x="38" y="64"/>
                </a:cubicBezTo>
                <a:cubicBezTo>
                  <a:pt x="35" y="68"/>
                  <a:pt x="35" y="74"/>
                  <a:pt x="39" y="77"/>
                </a:cubicBezTo>
                <a:cubicBezTo>
                  <a:pt x="51" y="88"/>
                  <a:pt x="55" y="106"/>
                  <a:pt x="49" y="120"/>
                </a:cubicBezTo>
                <a:cubicBezTo>
                  <a:pt x="43" y="134"/>
                  <a:pt x="28" y="144"/>
                  <a:pt x="11" y="144"/>
                </a:cubicBezTo>
                <a:cubicBezTo>
                  <a:pt x="6" y="143"/>
                  <a:pt x="2" y="147"/>
                  <a:pt x="1" y="152"/>
                </a:cubicBezTo>
                <a:cubicBezTo>
                  <a:pt x="0" y="165"/>
                  <a:pt x="0" y="178"/>
                  <a:pt x="1" y="191"/>
                </a:cubicBezTo>
                <a:cubicBezTo>
                  <a:pt x="2" y="196"/>
                  <a:pt x="8" y="200"/>
                  <a:pt x="13" y="200"/>
                </a:cubicBezTo>
                <a:cubicBezTo>
                  <a:pt x="27" y="199"/>
                  <a:pt x="42" y="208"/>
                  <a:pt x="48" y="223"/>
                </a:cubicBezTo>
                <a:cubicBezTo>
                  <a:pt x="54" y="238"/>
                  <a:pt x="50" y="255"/>
                  <a:pt x="38" y="266"/>
                </a:cubicBezTo>
                <a:cubicBezTo>
                  <a:pt x="35" y="269"/>
                  <a:pt x="34" y="275"/>
                  <a:pt x="37" y="279"/>
                </a:cubicBezTo>
                <a:cubicBezTo>
                  <a:pt x="45" y="289"/>
                  <a:pt x="54" y="298"/>
                  <a:pt x="64" y="306"/>
                </a:cubicBezTo>
                <a:cubicBezTo>
                  <a:pt x="68" y="309"/>
                  <a:pt x="74" y="309"/>
                  <a:pt x="77" y="305"/>
                </a:cubicBezTo>
                <a:cubicBezTo>
                  <a:pt x="88" y="294"/>
                  <a:pt x="106" y="289"/>
                  <a:pt x="120" y="295"/>
                </a:cubicBezTo>
                <a:cubicBezTo>
                  <a:pt x="135" y="302"/>
                  <a:pt x="144" y="317"/>
                  <a:pt x="144" y="333"/>
                </a:cubicBezTo>
                <a:cubicBezTo>
                  <a:pt x="143" y="338"/>
                  <a:pt x="147" y="342"/>
                  <a:pt x="152" y="343"/>
                </a:cubicBezTo>
                <a:cubicBezTo>
                  <a:pt x="159" y="343"/>
                  <a:pt x="165" y="344"/>
                  <a:pt x="172" y="344"/>
                </a:cubicBezTo>
                <a:cubicBezTo>
                  <a:pt x="178" y="344"/>
                  <a:pt x="184" y="344"/>
                  <a:pt x="191" y="343"/>
                </a:cubicBezTo>
                <a:cubicBezTo>
                  <a:pt x="196" y="342"/>
                  <a:pt x="199" y="338"/>
                  <a:pt x="199" y="333"/>
                </a:cubicBezTo>
                <a:cubicBezTo>
                  <a:pt x="199" y="317"/>
                  <a:pt x="208" y="302"/>
                  <a:pt x="223" y="296"/>
                </a:cubicBezTo>
                <a:cubicBezTo>
                  <a:pt x="237" y="291"/>
                  <a:pt x="255" y="295"/>
                  <a:pt x="265" y="306"/>
                </a:cubicBezTo>
                <a:cubicBezTo>
                  <a:pt x="269" y="310"/>
                  <a:pt x="274" y="310"/>
                  <a:pt x="278" y="307"/>
                </a:cubicBezTo>
                <a:cubicBezTo>
                  <a:pt x="289" y="299"/>
                  <a:pt x="298" y="290"/>
                  <a:pt x="306" y="280"/>
                </a:cubicBezTo>
                <a:cubicBezTo>
                  <a:pt x="309" y="276"/>
                  <a:pt x="309" y="270"/>
                  <a:pt x="305" y="267"/>
                </a:cubicBezTo>
                <a:cubicBezTo>
                  <a:pt x="293" y="256"/>
                  <a:pt x="289" y="238"/>
                  <a:pt x="295" y="224"/>
                </a:cubicBezTo>
                <a:cubicBezTo>
                  <a:pt x="301" y="210"/>
                  <a:pt x="315" y="200"/>
                  <a:pt x="331" y="200"/>
                </a:cubicBezTo>
                <a:cubicBezTo>
                  <a:pt x="333" y="200"/>
                  <a:pt x="333" y="200"/>
                  <a:pt x="333" y="200"/>
                </a:cubicBezTo>
                <a:cubicBezTo>
                  <a:pt x="338" y="201"/>
                  <a:pt x="342" y="197"/>
                  <a:pt x="343" y="192"/>
                </a:cubicBezTo>
                <a:cubicBezTo>
                  <a:pt x="344" y="179"/>
                  <a:pt x="344" y="166"/>
                  <a:pt x="343" y="153"/>
                </a:cubicBezTo>
                <a:close/>
                <a:moveTo>
                  <a:pt x="172" y="230"/>
                </a:moveTo>
                <a:cubicBezTo>
                  <a:pt x="141" y="230"/>
                  <a:pt x="115" y="204"/>
                  <a:pt x="115" y="172"/>
                </a:cubicBezTo>
                <a:cubicBezTo>
                  <a:pt x="115" y="141"/>
                  <a:pt x="141" y="115"/>
                  <a:pt x="172" y="115"/>
                </a:cubicBezTo>
                <a:cubicBezTo>
                  <a:pt x="204" y="115"/>
                  <a:pt x="230" y="141"/>
                  <a:pt x="230" y="172"/>
                </a:cubicBezTo>
                <a:cubicBezTo>
                  <a:pt x="230" y="204"/>
                  <a:pt x="204" y="230"/>
                  <a:pt x="172" y="230"/>
                </a:cubicBezTo>
                <a:close/>
                <a:moveTo>
                  <a:pt x="172" y="230"/>
                </a:moveTo>
                <a:cubicBezTo>
                  <a:pt x="172" y="230"/>
                  <a:pt x="172" y="230"/>
                  <a:pt x="172" y="230"/>
                </a:cubicBezTo>
              </a:path>
            </a:pathLst>
          </a:custGeom>
          <a:solidFill>
            <a:srgbClr val="59595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6be02ea6fc_0_73"/>
          <p:cNvSpPr/>
          <p:nvPr/>
        </p:nvSpPr>
        <p:spPr>
          <a:xfrm>
            <a:off x="5814672" y="3375301"/>
            <a:ext cx="1076325" cy="1076325"/>
          </a:xfrm>
          <a:custGeom>
            <a:avLst/>
            <a:gdLst/>
            <a:ahLst/>
            <a:cxnLst/>
            <a:rect l="l" t="t" r="r" b="b"/>
            <a:pathLst>
              <a:path w="344" h="344" extrusionOk="0">
                <a:moveTo>
                  <a:pt x="343" y="153"/>
                </a:moveTo>
                <a:cubicBezTo>
                  <a:pt x="342" y="148"/>
                  <a:pt x="337" y="144"/>
                  <a:pt x="332" y="144"/>
                </a:cubicBezTo>
                <a:cubicBezTo>
                  <a:pt x="316" y="144"/>
                  <a:pt x="302" y="135"/>
                  <a:pt x="296" y="121"/>
                </a:cubicBezTo>
                <a:cubicBezTo>
                  <a:pt x="290" y="106"/>
                  <a:pt x="294" y="89"/>
                  <a:pt x="306" y="78"/>
                </a:cubicBezTo>
                <a:cubicBezTo>
                  <a:pt x="309" y="75"/>
                  <a:pt x="310" y="69"/>
                  <a:pt x="307" y="65"/>
                </a:cubicBezTo>
                <a:cubicBezTo>
                  <a:pt x="299" y="55"/>
                  <a:pt x="290" y="46"/>
                  <a:pt x="280" y="38"/>
                </a:cubicBezTo>
                <a:cubicBezTo>
                  <a:pt x="276" y="35"/>
                  <a:pt x="270" y="35"/>
                  <a:pt x="267" y="39"/>
                </a:cubicBezTo>
                <a:cubicBezTo>
                  <a:pt x="256" y="50"/>
                  <a:pt x="238" y="55"/>
                  <a:pt x="224" y="49"/>
                </a:cubicBezTo>
                <a:cubicBezTo>
                  <a:pt x="209" y="42"/>
                  <a:pt x="200" y="27"/>
                  <a:pt x="200" y="11"/>
                </a:cubicBezTo>
                <a:cubicBezTo>
                  <a:pt x="201" y="6"/>
                  <a:pt x="197" y="2"/>
                  <a:pt x="192" y="1"/>
                </a:cubicBezTo>
                <a:cubicBezTo>
                  <a:pt x="179" y="0"/>
                  <a:pt x="166" y="0"/>
                  <a:pt x="153" y="1"/>
                </a:cubicBezTo>
                <a:cubicBezTo>
                  <a:pt x="148" y="2"/>
                  <a:pt x="145" y="6"/>
                  <a:pt x="145" y="11"/>
                </a:cubicBezTo>
                <a:cubicBezTo>
                  <a:pt x="145" y="27"/>
                  <a:pt x="136" y="42"/>
                  <a:pt x="121" y="48"/>
                </a:cubicBezTo>
                <a:cubicBezTo>
                  <a:pt x="107" y="53"/>
                  <a:pt x="89" y="49"/>
                  <a:pt x="79" y="38"/>
                </a:cubicBezTo>
                <a:cubicBezTo>
                  <a:pt x="75" y="34"/>
                  <a:pt x="70" y="34"/>
                  <a:pt x="66" y="37"/>
                </a:cubicBezTo>
                <a:cubicBezTo>
                  <a:pt x="56" y="45"/>
                  <a:pt x="46" y="54"/>
                  <a:pt x="38" y="64"/>
                </a:cubicBezTo>
                <a:cubicBezTo>
                  <a:pt x="35" y="68"/>
                  <a:pt x="35" y="74"/>
                  <a:pt x="39" y="77"/>
                </a:cubicBezTo>
                <a:cubicBezTo>
                  <a:pt x="51" y="88"/>
                  <a:pt x="55" y="106"/>
                  <a:pt x="49" y="120"/>
                </a:cubicBezTo>
                <a:cubicBezTo>
                  <a:pt x="43" y="134"/>
                  <a:pt x="28" y="144"/>
                  <a:pt x="11" y="144"/>
                </a:cubicBezTo>
                <a:cubicBezTo>
                  <a:pt x="6" y="143"/>
                  <a:pt x="2" y="147"/>
                  <a:pt x="1" y="152"/>
                </a:cubicBezTo>
                <a:cubicBezTo>
                  <a:pt x="0" y="165"/>
                  <a:pt x="0" y="178"/>
                  <a:pt x="1" y="191"/>
                </a:cubicBezTo>
                <a:cubicBezTo>
                  <a:pt x="2" y="196"/>
                  <a:pt x="8" y="200"/>
                  <a:pt x="13" y="200"/>
                </a:cubicBezTo>
                <a:cubicBezTo>
                  <a:pt x="27" y="199"/>
                  <a:pt x="42" y="208"/>
                  <a:pt x="48" y="223"/>
                </a:cubicBezTo>
                <a:cubicBezTo>
                  <a:pt x="54" y="238"/>
                  <a:pt x="50" y="255"/>
                  <a:pt x="38" y="266"/>
                </a:cubicBezTo>
                <a:cubicBezTo>
                  <a:pt x="35" y="269"/>
                  <a:pt x="34" y="275"/>
                  <a:pt x="37" y="279"/>
                </a:cubicBezTo>
                <a:cubicBezTo>
                  <a:pt x="45" y="289"/>
                  <a:pt x="54" y="298"/>
                  <a:pt x="64" y="306"/>
                </a:cubicBezTo>
                <a:cubicBezTo>
                  <a:pt x="68" y="309"/>
                  <a:pt x="74" y="309"/>
                  <a:pt x="77" y="305"/>
                </a:cubicBezTo>
                <a:cubicBezTo>
                  <a:pt x="88" y="294"/>
                  <a:pt x="106" y="289"/>
                  <a:pt x="120" y="295"/>
                </a:cubicBezTo>
                <a:cubicBezTo>
                  <a:pt x="135" y="302"/>
                  <a:pt x="144" y="317"/>
                  <a:pt x="144" y="333"/>
                </a:cubicBezTo>
                <a:cubicBezTo>
                  <a:pt x="143" y="338"/>
                  <a:pt x="147" y="342"/>
                  <a:pt x="152" y="343"/>
                </a:cubicBezTo>
                <a:cubicBezTo>
                  <a:pt x="159" y="343"/>
                  <a:pt x="165" y="344"/>
                  <a:pt x="172" y="344"/>
                </a:cubicBezTo>
                <a:cubicBezTo>
                  <a:pt x="178" y="344"/>
                  <a:pt x="184" y="344"/>
                  <a:pt x="191" y="343"/>
                </a:cubicBezTo>
                <a:cubicBezTo>
                  <a:pt x="196" y="342"/>
                  <a:pt x="199" y="338"/>
                  <a:pt x="199" y="333"/>
                </a:cubicBezTo>
                <a:cubicBezTo>
                  <a:pt x="199" y="317"/>
                  <a:pt x="208" y="302"/>
                  <a:pt x="223" y="296"/>
                </a:cubicBezTo>
                <a:cubicBezTo>
                  <a:pt x="237" y="291"/>
                  <a:pt x="255" y="295"/>
                  <a:pt x="265" y="306"/>
                </a:cubicBezTo>
                <a:cubicBezTo>
                  <a:pt x="269" y="310"/>
                  <a:pt x="274" y="310"/>
                  <a:pt x="278" y="307"/>
                </a:cubicBezTo>
                <a:cubicBezTo>
                  <a:pt x="289" y="299"/>
                  <a:pt x="298" y="290"/>
                  <a:pt x="306" y="280"/>
                </a:cubicBezTo>
                <a:cubicBezTo>
                  <a:pt x="309" y="276"/>
                  <a:pt x="309" y="270"/>
                  <a:pt x="305" y="267"/>
                </a:cubicBezTo>
                <a:cubicBezTo>
                  <a:pt x="293" y="256"/>
                  <a:pt x="289" y="238"/>
                  <a:pt x="295" y="224"/>
                </a:cubicBezTo>
                <a:cubicBezTo>
                  <a:pt x="301" y="210"/>
                  <a:pt x="315" y="200"/>
                  <a:pt x="331" y="200"/>
                </a:cubicBezTo>
                <a:cubicBezTo>
                  <a:pt x="333" y="200"/>
                  <a:pt x="333" y="200"/>
                  <a:pt x="333" y="200"/>
                </a:cubicBezTo>
                <a:cubicBezTo>
                  <a:pt x="338" y="201"/>
                  <a:pt x="342" y="197"/>
                  <a:pt x="343" y="192"/>
                </a:cubicBezTo>
                <a:cubicBezTo>
                  <a:pt x="344" y="179"/>
                  <a:pt x="344" y="166"/>
                  <a:pt x="343" y="153"/>
                </a:cubicBezTo>
                <a:close/>
                <a:moveTo>
                  <a:pt x="172" y="230"/>
                </a:moveTo>
                <a:cubicBezTo>
                  <a:pt x="141" y="230"/>
                  <a:pt x="115" y="204"/>
                  <a:pt x="115" y="172"/>
                </a:cubicBezTo>
                <a:cubicBezTo>
                  <a:pt x="115" y="141"/>
                  <a:pt x="141" y="115"/>
                  <a:pt x="172" y="115"/>
                </a:cubicBezTo>
                <a:cubicBezTo>
                  <a:pt x="204" y="115"/>
                  <a:pt x="230" y="141"/>
                  <a:pt x="230" y="172"/>
                </a:cubicBezTo>
                <a:cubicBezTo>
                  <a:pt x="230" y="204"/>
                  <a:pt x="204" y="230"/>
                  <a:pt x="172" y="230"/>
                </a:cubicBezTo>
                <a:close/>
                <a:moveTo>
                  <a:pt x="172" y="230"/>
                </a:moveTo>
                <a:cubicBezTo>
                  <a:pt x="172" y="230"/>
                  <a:pt x="172" y="230"/>
                  <a:pt x="172" y="230"/>
                </a:cubicBezTo>
              </a:path>
            </a:pathLst>
          </a:custGeom>
          <a:solidFill>
            <a:srgbClr val="59595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6be02ea6fc_0_73"/>
          <p:cNvSpPr/>
          <p:nvPr/>
        </p:nvSpPr>
        <p:spPr>
          <a:xfrm>
            <a:off x="1909069" y="3652348"/>
            <a:ext cx="1550988" cy="1552575"/>
          </a:xfrm>
          <a:custGeom>
            <a:avLst/>
            <a:gdLst/>
            <a:ahLst/>
            <a:cxnLst/>
            <a:rect l="l" t="t" r="r" b="b"/>
            <a:pathLst>
              <a:path w="496" h="496" extrusionOk="0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4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4"/>
                </a:cubicBezTo>
                <a:cubicBezTo>
                  <a:pt x="431" y="80"/>
                  <a:pt x="418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6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7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7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3"/>
                  <a:pt x="153" y="417"/>
                  <a:pt x="173" y="426"/>
                </a:cubicBezTo>
                <a:cubicBezTo>
                  <a:pt x="195" y="435"/>
                  <a:pt x="208" y="456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3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7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2"/>
                  <a:pt x="455" y="289"/>
                  <a:pt x="477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31"/>
                </a:moveTo>
                <a:cubicBezTo>
                  <a:pt x="203" y="331"/>
                  <a:pt x="166" y="294"/>
                  <a:pt x="166" y="249"/>
                </a:cubicBezTo>
                <a:cubicBezTo>
                  <a:pt x="166" y="203"/>
                  <a:pt x="203" y="166"/>
                  <a:pt x="248" y="166"/>
                </a:cubicBezTo>
                <a:cubicBezTo>
                  <a:pt x="294" y="166"/>
                  <a:pt x="331" y="203"/>
                  <a:pt x="331" y="249"/>
                </a:cubicBezTo>
                <a:cubicBezTo>
                  <a:pt x="331" y="294"/>
                  <a:pt x="294" y="331"/>
                  <a:pt x="248" y="331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rgbClr val="59595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6be02ea6fc_0_73"/>
          <p:cNvSpPr/>
          <p:nvPr/>
        </p:nvSpPr>
        <p:spPr>
          <a:xfrm>
            <a:off x="4411496" y="3776260"/>
            <a:ext cx="1549400" cy="1552575"/>
          </a:xfrm>
          <a:custGeom>
            <a:avLst/>
            <a:gdLst/>
            <a:ahLst/>
            <a:cxnLst/>
            <a:rect l="l" t="t" r="r" b="b"/>
            <a:pathLst>
              <a:path w="496" h="496" extrusionOk="0">
                <a:moveTo>
                  <a:pt x="494" y="221"/>
                </a:moveTo>
                <a:cubicBezTo>
                  <a:pt x="493" y="214"/>
                  <a:pt x="485" y="209"/>
                  <a:pt x="478" y="209"/>
                </a:cubicBezTo>
                <a:cubicBezTo>
                  <a:pt x="455" y="209"/>
                  <a:pt x="435" y="195"/>
                  <a:pt x="427" y="175"/>
                </a:cubicBezTo>
                <a:cubicBezTo>
                  <a:pt x="418" y="154"/>
                  <a:pt x="424" y="129"/>
                  <a:pt x="441" y="113"/>
                </a:cubicBezTo>
                <a:cubicBezTo>
                  <a:pt x="446" y="109"/>
                  <a:pt x="447" y="100"/>
                  <a:pt x="442" y="95"/>
                </a:cubicBezTo>
                <a:cubicBezTo>
                  <a:pt x="431" y="80"/>
                  <a:pt x="417" y="67"/>
                  <a:pt x="403" y="55"/>
                </a:cubicBezTo>
                <a:cubicBezTo>
                  <a:pt x="397" y="51"/>
                  <a:pt x="389" y="51"/>
                  <a:pt x="384" y="57"/>
                </a:cubicBezTo>
                <a:cubicBezTo>
                  <a:pt x="369" y="73"/>
                  <a:pt x="343" y="79"/>
                  <a:pt x="322" y="71"/>
                </a:cubicBezTo>
                <a:cubicBezTo>
                  <a:pt x="301" y="62"/>
                  <a:pt x="288" y="40"/>
                  <a:pt x="289" y="17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8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3" y="55"/>
                </a:cubicBezTo>
                <a:cubicBezTo>
                  <a:pt x="109" y="50"/>
                  <a:pt x="100" y="49"/>
                  <a:pt x="95" y="54"/>
                </a:cubicBezTo>
                <a:cubicBezTo>
                  <a:pt x="80" y="65"/>
                  <a:pt x="66" y="79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3" y="128"/>
                  <a:pt x="79" y="153"/>
                  <a:pt x="70" y="174"/>
                </a:cubicBezTo>
                <a:cubicBezTo>
                  <a:pt x="61" y="194"/>
                  <a:pt x="40" y="207"/>
                  <a:pt x="16" y="207"/>
                </a:cubicBezTo>
                <a:cubicBezTo>
                  <a:pt x="8" y="207"/>
                  <a:pt x="3" y="212"/>
                  <a:pt x="2" y="220"/>
                </a:cubicBezTo>
                <a:cubicBezTo>
                  <a:pt x="0" y="238"/>
                  <a:pt x="0" y="257"/>
                  <a:pt x="2" y="276"/>
                </a:cubicBezTo>
                <a:cubicBezTo>
                  <a:pt x="2" y="283"/>
                  <a:pt x="11" y="288"/>
                  <a:pt x="18" y="288"/>
                </a:cubicBezTo>
                <a:cubicBezTo>
                  <a:pt x="40" y="288"/>
                  <a:pt x="60" y="301"/>
                  <a:pt x="69" y="322"/>
                </a:cubicBezTo>
                <a:cubicBezTo>
                  <a:pt x="78" y="343"/>
                  <a:pt x="72" y="368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7"/>
                  <a:pt x="78" y="430"/>
                  <a:pt x="93" y="442"/>
                </a:cubicBezTo>
                <a:cubicBezTo>
                  <a:pt x="98" y="446"/>
                  <a:pt x="107" y="446"/>
                  <a:pt x="112" y="440"/>
                </a:cubicBezTo>
                <a:cubicBezTo>
                  <a:pt x="126" y="424"/>
                  <a:pt x="153" y="418"/>
                  <a:pt x="173" y="426"/>
                </a:cubicBezTo>
                <a:cubicBezTo>
                  <a:pt x="195" y="435"/>
                  <a:pt x="208" y="457"/>
                  <a:pt x="207" y="480"/>
                </a:cubicBezTo>
                <a:cubicBezTo>
                  <a:pt x="206" y="487"/>
                  <a:pt x="212" y="494"/>
                  <a:pt x="219" y="494"/>
                </a:cubicBezTo>
                <a:cubicBezTo>
                  <a:pt x="229" y="496"/>
                  <a:pt x="238" y="496"/>
                  <a:pt x="248" y="496"/>
                </a:cubicBezTo>
                <a:cubicBezTo>
                  <a:pt x="257" y="496"/>
                  <a:pt x="266" y="496"/>
                  <a:pt x="275" y="495"/>
                </a:cubicBezTo>
                <a:cubicBezTo>
                  <a:pt x="282" y="494"/>
                  <a:pt x="287" y="488"/>
                  <a:pt x="287" y="480"/>
                </a:cubicBezTo>
                <a:cubicBezTo>
                  <a:pt x="286" y="457"/>
                  <a:pt x="300" y="436"/>
                  <a:pt x="321" y="428"/>
                </a:cubicBezTo>
                <a:cubicBezTo>
                  <a:pt x="341" y="419"/>
                  <a:pt x="368" y="425"/>
                  <a:pt x="382" y="442"/>
                </a:cubicBezTo>
                <a:cubicBezTo>
                  <a:pt x="387" y="447"/>
                  <a:pt x="395" y="448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8"/>
                  <a:pt x="445" y="390"/>
                  <a:pt x="440" y="385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3"/>
                  <a:pt x="455" y="289"/>
                  <a:pt x="476" y="289"/>
                </a:cubicBezTo>
                <a:cubicBezTo>
                  <a:pt x="479" y="289"/>
                  <a:pt x="479" y="289"/>
                  <a:pt x="479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9"/>
                  <a:pt x="496" y="240"/>
                  <a:pt x="494" y="221"/>
                </a:cubicBezTo>
                <a:close/>
                <a:moveTo>
                  <a:pt x="248" y="308"/>
                </a:moveTo>
                <a:cubicBezTo>
                  <a:pt x="216" y="308"/>
                  <a:pt x="189" y="281"/>
                  <a:pt x="189" y="249"/>
                </a:cubicBezTo>
                <a:cubicBezTo>
                  <a:pt x="189" y="216"/>
                  <a:pt x="216" y="190"/>
                  <a:pt x="248" y="190"/>
                </a:cubicBezTo>
                <a:cubicBezTo>
                  <a:pt x="281" y="190"/>
                  <a:pt x="307" y="216"/>
                  <a:pt x="307" y="249"/>
                </a:cubicBezTo>
                <a:cubicBezTo>
                  <a:pt x="307" y="281"/>
                  <a:pt x="281" y="308"/>
                  <a:pt x="248" y="308"/>
                </a:cubicBezTo>
                <a:close/>
                <a:moveTo>
                  <a:pt x="248" y="332"/>
                </a:moveTo>
                <a:cubicBezTo>
                  <a:pt x="248" y="332"/>
                  <a:pt x="248" y="332"/>
                  <a:pt x="248" y="332"/>
                </a:cubicBezTo>
              </a:path>
            </a:pathLst>
          </a:custGeom>
          <a:solidFill>
            <a:srgbClr val="59595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6be02ea6fc_0_73"/>
          <p:cNvSpPr/>
          <p:nvPr/>
        </p:nvSpPr>
        <p:spPr>
          <a:xfrm>
            <a:off x="6833760" y="3375301"/>
            <a:ext cx="1550988" cy="1555750"/>
          </a:xfrm>
          <a:custGeom>
            <a:avLst/>
            <a:gdLst/>
            <a:ahLst/>
            <a:cxnLst/>
            <a:rect l="l" t="t" r="r" b="b"/>
            <a:pathLst>
              <a:path w="496" h="497" extrusionOk="0">
                <a:moveTo>
                  <a:pt x="494" y="221"/>
                </a:moveTo>
                <a:cubicBezTo>
                  <a:pt x="494" y="214"/>
                  <a:pt x="485" y="209"/>
                  <a:pt x="478" y="209"/>
                </a:cubicBezTo>
                <a:cubicBezTo>
                  <a:pt x="456" y="209"/>
                  <a:pt x="436" y="196"/>
                  <a:pt x="427" y="175"/>
                </a:cubicBezTo>
                <a:cubicBezTo>
                  <a:pt x="419" y="154"/>
                  <a:pt x="424" y="129"/>
                  <a:pt x="441" y="114"/>
                </a:cubicBezTo>
                <a:cubicBezTo>
                  <a:pt x="446" y="109"/>
                  <a:pt x="447" y="101"/>
                  <a:pt x="443" y="95"/>
                </a:cubicBezTo>
                <a:cubicBezTo>
                  <a:pt x="431" y="80"/>
                  <a:pt x="418" y="67"/>
                  <a:pt x="403" y="56"/>
                </a:cubicBezTo>
                <a:cubicBezTo>
                  <a:pt x="398" y="51"/>
                  <a:pt x="389" y="52"/>
                  <a:pt x="384" y="57"/>
                </a:cubicBezTo>
                <a:cubicBezTo>
                  <a:pt x="370" y="73"/>
                  <a:pt x="343" y="80"/>
                  <a:pt x="323" y="71"/>
                </a:cubicBezTo>
                <a:cubicBezTo>
                  <a:pt x="301" y="62"/>
                  <a:pt x="288" y="40"/>
                  <a:pt x="289" y="17"/>
                </a:cubicBezTo>
                <a:cubicBezTo>
                  <a:pt x="290" y="10"/>
                  <a:pt x="284" y="4"/>
                  <a:pt x="277" y="3"/>
                </a:cubicBezTo>
                <a:cubicBezTo>
                  <a:pt x="259" y="1"/>
                  <a:pt x="240" y="0"/>
                  <a:pt x="221" y="3"/>
                </a:cubicBezTo>
                <a:cubicBezTo>
                  <a:pt x="214" y="3"/>
                  <a:pt x="209" y="10"/>
                  <a:pt x="209" y="17"/>
                </a:cubicBezTo>
                <a:cubicBezTo>
                  <a:pt x="210" y="40"/>
                  <a:pt x="196" y="61"/>
                  <a:pt x="175" y="70"/>
                </a:cubicBezTo>
                <a:cubicBezTo>
                  <a:pt x="155" y="78"/>
                  <a:pt x="129" y="72"/>
                  <a:pt x="114" y="56"/>
                </a:cubicBezTo>
                <a:cubicBezTo>
                  <a:pt x="109" y="50"/>
                  <a:pt x="101" y="50"/>
                  <a:pt x="95" y="54"/>
                </a:cubicBezTo>
                <a:cubicBezTo>
                  <a:pt x="80" y="66"/>
                  <a:pt x="67" y="79"/>
                  <a:pt x="55" y="94"/>
                </a:cubicBezTo>
                <a:cubicBezTo>
                  <a:pt x="50" y="99"/>
                  <a:pt x="51" y="108"/>
                  <a:pt x="56" y="113"/>
                </a:cubicBezTo>
                <a:cubicBezTo>
                  <a:pt x="74" y="128"/>
                  <a:pt x="79" y="153"/>
                  <a:pt x="70" y="174"/>
                </a:cubicBezTo>
                <a:cubicBezTo>
                  <a:pt x="62" y="195"/>
                  <a:pt x="41" y="208"/>
                  <a:pt x="16" y="208"/>
                </a:cubicBezTo>
                <a:cubicBezTo>
                  <a:pt x="9" y="208"/>
                  <a:pt x="3" y="213"/>
                  <a:pt x="2" y="220"/>
                </a:cubicBezTo>
                <a:cubicBezTo>
                  <a:pt x="0" y="239"/>
                  <a:pt x="0" y="258"/>
                  <a:pt x="2" y="276"/>
                </a:cubicBezTo>
                <a:cubicBezTo>
                  <a:pt x="3" y="283"/>
                  <a:pt x="11" y="289"/>
                  <a:pt x="18" y="289"/>
                </a:cubicBezTo>
                <a:cubicBezTo>
                  <a:pt x="40" y="288"/>
                  <a:pt x="61" y="301"/>
                  <a:pt x="69" y="322"/>
                </a:cubicBezTo>
                <a:cubicBezTo>
                  <a:pt x="78" y="344"/>
                  <a:pt x="72" y="368"/>
                  <a:pt x="55" y="384"/>
                </a:cubicBezTo>
                <a:cubicBezTo>
                  <a:pt x="50" y="389"/>
                  <a:pt x="49" y="397"/>
                  <a:pt x="54" y="402"/>
                </a:cubicBezTo>
                <a:cubicBezTo>
                  <a:pt x="65" y="417"/>
                  <a:pt x="79" y="430"/>
                  <a:pt x="93" y="442"/>
                </a:cubicBezTo>
                <a:cubicBezTo>
                  <a:pt x="99" y="447"/>
                  <a:pt x="107" y="446"/>
                  <a:pt x="112" y="441"/>
                </a:cubicBezTo>
                <a:cubicBezTo>
                  <a:pt x="127" y="424"/>
                  <a:pt x="153" y="418"/>
                  <a:pt x="174" y="427"/>
                </a:cubicBezTo>
                <a:cubicBezTo>
                  <a:pt x="195" y="436"/>
                  <a:pt x="209" y="457"/>
                  <a:pt x="207" y="480"/>
                </a:cubicBezTo>
                <a:cubicBezTo>
                  <a:pt x="207" y="488"/>
                  <a:pt x="212" y="494"/>
                  <a:pt x="219" y="495"/>
                </a:cubicBezTo>
                <a:cubicBezTo>
                  <a:pt x="229" y="496"/>
                  <a:pt x="238" y="497"/>
                  <a:pt x="248" y="497"/>
                </a:cubicBezTo>
                <a:cubicBezTo>
                  <a:pt x="257" y="497"/>
                  <a:pt x="266" y="496"/>
                  <a:pt x="275" y="495"/>
                </a:cubicBezTo>
                <a:cubicBezTo>
                  <a:pt x="282" y="494"/>
                  <a:pt x="288" y="488"/>
                  <a:pt x="287" y="481"/>
                </a:cubicBezTo>
                <a:cubicBezTo>
                  <a:pt x="287" y="458"/>
                  <a:pt x="300" y="437"/>
                  <a:pt x="321" y="428"/>
                </a:cubicBezTo>
                <a:cubicBezTo>
                  <a:pt x="342" y="420"/>
                  <a:pt x="368" y="426"/>
                  <a:pt x="383" y="442"/>
                </a:cubicBezTo>
                <a:cubicBezTo>
                  <a:pt x="388" y="447"/>
                  <a:pt x="396" y="448"/>
                  <a:pt x="401" y="444"/>
                </a:cubicBezTo>
                <a:cubicBezTo>
                  <a:pt x="416" y="432"/>
                  <a:pt x="430" y="419"/>
                  <a:pt x="441" y="404"/>
                </a:cubicBezTo>
                <a:cubicBezTo>
                  <a:pt x="446" y="398"/>
                  <a:pt x="445" y="390"/>
                  <a:pt x="440" y="385"/>
                </a:cubicBezTo>
                <a:cubicBezTo>
                  <a:pt x="423" y="369"/>
                  <a:pt x="417" y="345"/>
                  <a:pt x="426" y="323"/>
                </a:cubicBezTo>
                <a:cubicBezTo>
                  <a:pt x="434" y="303"/>
                  <a:pt x="455" y="290"/>
                  <a:pt x="477" y="290"/>
                </a:cubicBezTo>
                <a:cubicBezTo>
                  <a:pt x="480" y="290"/>
                  <a:pt x="480" y="290"/>
                  <a:pt x="480" y="290"/>
                </a:cubicBezTo>
                <a:cubicBezTo>
                  <a:pt x="487" y="290"/>
                  <a:pt x="493" y="285"/>
                  <a:pt x="494" y="278"/>
                </a:cubicBezTo>
                <a:cubicBezTo>
                  <a:pt x="496" y="259"/>
                  <a:pt x="496" y="240"/>
                  <a:pt x="494" y="221"/>
                </a:cubicBezTo>
                <a:close/>
                <a:moveTo>
                  <a:pt x="249" y="332"/>
                </a:moveTo>
                <a:cubicBezTo>
                  <a:pt x="203" y="332"/>
                  <a:pt x="166" y="295"/>
                  <a:pt x="166" y="249"/>
                </a:cubicBezTo>
                <a:cubicBezTo>
                  <a:pt x="166" y="204"/>
                  <a:pt x="203" y="167"/>
                  <a:pt x="249" y="167"/>
                </a:cubicBezTo>
                <a:cubicBezTo>
                  <a:pt x="294" y="167"/>
                  <a:pt x="331" y="204"/>
                  <a:pt x="331" y="249"/>
                </a:cubicBezTo>
                <a:cubicBezTo>
                  <a:pt x="331" y="295"/>
                  <a:pt x="294" y="332"/>
                  <a:pt x="249" y="332"/>
                </a:cubicBezTo>
                <a:close/>
                <a:moveTo>
                  <a:pt x="249" y="332"/>
                </a:moveTo>
                <a:cubicBezTo>
                  <a:pt x="249" y="332"/>
                  <a:pt x="249" y="332"/>
                  <a:pt x="249" y="332"/>
                </a:cubicBezTo>
              </a:path>
            </a:pathLst>
          </a:custGeom>
          <a:solidFill>
            <a:srgbClr val="59595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6be02ea6fc_0_73"/>
          <p:cNvSpPr/>
          <p:nvPr/>
        </p:nvSpPr>
        <p:spPr>
          <a:xfrm>
            <a:off x="4188252" y="2107441"/>
            <a:ext cx="446487" cy="529413"/>
          </a:xfrm>
          <a:custGeom>
            <a:avLst/>
            <a:gdLst/>
            <a:ahLst/>
            <a:cxnLst/>
            <a:rect l="l" t="t" r="r" b="b"/>
            <a:pathLst>
              <a:path w="238" h="238" extrusionOk="0">
                <a:moveTo>
                  <a:pt x="119" y="238"/>
                </a:moveTo>
                <a:cubicBezTo>
                  <a:pt x="53" y="238"/>
                  <a:pt x="0" y="185"/>
                  <a:pt x="0" y="119"/>
                </a:cubicBezTo>
                <a:cubicBezTo>
                  <a:pt x="0" y="54"/>
                  <a:pt x="53" y="0"/>
                  <a:pt x="119" y="0"/>
                </a:cubicBezTo>
                <a:cubicBezTo>
                  <a:pt x="185" y="0"/>
                  <a:pt x="238" y="54"/>
                  <a:pt x="238" y="119"/>
                </a:cubicBezTo>
                <a:cubicBezTo>
                  <a:pt x="238" y="185"/>
                  <a:pt x="185" y="238"/>
                  <a:pt x="119" y="238"/>
                </a:cubicBezTo>
                <a:close/>
                <a:moveTo>
                  <a:pt x="119" y="8"/>
                </a:moveTo>
                <a:cubicBezTo>
                  <a:pt x="58" y="8"/>
                  <a:pt x="8" y="58"/>
                  <a:pt x="8" y="119"/>
                </a:cubicBezTo>
                <a:cubicBezTo>
                  <a:pt x="8" y="181"/>
                  <a:pt x="58" y="230"/>
                  <a:pt x="119" y="230"/>
                </a:cubicBezTo>
                <a:cubicBezTo>
                  <a:pt x="180" y="230"/>
                  <a:pt x="230" y="181"/>
                  <a:pt x="230" y="119"/>
                </a:cubicBezTo>
                <a:cubicBezTo>
                  <a:pt x="230" y="58"/>
                  <a:pt x="180" y="8"/>
                  <a:pt x="1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g6be02ea6fc_0_73"/>
          <p:cNvSpPr/>
          <p:nvPr/>
        </p:nvSpPr>
        <p:spPr>
          <a:xfrm>
            <a:off x="3037306" y="4353606"/>
            <a:ext cx="45600" cy="1800900"/>
          </a:xfrm>
          <a:prstGeom prst="rect">
            <a:avLst/>
          </a:prstGeom>
          <a:solidFill>
            <a:srgbClr val="59595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g6be02ea6fc_0_73"/>
          <p:cNvSpPr/>
          <p:nvPr/>
        </p:nvSpPr>
        <p:spPr>
          <a:xfrm>
            <a:off x="2290227" y="4045408"/>
            <a:ext cx="769938" cy="769938"/>
          </a:xfrm>
          <a:custGeom>
            <a:avLst/>
            <a:gdLst/>
            <a:ahLst/>
            <a:cxnLst/>
            <a:rect l="l" t="t" r="r" b="b"/>
            <a:pathLst>
              <a:path w="246" h="246" extrusionOk="0">
                <a:moveTo>
                  <a:pt x="123" y="246"/>
                </a:moveTo>
                <a:cubicBezTo>
                  <a:pt x="55" y="246"/>
                  <a:pt x="0" y="191"/>
                  <a:pt x="0" y="123"/>
                </a:cubicBezTo>
                <a:cubicBezTo>
                  <a:pt x="0" y="55"/>
                  <a:pt x="55" y="0"/>
                  <a:pt x="123" y="0"/>
                </a:cubicBezTo>
                <a:cubicBezTo>
                  <a:pt x="191" y="0"/>
                  <a:pt x="246" y="55"/>
                  <a:pt x="246" y="123"/>
                </a:cubicBezTo>
                <a:cubicBezTo>
                  <a:pt x="246" y="191"/>
                  <a:pt x="191" y="246"/>
                  <a:pt x="123" y="246"/>
                </a:cubicBezTo>
                <a:close/>
                <a:moveTo>
                  <a:pt x="123" y="16"/>
                </a:moveTo>
                <a:cubicBezTo>
                  <a:pt x="64" y="16"/>
                  <a:pt x="16" y="64"/>
                  <a:pt x="16" y="123"/>
                </a:cubicBezTo>
                <a:cubicBezTo>
                  <a:pt x="16" y="182"/>
                  <a:pt x="64" y="230"/>
                  <a:pt x="123" y="230"/>
                </a:cubicBezTo>
                <a:cubicBezTo>
                  <a:pt x="182" y="230"/>
                  <a:pt x="230" y="182"/>
                  <a:pt x="230" y="123"/>
                </a:cubicBezTo>
                <a:cubicBezTo>
                  <a:pt x="230" y="64"/>
                  <a:pt x="182" y="16"/>
                  <a:pt x="123" y="16"/>
                </a:cubicBezTo>
                <a:close/>
              </a:path>
            </a:pathLst>
          </a:custGeom>
          <a:solidFill>
            <a:srgbClr val="59595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6be02ea6fc_0_73"/>
          <p:cNvSpPr/>
          <p:nvPr/>
        </p:nvSpPr>
        <p:spPr>
          <a:xfrm rot="5829252">
            <a:off x="7272946" y="799675"/>
            <a:ext cx="3288099" cy="2871156"/>
          </a:xfrm>
          <a:prstGeom prst="arc">
            <a:avLst>
              <a:gd name="adj1" fmla="val 16797104"/>
              <a:gd name="adj2" fmla="val 0"/>
            </a:avLst>
          </a:prstGeom>
          <a:noFill/>
          <a:ln w="50800" cap="flat" cmpd="sng">
            <a:solidFill>
              <a:srgbClr val="E2B5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6be02ea6fc_0_73"/>
          <p:cNvSpPr/>
          <p:nvPr/>
        </p:nvSpPr>
        <p:spPr>
          <a:xfrm>
            <a:off x="1" y="0"/>
            <a:ext cx="1944900" cy="624000"/>
          </a:xfrm>
          <a:prstGeom prst="roundRect">
            <a:avLst>
              <a:gd name="adj" fmla="val 16667"/>
            </a:avLst>
          </a:prstGeom>
          <a:solidFill>
            <a:srgbClr val="6B0101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479" name="Google Shape;479;g6be02ea6fc_0_73"/>
          <p:cNvSpPr/>
          <p:nvPr/>
        </p:nvSpPr>
        <p:spPr>
          <a:xfrm>
            <a:off x="2017486" y="7257"/>
            <a:ext cx="1944900" cy="624000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/>
          </a:p>
        </p:txBody>
      </p:sp>
      <p:sp>
        <p:nvSpPr>
          <p:cNvPr id="480" name="Google Shape;480;g6be02ea6fc_0_73"/>
          <p:cNvSpPr/>
          <p:nvPr/>
        </p:nvSpPr>
        <p:spPr>
          <a:xfrm>
            <a:off x="4049487" y="7257"/>
            <a:ext cx="1944900" cy="624000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Regression+</a:t>
            </a:r>
            <a:endParaRPr dirty="0"/>
          </a:p>
        </p:txBody>
      </p:sp>
      <p:sp>
        <p:nvSpPr>
          <p:cNvPr id="481" name="Google Shape;481;g6be02ea6fc_0_73"/>
          <p:cNvSpPr/>
          <p:nvPr/>
        </p:nvSpPr>
        <p:spPr>
          <a:xfrm>
            <a:off x="6074226" y="7257"/>
            <a:ext cx="1944900" cy="624000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/>
          </a:p>
        </p:txBody>
      </p:sp>
      <p:sp>
        <p:nvSpPr>
          <p:cNvPr id="482" name="Google Shape;482;g6be02ea6fc_0_73"/>
          <p:cNvSpPr/>
          <p:nvPr/>
        </p:nvSpPr>
        <p:spPr>
          <a:xfrm>
            <a:off x="8186061" y="7257"/>
            <a:ext cx="1944900" cy="624000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</p:txBody>
      </p:sp>
      <p:sp>
        <p:nvSpPr>
          <p:cNvPr id="483" name="Google Shape;483;g6be02ea6fc_0_73"/>
          <p:cNvSpPr/>
          <p:nvPr/>
        </p:nvSpPr>
        <p:spPr>
          <a:xfrm>
            <a:off x="10247085" y="7257"/>
            <a:ext cx="1944900" cy="624000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1000">
              <a:schemeClr val="lt1"/>
            </a:gs>
            <a:gs pos="100000">
              <a:srgbClr val="8B8B8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"/>
          <p:cNvSpPr/>
          <p:nvPr/>
        </p:nvSpPr>
        <p:spPr>
          <a:xfrm>
            <a:off x="1" y="0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</p:txBody>
      </p:sp>
      <p:sp>
        <p:nvSpPr>
          <p:cNvPr id="489" name="Google Shape;489;p6"/>
          <p:cNvSpPr/>
          <p:nvPr/>
        </p:nvSpPr>
        <p:spPr>
          <a:xfrm>
            <a:off x="2017486" y="7257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6B0101"/>
          </a:solidFill>
          <a:ln w="2540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r>
              <a:rPr lang="en-US" sz="2000" b="0" i="1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 i="1" dirty="0"/>
          </a:p>
        </p:txBody>
      </p:sp>
      <p:sp>
        <p:nvSpPr>
          <p:cNvPr id="490" name="Google Shape;490;p6"/>
          <p:cNvSpPr/>
          <p:nvPr/>
        </p:nvSpPr>
        <p:spPr>
          <a:xfrm>
            <a:off x="4049487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Regression+</a:t>
            </a:r>
            <a:endParaRPr dirty="0"/>
          </a:p>
        </p:txBody>
      </p:sp>
      <p:sp>
        <p:nvSpPr>
          <p:cNvPr id="491" name="Google Shape;491;p6"/>
          <p:cNvSpPr/>
          <p:nvPr/>
        </p:nvSpPr>
        <p:spPr>
          <a:xfrm>
            <a:off x="6074226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/>
          </a:p>
        </p:txBody>
      </p:sp>
      <p:sp>
        <p:nvSpPr>
          <p:cNvPr id="492" name="Google Shape;492;p6"/>
          <p:cNvSpPr/>
          <p:nvPr/>
        </p:nvSpPr>
        <p:spPr>
          <a:xfrm>
            <a:off x="8186061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</p:txBody>
      </p:sp>
      <p:sp>
        <p:nvSpPr>
          <p:cNvPr id="493" name="Google Shape;493;p6"/>
          <p:cNvSpPr/>
          <p:nvPr/>
        </p:nvSpPr>
        <p:spPr>
          <a:xfrm>
            <a:off x="10247085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494" name="Google Shape;494;p6"/>
          <p:cNvSpPr txBox="1"/>
          <p:nvPr/>
        </p:nvSpPr>
        <p:spPr>
          <a:xfrm>
            <a:off x="211362" y="1618804"/>
            <a:ext cx="4804776" cy="54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B0101"/>
              </a:buClr>
              <a:buSzPts val="2040"/>
              <a:buFont typeface="Arial"/>
              <a:buNone/>
            </a:pPr>
            <a:r>
              <a:rPr lang="en-US" sz="2040">
                <a:solidFill>
                  <a:srgbClr val="6B01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Analysis </a:t>
            </a:r>
            <a:r>
              <a:rPr lang="en-US" sz="20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Visual Dashboards</a:t>
            </a:r>
            <a:endParaRPr/>
          </a:p>
        </p:txBody>
      </p:sp>
      <p:cxnSp>
        <p:nvCxnSpPr>
          <p:cNvPr id="495" name="Google Shape;495;p6"/>
          <p:cNvCxnSpPr/>
          <p:nvPr/>
        </p:nvCxnSpPr>
        <p:spPr>
          <a:xfrm>
            <a:off x="214461" y="1645093"/>
            <a:ext cx="4807483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Dot"/>
            <a:round/>
            <a:headEnd type="none" w="sm" len="sm"/>
            <a:tailEnd type="none" w="sm" len="sm"/>
          </a:ln>
        </p:spPr>
      </p:cxnSp>
      <p:pic>
        <p:nvPicPr>
          <p:cNvPr id="496" name="Google Shape;49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7452" y="2580606"/>
            <a:ext cx="5576438" cy="3673217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97" name="Google Shape;497;p6"/>
          <p:cNvSpPr txBox="1"/>
          <p:nvPr/>
        </p:nvSpPr>
        <p:spPr>
          <a:xfrm>
            <a:off x="339634" y="855422"/>
            <a:ext cx="43542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6"/>
          <p:cNvSpPr/>
          <p:nvPr/>
        </p:nvSpPr>
        <p:spPr>
          <a:xfrm>
            <a:off x="510754" y="3325587"/>
            <a:ext cx="5236412" cy="149182"/>
          </a:xfrm>
          <a:prstGeom prst="rect">
            <a:avLst/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6"/>
          <p:cNvSpPr/>
          <p:nvPr/>
        </p:nvSpPr>
        <p:spPr>
          <a:xfrm rot="-5400000">
            <a:off x="-36670" y="4674639"/>
            <a:ext cx="3877400" cy="171277"/>
          </a:xfrm>
          <a:prstGeom prst="rect">
            <a:avLst/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6"/>
          <p:cNvSpPr txBox="1"/>
          <p:nvPr/>
        </p:nvSpPr>
        <p:spPr>
          <a:xfrm>
            <a:off x="211362" y="3538526"/>
            <a:ext cx="2208456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 per gram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Quantity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Post Legal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6"/>
          <p:cNvSpPr txBox="1"/>
          <p:nvPr/>
        </p:nvSpPr>
        <p:spPr>
          <a:xfrm>
            <a:off x="4239874" y="3559656"/>
            <a:ext cx="1067498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-0.341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0.013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0.014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-0.005</a:t>
            </a:r>
            <a:endParaRPr dirty="0"/>
          </a:p>
        </p:txBody>
      </p:sp>
      <p:sp>
        <p:nvSpPr>
          <p:cNvPr id="502" name="Google Shape;502;p6"/>
          <p:cNvSpPr/>
          <p:nvPr/>
        </p:nvSpPr>
        <p:spPr>
          <a:xfrm>
            <a:off x="2246046" y="2834085"/>
            <a:ext cx="18436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 per gram</a:t>
            </a:r>
            <a:endParaRPr dirty="0"/>
          </a:p>
        </p:txBody>
      </p:sp>
      <p:sp>
        <p:nvSpPr>
          <p:cNvPr id="503" name="Google Shape;503;p6"/>
          <p:cNvSpPr/>
          <p:nvPr/>
        </p:nvSpPr>
        <p:spPr>
          <a:xfrm>
            <a:off x="4063763" y="2826374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Quantity</a:t>
            </a:r>
            <a:endParaRPr/>
          </a:p>
        </p:txBody>
      </p:sp>
      <p:sp>
        <p:nvSpPr>
          <p:cNvPr id="504" name="Google Shape;504;p6"/>
          <p:cNvSpPr txBox="1"/>
          <p:nvPr/>
        </p:nvSpPr>
        <p:spPr>
          <a:xfrm>
            <a:off x="2456194" y="3540089"/>
            <a:ext cx="1067498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-0.341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0.035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-0.008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0.102</a:t>
            </a:r>
            <a:endParaRPr dirty="0"/>
          </a:p>
        </p:txBody>
      </p:sp>
      <p:sp>
        <p:nvSpPr>
          <p:cNvPr id="505" name="Google Shape;505;p6"/>
          <p:cNvSpPr/>
          <p:nvPr/>
        </p:nvSpPr>
        <p:spPr>
          <a:xfrm>
            <a:off x="4049487" y="3482439"/>
            <a:ext cx="1083800" cy="611750"/>
          </a:xfrm>
          <a:prstGeom prst="ellipse">
            <a:avLst/>
          </a:prstGeom>
          <a:noFill/>
          <a:ln w="5715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6"/>
          <p:cNvSpPr/>
          <p:nvPr/>
        </p:nvSpPr>
        <p:spPr>
          <a:xfrm>
            <a:off x="2246046" y="5642073"/>
            <a:ext cx="1083800" cy="611750"/>
          </a:xfrm>
          <a:prstGeom prst="ellipse">
            <a:avLst/>
          </a:prstGeom>
          <a:noFill/>
          <a:ln w="5715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"/>
          <p:cNvSpPr/>
          <p:nvPr/>
        </p:nvSpPr>
        <p:spPr>
          <a:xfrm>
            <a:off x="1" y="0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</p:txBody>
      </p:sp>
      <p:sp>
        <p:nvSpPr>
          <p:cNvPr id="512" name="Google Shape;512;p7"/>
          <p:cNvSpPr/>
          <p:nvPr/>
        </p:nvSpPr>
        <p:spPr>
          <a:xfrm>
            <a:off x="2017486" y="7257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6B0101"/>
          </a:solidFill>
          <a:ln w="2540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r>
              <a:rPr lang="en-US" sz="2000" b="0" i="1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 i="1" dirty="0"/>
          </a:p>
        </p:txBody>
      </p:sp>
      <p:sp>
        <p:nvSpPr>
          <p:cNvPr id="513" name="Google Shape;513;p7"/>
          <p:cNvSpPr/>
          <p:nvPr/>
        </p:nvSpPr>
        <p:spPr>
          <a:xfrm>
            <a:off x="4049487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Regression+</a:t>
            </a:r>
            <a:endParaRPr dirty="0"/>
          </a:p>
        </p:txBody>
      </p:sp>
      <p:sp>
        <p:nvSpPr>
          <p:cNvPr id="514" name="Google Shape;514;p7"/>
          <p:cNvSpPr/>
          <p:nvPr/>
        </p:nvSpPr>
        <p:spPr>
          <a:xfrm>
            <a:off x="6074226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/>
          </a:p>
        </p:txBody>
      </p:sp>
      <p:sp>
        <p:nvSpPr>
          <p:cNvPr id="515" name="Google Shape;515;p7"/>
          <p:cNvSpPr/>
          <p:nvPr/>
        </p:nvSpPr>
        <p:spPr>
          <a:xfrm>
            <a:off x="8186061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</p:txBody>
      </p:sp>
      <p:sp>
        <p:nvSpPr>
          <p:cNvPr id="516" name="Google Shape;516;p7"/>
          <p:cNvSpPr/>
          <p:nvPr/>
        </p:nvSpPr>
        <p:spPr>
          <a:xfrm>
            <a:off x="10247085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pic>
        <p:nvPicPr>
          <p:cNvPr id="517" name="Google Shape;51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762" y="1745877"/>
            <a:ext cx="11661280" cy="4976469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7"/>
          <p:cNvSpPr txBox="1"/>
          <p:nvPr/>
        </p:nvSpPr>
        <p:spPr>
          <a:xfrm>
            <a:off x="300619" y="765424"/>
            <a:ext cx="4804776" cy="54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en-US" sz="20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Analysis + </a:t>
            </a:r>
            <a:r>
              <a:rPr lang="en-US" sz="204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Dashboards</a:t>
            </a:r>
            <a:endParaRPr/>
          </a:p>
        </p:txBody>
      </p:sp>
      <p:sp>
        <p:nvSpPr>
          <p:cNvPr id="519" name="Google Shape;519;p7"/>
          <p:cNvSpPr/>
          <p:nvPr/>
        </p:nvSpPr>
        <p:spPr>
          <a:xfrm rot="10800000">
            <a:off x="1386671" y="2223517"/>
            <a:ext cx="1535432" cy="422031"/>
          </a:xfrm>
          <a:prstGeom prst="homePlate">
            <a:avLst>
              <a:gd name="adj" fmla="val 50000"/>
            </a:avLst>
          </a:prstGeom>
          <a:solidFill>
            <a:srgbClr val="6B0101"/>
          </a:solidFill>
          <a:ln w="9525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7"/>
          <p:cNvSpPr txBox="1"/>
          <p:nvPr/>
        </p:nvSpPr>
        <p:spPr>
          <a:xfrm rot="5400000">
            <a:off x="1996104" y="1719553"/>
            <a:ext cx="422031" cy="142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7"/>
          <p:cNvSpPr/>
          <p:nvPr/>
        </p:nvSpPr>
        <p:spPr>
          <a:xfrm rot="10800000">
            <a:off x="2331774" y="4553317"/>
            <a:ext cx="1892355" cy="422031"/>
          </a:xfrm>
          <a:prstGeom prst="homePlate">
            <a:avLst>
              <a:gd name="adj" fmla="val 50000"/>
            </a:avLst>
          </a:prstGeom>
          <a:solidFill>
            <a:srgbClr val="6B0101"/>
          </a:solidFill>
          <a:ln w="9525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7"/>
          <p:cNvSpPr txBox="1"/>
          <p:nvPr/>
        </p:nvSpPr>
        <p:spPr>
          <a:xfrm>
            <a:off x="1630017" y="2223518"/>
            <a:ext cx="12920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California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7"/>
          <p:cNvSpPr txBox="1"/>
          <p:nvPr/>
        </p:nvSpPr>
        <p:spPr>
          <a:xfrm>
            <a:off x="2640339" y="4544573"/>
            <a:ext cx="158379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Pennsylvania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5bfc72de9_0_123"/>
          <p:cNvSpPr/>
          <p:nvPr/>
        </p:nvSpPr>
        <p:spPr>
          <a:xfrm>
            <a:off x="1" y="0"/>
            <a:ext cx="1944900" cy="624000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  <a:tabLst/>
              <a:defRPr/>
            </a:pPr>
            <a:r>
              <a:rPr kumimoji="0" lang="en-US" sz="2400" b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kumimoji="0" sz="14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Arial"/>
            </a:endParaRPr>
          </a:p>
        </p:txBody>
      </p:sp>
      <p:sp>
        <p:nvSpPr>
          <p:cNvPr id="529" name="Google Shape;529;g75bfc72de9_0_123"/>
          <p:cNvSpPr/>
          <p:nvPr/>
        </p:nvSpPr>
        <p:spPr>
          <a:xfrm>
            <a:off x="2017486" y="7257"/>
            <a:ext cx="1944900" cy="624000"/>
          </a:xfrm>
          <a:prstGeom prst="roundRect">
            <a:avLst>
              <a:gd name="adj" fmla="val 16667"/>
            </a:avLst>
          </a:prstGeom>
          <a:solidFill>
            <a:srgbClr val="6B0101"/>
          </a:solidFill>
          <a:ln w="2540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 kumimoji="0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Arial"/>
            </a:endParaRPr>
          </a:p>
        </p:txBody>
      </p:sp>
      <p:sp>
        <p:nvSpPr>
          <p:cNvPr id="530" name="Google Shape;530;g75bfc72de9_0_123"/>
          <p:cNvSpPr/>
          <p:nvPr/>
        </p:nvSpPr>
        <p:spPr>
          <a:xfrm>
            <a:off x="4049487" y="7257"/>
            <a:ext cx="1944900" cy="624000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Regression+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75bfc72de9_0_123"/>
          <p:cNvSpPr/>
          <p:nvPr/>
        </p:nvSpPr>
        <p:spPr>
          <a:xfrm>
            <a:off x="6074226" y="7257"/>
            <a:ext cx="1944900" cy="624000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75bfc72de9_0_123"/>
          <p:cNvSpPr/>
          <p:nvPr/>
        </p:nvSpPr>
        <p:spPr>
          <a:xfrm>
            <a:off x="8186061" y="7257"/>
            <a:ext cx="1944900" cy="624000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75bfc72de9_0_123"/>
          <p:cNvSpPr/>
          <p:nvPr/>
        </p:nvSpPr>
        <p:spPr>
          <a:xfrm>
            <a:off x="10247085" y="7257"/>
            <a:ext cx="1944900" cy="624000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4" name="Google Shape;534;g75bfc72de9_0_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4150" y="1199000"/>
            <a:ext cx="7657025" cy="59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g75bfc72de9_0_123"/>
          <p:cNvSpPr txBox="1"/>
          <p:nvPr/>
        </p:nvSpPr>
        <p:spPr>
          <a:xfrm>
            <a:off x="1753857" y="2225325"/>
            <a:ext cx="1300586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Oregon</a:t>
            </a:r>
            <a:endParaRPr kumimoji="0" sz="24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g75bfc72de9_0_123"/>
          <p:cNvSpPr txBox="1"/>
          <p:nvPr/>
        </p:nvSpPr>
        <p:spPr>
          <a:xfrm>
            <a:off x="300619" y="765424"/>
            <a:ext cx="48048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Arial"/>
              <a:buNone/>
              <a:tabLst/>
              <a:defRPr/>
            </a:pPr>
            <a:r>
              <a:rPr kumimoji="0" lang="en-US" sz="204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Correlation Analysis + </a:t>
            </a:r>
            <a:r>
              <a:rPr kumimoji="0" lang="en-US" sz="204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Visual Dashboards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004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"/>
          <p:cNvSpPr/>
          <p:nvPr/>
        </p:nvSpPr>
        <p:spPr>
          <a:xfrm>
            <a:off x="1" y="0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</p:txBody>
      </p:sp>
      <p:sp>
        <p:nvSpPr>
          <p:cNvPr id="529" name="Google Shape;529;p8"/>
          <p:cNvSpPr/>
          <p:nvPr/>
        </p:nvSpPr>
        <p:spPr>
          <a:xfrm>
            <a:off x="2017486" y="7257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6B0101"/>
          </a:solidFill>
          <a:ln w="2540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r>
              <a:rPr lang="en-US" sz="2000" b="0" i="1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 i="1"/>
          </a:p>
        </p:txBody>
      </p:sp>
      <p:sp>
        <p:nvSpPr>
          <p:cNvPr id="530" name="Google Shape;530;p8"/>
          <p:cNvSpPr/>
          <p:nvPr/>
        </p:nvSpPr>
        <p:spPr>
          <a:xfrm>
            <a:off x="4049487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Regression+</a:t>
            </a:r>
            <a:endParaRPr dirty="0"/>
          </a:p>
        </p:txBody>
      </p:sp>
      <p:sp>
        <p:nvSpPr>
          <p:cNvPr id="531" name="Google Shape;531;p8"/>
          <p:cNvSpPr/>
          <p:nvPr/>
        </p:nvSpPr>
        <p:spPr>
          <a:xfrm>
            <a:off x="6074226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/>
          </a:p>
        </p:txBody>
      </p:sp>
      <p:sp>
        <p:nvSpPr>
          <p:cNvPr id="532" name="Google Shape;532;p8"/>
          <p:cNvSpPr/>
          <p:nvPr/>
        </p:nvSpPr>
        <p:spPr>
          <a:xfrm>
            <a:off x="8186061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</p:txBody>
      </p:sp>
      <p:sp>
        <p:nvSpPr>
          <p:cNvPr id="533" name="Google Shape;533;p8"/>
          <p:cNvSpPr/>
          <p:nvPr/>
        </p:nvSpPr>
        <p:spPr>
          <a:xfrm>
            <a:off x="10247085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534" name="Google Shape;534;p8"/>
          <p:cNvSpPr txBox="1"/>
          <p:nvPr/>
        </p:nvSpPr>
        <p:spPr>
          <a:xfrm>
            <a:off x="661111" y="766217"/>
            <a:ext cx="4804776" cy="54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en-US" sz="20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Analysis + </a:t>
            </a:r>
            <a:r>
              <a:rPr lang="en-US" sz="204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Dashboards</a:t>
            </a:r>
            <a:endParaRPr/>
          </a:p>
        </p:txBody>
      </p:sp>
      <p:pic>
        <p:nvPicPr>
          <p:cNvPr id="535" name="Google Shape;53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807" y="1454874"/>
            <a:ext cx="10830837" cy="5168437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"/>
          <p:cNvSpPr/>
          <p:nvPr/>
        </p:nvSpPr>
        <p:spPr>
          <a:xfrm>
            <a:off x="1" y="0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</p:txBody>
      </p:sp>
      <p:sp>
        <p:nvSpPr>
          <p:cNvPr id="541" name="Google Shape;541;p5"/>
          <p:cNvSpPr/>
          <p:nvPr/>
        </p:nvSpPr>
        <p:spPr>
          <a:xfrm>
            <a:off x="2017486" y="7257"/>
            <a:ext cx="1944914" cy="624114"/>
          </a:xfrm>
          <a:prstGeom prst="roundRect">
            <a:avLst>
              <a:gd name="adj" fmla="val 16667"/>
            </a:avLst>
          </a:prstGeom>
          <a:solidFill>
            <a:srgbClr val="6B0101"/>
          </a:solidFill>
          <a:ln w="25400" cap="flat" cmpd="sng">
            <a:solidFill>
              <a:srgbClr val="6B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r>
              <a:rPr lang="en-US" sz="2000" b="0" i="1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 i="1" dirty="0"/>
          </a:p>
        </p:txBody>
      </p:sp>
      <p:sp>
        <p:nvSpPr>
          <p:cNvPr id="542" name="Google Shape;542;p5"/>
          <p:cNvSpPr/>
          <p:nvPr/>
        </p:nvSpPr>
        <p:spPr>
          <a:xfrm>
            <a:off x="4049487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Regression+</a:t>
            </a:r>
            <a:endParaRPr dirty="0"/>
          </a:p>
        </p:txBody>
      </p:sp>
      <p:sp>
        <p:nvSpPr>
          <p:cNvPr id="543" name="Google Shape;543;p5"/>
          <p:cNvSpPr/>
          <p:nvPr/>
        </p:nvSpPr>
        <p:spPr>
          <a:xfrm>
            <a:off x="6074226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/>
          </a:p>
        </p:txBody>
      </p:sp>
      <p:sp>
        <p:nvSpPr>
          <p:cNvPr id="544" name="Google Shape;544;p5"/>
          <p:cNvSpPr/>
          <p:nvPr/>
        </p:nvSpPr>
        <p:spPr>
          <a:xfrm>
            <a:off x="8186061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</p:txBody>
      </p:sp>
      <p:sp>
        <p:nvSpPr>
          <p:cNvPr id="545" name="Google Shape;545;p5"/>
          <p:cNvSpPr/>
          <p:nvPr/>
        </p:nvSpPr>
        <p:spPr>
          <a:xfrm>
            <a:off x="10247085" y="7257"/>
            <a:ext cx="1944915" cy="624114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546" name="Google Shape;546;p5"/>
          <p:cNvSpPr txBox="1"/>
          <p:nvPr/>
        </p:nvSpPr>
        <p:spPr>
          <a:xfrm>
            <a:off x="3807155" y="1180646"/>
            <a:ext cx="566299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>
                <a:solidFill>
                  <a:srgbClr val="6B01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US" sz="36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Variables + </a:t>
            </a:r>
            <a:r>
              <a:rPr lang="en-US" sz="3600" b="0" i="1" u="none" strike="noStrike" cap="none" dirty="0">
                <a:solidFill>
                  <a:srgbClr val="6B01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36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States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5"/>
          <p:cNvSpPr/>
          <p:nvPr/>
        </p:nvSpPr>
        <p:spPr>
          <a:xfrm>
            <a:off x="307929" y="2103976"/>
            <a:ext cx="2533242" cy="3207479"/>
          </a:xfrm>
          <a:prstGeom prst="foldedCorner">
            <a:avLst>
              <a:gd name="adj" fmla="val 16667"/>
            </a:avLst>
          </a:prstGeom>
          <a:solidFill>
            <a:srgbClr val="7F7F7F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Days post legal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Income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 per gram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Quantity</a:t>
            </a:r>
          </a:p>
          <a:p>
            <a:pPr marL="342900" indent="-342900"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48" name="Google Shape;548;p5"/>
          <p:cNvSpPr/>
          <p:nvPr/>
        </p:nvSpPr>
        <p:spPr>
          <a:xfrm>
            <a:off x="3366035" y="3603171"/>
            <a:ext cx="3100080" cy="2275115"/>
          </a:xfrm>
          <a:prstGeom prst="foldedCorner">
            <a:avLst>
              <a:gd name="adj" fmla="val 16667"/>
            </a:avLst>
          </a:prstGeom>
          <a:solidFill>
            <a:srgbClr val="7F7F7F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Legal 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</a:t>
            </a:r>
            <a:endParaRPr dirty="0"/>
          </a:p>
        </p:txBody>
      </p:sp>
      <p:pic>
        <p:nvPicPr>
          <p:cNvPr id="549" name="Google Shape;5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3662" y="2255333"/>
            <a:ext cx="5492972" cy="42980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074227" y="2960914"/>
            <a:ext cx="1057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Oregon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.com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slidemodel.com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6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D4D5C"/>
    </a:accent1>
    <a:accent2>
      <a:srgbClr val="F38129"/>
    </a:accent2>
    <a:accent3>
      <a:srgbClr val="2EAFCF"/>
    </a:accent3>
    <a:accent4>
      <a:srgbClr val="AFC3C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6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D4D5C"/>
    </a:accent1>
    <a:accent2>
      <a:srgbClr val="F38129"/>
    </a:accent2>
    <a:accent3>
      <a:srgbClr val="2EAFCF"/>
    </a:accent3>
    <a:accent4>
      <a:srgbClr val="AFC3C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16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D4D5C"/>
    </a:accent1>
    <a:accent2>
      <a:srgbClr val="F38129"/>
    </a:accent2>
    <a:accent3>
      <a:srgbClr val="2EAFCF"/>
    </a:accent3>
    <a:accent4>
      <a:srgbClr val="AFC3C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572</Words>
  <Application>Microsoft Office PowerPoint</Application>
  <PresentationFormat>Widescreen</PresentationFormat>
  <Paragraphs>317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Noto Sans Symbols</vt:lpstr>
      <vt:lpstr>Times New Roman</vt:lpstr>
      <vt:lpstr>Trebuchet MS</vt:lpstr>
      <vt:lpstr>Facet</vt:lpstr>
      <vt:lpstr>2_Office Theme</vt:lpstr>
      <vt:lpstr>1_Office Theme</vt:lpstr>
      <vt:lpstr>Marijuana Pricing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Marijuana Pricing</dc:title>
  <dc:creator>Sara Shafieian</dc:creator>
  <cp:lastModifiedBy>Siangicha Mbatia</cp:lastModifiedBy>
  <cp:revision>27</cp:revision>
  <dcterms:created xsi:type="dcterms:W3CDTF">2019-12-01T22:06:54Z</dcterms:created>
  <dcterms:modified xsi:type="dcterms:W3CDTF">2019-12-03T01:42:02Z</dcterms:modified>
</cp:coreProperties>
</file>