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1"/>
    <p:restoredTop sz="94710"/>
  </p:normalViewPr>
  <p:slideViewPr>
    <p:cSldViewPr snapToGrid="0">
      <p:cViewPr>
        <p:scale>
          <a:sx n="149" d="100"/>
          <a:sy n="149" d="100"/>
        </p:scale>
        <p:origin x="-264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24E8-3072-C2CC-960C-4AF00E918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C5952-35F7-6D89-9F0A-CDF650914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5638-58DA-713A-F217-BC0A10C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59F5-6740-5D0C-1EC3-531CA2BE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76B9-785E-3DC7-2539-8D73B106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7F20-0872-8CA6-BCBE-B0E27A62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7118-48FA-EAA3-60B5-DA61BC85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B1EB-FFF8-F3D5-6CAA-7349CF7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AFFD-512F-138D-0EE6-FF46E117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A4B0-26F0-929D-48A7-144849F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BBDE3-B4F8-09F4-711B-3CA3EF976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D7D59-C49E-6ACE-0011-083477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44D1-3AFF-7684-C618-F63CE2A1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7E95-DA5E-9F97-BC0B-01D8522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5378-6512-182F-76BF-31160357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7064-4BE6-73B0-4ADC-836482D4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5172-4792-519C-8361-74F14F32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6916-B31D-0D2B-7195-6BBB657B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EE4C-D3F2-17A6-836D-EF69C2C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28FF-276F-8D1D-61A9-928D4BD7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5302-E5C9-5392-0BE8-E4799CD9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33B8C-8449-F695-69C1-538E08ED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3852-35B5-9129-9A0E-89E70C74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4A47-E1DD-771C-29A7-C2F8060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D9F1-23D1-1955-F281-CCCCA651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6F8C-7CD2-7395-7254-2A4C266E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3FD6-0774-48FD-B184-EB4543742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F3309-E0FC-83C2-DB71-A1E232118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37A5-FC93-B0EF-9FE1-FD54E3E5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661A-5440-593C-D7D1-21B02464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2983-7153-3EF2-7CBA-B4989FCD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8224-F203-172F-CE25-53007CA7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1AEF-31DF-3557-855C-8BF05FB0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3A72-8496-2F9C-E0B9-26D902246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47B4D-6397-4253-A73A-BE51F12CC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D25FB-BFCB-2839-0415-387126687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9385F-8614-BE0F-28CF-49126222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84C52-FB39-9774-4B14-9B7DFA2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F4309-257D-98EC-D1CE-E4DA292C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077-4620-EE00-2A2F-327E9E9F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B159-40E3-D55B-1741-083C84D8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3058-4A8A-D388-ECFB-4D6D98FD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1AE5A-BC35-FB1D-ABE0-C38240A7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A04E8-4D11-B91B-7B67-2111416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6D408-CCB2-6057-16CE-B9F5FE82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5C98-5D9A-A702-087D-06D0B70A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98FA-955F-5280-F6CE-4D897FE6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A94D-7295-F21C-82B8-9B541955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9AF7A-6526-CE0B-0D5F-377BE8C2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0E19-FE93-3EEC-59AE-7FF25762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40BD-CDFE-C5C5-33DC-B2E75FBC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92DC-3347-53C0-FBCD-814213F6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F541-3005-1A81-049A-90BA75B2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601C1-50F6-1058-D93B-6D5FD548D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E033C-DFAD-9D33-9D89-1895CDA32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0CD-74E5-1A2C-69EC-3276794C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8DD0B-8344-0320-CB85-47BA2F9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6D74-3EC4-12E4-19DE-9B9031FD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DD9CF-753E-EBF2-F120-28E7D5B3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9364-C1FE-0F56-50E2-909D371B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C739-9C1A-9BA5-568B-C10D66225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7527A-5B86-C74D-B95E-919B45BF0321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13E7-0BCE-4905-FA0E-DE7FA12C6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2291-F3C1-5F72-DF9D-903B3C1D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282A8-3A1F-E84F-9DD8-8B74D22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022B-C7CE-0428-B585-CEAA2D309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Aero Tran</a:t>
            </a:r>
            <a:br>
              <a:rPr lang="en-US" dirty="0"/>
            </a:br>
            <a:r>
              <a:rPr lang="en-US" sz="2000" dirty="0"/>
              <a:t>Flight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5D72-DF87-8FDD-BC5E-68CC6918C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cs489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78948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FD4-42A3-7B30-B34E-93D885B2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9377-86F5-8E74-D8CB-4E5F3FF6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AeroTran</a:t>
            </a:r>
            <a:r>
              <a:rPr lang="en-US" dirty="0">
                <a:effectLst/>
                <a:latin typeface="Helvetica Neue" panose="02000503000000020004" pitchFamily="2" charset="0"/>
              </a:rPr>
              <a:t> aims to streamline flight search and reservation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Delivering a user-friendly experience with modern technologies</a:t>
            </a:r>
          </a:p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5E39-07D2-6B92-8082-C4DE007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A35DCFA-C415-AC68-5FB2-0CD618BB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95" y="1825625"/>
            <a:ext cx="40298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790C-6BCA-4EFF-2CB9-A50662A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0A2FCC00-D760-6330-5A3A-91A004A45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3" y="1825625"/>
            <a:ext cx="5648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E52-B0F8-A542-2E2A-50B50A2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4" name="Content Placeholder 3" descr="A diagram of a flight&#10;&#10;Description automatically generated">
            <a:extLst>
              <a:ext uri="{FF2B5EF4-FFF2-40B4-BE49-F238E27FC236}">
                <a16:creationId xmlns:a16="http://schemas.microsoft.com/office/drawing/2014/main" id="{DA7180CD-5D26-1F0E-00F4-F76D4EA2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61" y="1825625"/>
            <a:ext cx="5305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0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6996-F2A5-ABFC-B6C7-C8C39020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Content Placeholder 3" descr="A computer screen shot of a computer flow chart&#10;&#10;Description automatically generated with medium confidence">
            <a:extLst>
              <a:ext uri="{FF2B5EF4-FFF2-40B4-BE49-F238E27FC236}">
                <a16:creationId xmlns:a16="http://schemas.microsoft.com/office/drawing/2014/main" id="{6E9E908A-7F9A-8D5C-9DE4-3716F6A7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71" y="1825625"/>
            <a:ext cx="6877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8B8B-2042-3AF0-EB7F-FC6B51CC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0D9D-A7A7-A410-9227-D17D8FCD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05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 Neue</vt:lpstr>
      <vt:lpstr>Office Theme</vt:lpstr>
      <vt:lpstr>Aero Tran Flight Reservation System</vt:lpstr>
      <vt:lpstr>Problem Statement</vt:lpstr>
      <vt:lpstr>Use Cases</vt:lpstr>
      <vt:lpstr>System Architecture</vt:lpstr>
      <vt:lpstr>Domain Model</vt:lpstr>
      <vt:lpstr>ER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AeroTran</dc:title>
  <dc:creator>Srijana Lama</dc:creator>
  <cp:lastModifiedBy>Srijana Lama</cp:lastModifiedBy>
  <cp:revision>12</cp:revision>
  <dcterms:created xsi:type="dcterms:W3CDTF">2024-04-27T11:26:16Z</dcterms:created>
  <dcterms:modified xsi:type="dcterms:W3CDTF">2024-04-27T16:39:52Z</dcterms:modified>
</cp:coreProperties>
</file>