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65" r:id="rId19"/>
    <p:sldId id="266" r:id="rId20"/>
    <p:sldId id="267" r:id="rId21"/>
    <p:sldId id="26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46C6F-89EC-1D69-CF3F-91AE868F2277}" v="1762" dt="2023-05-12T10:58:08.724"/>
    <p1510:client id="{9ACC400B-A76D-4B4C-A138-CBD0F076C8C4}" v="5" dt="2023-05-12T09:42:35.969"/>
    <p1510:client id="{BA549056-8184-B89B-6151-6DE6DA495476}" v="20" dt="2023-05-12T11:27:10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sha Katia" userId="S::ee1210647@iitd.ac.in::002e56ad-ed03-4299-b994-b3e120c703b8" providerId="AD" clId="Web-{BA549056-8184-B89B-6151-6DE6DA495476}"/>
    <pc:docChg chg="addSld modSld">
      <pc:chgData name="Disha Katia" userId="S::ee1210647@iitd.ac.in::002e56ad-ed03-4299-b994-b3e120c703b8" providerId="AD" clId="Web-{BA549056-8184-B89B-6151-6DE6DA495476}" dt="2023-05-12T11:27:09.932" v="18" actId="1076"/>
      <pc:docMkLst>
        <pc:docMk/>
      </pc:docMkLst>
      <pc:sldChg chg="modSp">
        <pc:chgData name="Disha Katia" userId="S::ee1210647@iitd.ac.in::002e56ad-ed03-4299-b994-b3e120c703b8" providerId="AD" clId="Web-{BA549056-8184-B89B-6151-6DE6DA495476}" dt="2023-05-12T11:26:51.712" v="9" actId="20577"/>
        <pc:sldMkLst>
          <pc:docMk/>
          <pc:sldMk cId="3074134917" sldId="268"/>
        </pc:sldMkLst>
        <pc:spChg chg="mod">
          <ac:chgData name="Disha Katia" userId="S::ee1210647@iitd.ac.in::002e56ad-ed03-4299-b994-b3e120c703b8" providerId="AD" clId="Web-{BA549056-8184-B89B-6151-6DE6DA495476}" dt="2023-05-12T11:26:51.712" v="9" actId="20577"/>
          <ac:spMkLst>
            <pc:docMk/>
            <pc:sldMk cId="3074134917" sldId="268"/>
            <ac:spMk id="3" creationId="{F3625F97-080A-B5B9-0EEC-9DF934487BDC}"/>
          </ac:spMkLst>
        </pc:spChg>
      </pc:sldChg>
      <pc:sldChg chg="delSp modSp new">
        <pc:chgData name="Disha Katia" userId="S::ee1210647@iitd.ac.in::002e56ad-ed03-4299-b994-b3e120c703b8" providerId="AD" clId="Web-{BA549056-8184-B89B-6151-6DE6DA495476}" dt="2023-05-12T11:27:09.932" v="18" actId="1076"/>
        <pc:sldMkLst>
          <pc:docMk/>
          <pc:sldMk cId="1264081217" sldId="274"/>
        </pc:sldMkLst>
        <pc:spChg chg="mod">
          <ac:chgData name="Disha Katia" userId="S::ee1210647@iitd.ac.in::002e56ad-ed03-4299-b994-b3e120c703b8" providerId="AD" clId="Web-{BA549056-8184-B89B-6151-6DE6DA495476}" dt="2023-05-12T11:27:09.932" v="18" actId="1076"/>
          <ac:spMkLst>
            <pc:docMk/>
            <pc:sldMk cId="1264081217" sldId="274"/>
            <ac:spMk id="2" creationId="{8F4E724D-D130-85F2-E5CA-E448A3BA4C3F}"/>
          </ac:spMkLst>
        </pc:spChg>
        <pc:spChg chg="del">
          <ac:chgData name="Disha Katia" userId="S::ee1210647@iitd.ac.in::002e56ad-ed03-4299-b994-b3e120c703b8" providerId="AD" clId="Web-{BA549056-8184-B89B-6151-6DE6DA495476}" dt="2023-05-12T11:26:58.447" v="11"/>
          <ac:spMkLst>
            <pc:docMk/>
            <pc:sldMk cId="1264081217" sldId="274"/>
            <ac:spMk id="3" creationId="{23BA6170-1B97-7EB4-A76D-E644166FBB0D}"/>
          </ac:spMkLst>
        </pc:spChg>
      </pc:sldChg>
    </pc:docChg>
  </pc:docChgLst>
  <pc:docChgLst>
    <pc:chgData name="Disha Katia" userId="S::ee1210647@iitd.ac.in::002e56ad-ed03-4299-b994-b3e120c703b8" providerId="AD" clId="Web-{5C446C6F-89EC-1D69-CF3F-91AE868F2277}"/>
    <pc:docChg chg="addSld modSld sldOrd addMainMaster delMainMaster">
      <pc:chgData name="Disha Katia" userId="S::ee1210647@iitd.ac.in::002e56ad-ed03-4299-b994-b3e120c703b8" providerId="AD" clId="Web-{5C446C6F-89EC-1D69-CF3F-91AE868F2277}" dt="2023-05-12T10:58:06.708" v="1525" actId="20577"/>
      <pc:docMkLst>
        <pc:docMk/>
      </pc:docMkLst>
      <pc:sldChg chg="addSp delSp modSp mod modClrScheme delDesignElem chgLayout">
        <pc:chgData name="Disha Katia" userId="S::ee1210647@iitd.ac.in::002e56ad-ed03-4299-b994-b3e120c703b8" providerId="AD" clId="Web-{5C446C6F-89EC-1D69-CF3F-91AE868F2277}" dt="2023-05-12T08:14:54.915" v="424"/>
        <pc:sldMkLst>
          <pc:docMk/>
          <pc:sldMk cId="2722429474" sldId="256"/>
        </pc:sldMkLst>
        <pc:spChg chg="mod ord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22429474" sldId="256"/>
            <ac:spMk id="2" creationId="{8EE623D6-FEEE-D6CF-9418-DC55FFF284DF}"/>
          </ac:spMkLst>
        </pc:spChg>
        <pc:spChg chg="add del mod">
          <ac:chgData name="Disha Katia" userId="S::ee1210647@iitd.ac.in::002e56ad-ed03-4299-b994-b3e120c703b8" providerId="AD" clId="Web-{5C446C6F-89EC-1D69-CF3F-91AE868F2277}" dt="2023-05-12T07:33:28.883" v="50"/>
          <ac:spMkLst>
            <pc:docMk/>
            <pc:sldMk cId="2722429474" sldId="256"/>
            <ac:spMk id="3" creationId="{698D8655-5486-D6A3-0CEF-5B1257281752}"/>
          </ac:spMkLst>
        </pc:spChg>
        <pc:spChg chg="add del mod">
          <ac:chgData name="Disha Katia" userId="S::ee1210647@iitd.ac.in::002e56ad-ed03-4299-b994-b3e120c703b8" providerId="AD" clId="Web-{5C446C6F-89EC-1D69-CF3F-91AE868F2277}" dt="2023-05-12T07:32:42.351" v="31"/>
          <ac:spMkLst>
            <pc:docMk/>
            <pc:sldMk cId="2722429474" sldId="256"/>
            <ac:spMk id="5" creationId="{7041D590-1DB7-B41C-A2C6-377E866BB5E2}"/>
          </ac:spMkLst>
        </pc:spChg>
        <pc:spChg chg="add del mod">
          <ac:chgData name="Disha Katia" userId="S::ee1210647@iitd.ac.in::002e56ad-ed03-4299-b994-b3e120c703b8" providerId="AD" clId="Web-{5C446C6F-89EC-1D69-CF3F-91AE868F2277}" dt="2023-05-12T07:33:34.571" v="51"/>
          <ac:spMkLst>
            <pc:docMk/>
            <pc:sldMk cId="2722429474" sldId="256"/>
            <ac:spMk id="7" creationId="{4FBAADBF-58ED-3C33-D877-AFBDD98F7229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22429474" sldId="256"/>
            <ac:spMk id="8" creationId="{577D6B2E-37A3-429E-A37C-F30ED6487282}"/>
          </ac:spMkLst>
        </pc:spChg>
        <pc:spChg chg="add mod">
          <ac:chgData name="Disha Katia" userId="S::ee1210647@iitd.ac.in::002e56ad-ed03-4299-b994-b3e120c703b8" providerId="AD" clId="Web-{5C446C6F-89EC-1D69-CF3F-91AE868F2277}" dt="2023-05-12T07:34:39.745" v="102" actId="20577"/>
          <ac:spMkLst>
            <pc:docMk/>
            <pc:sldMk cId="2722429474" sldId="256"/>
            <ac:spMk id="9" creationId="{C0CD44A0-15A8-7A58-67CC-36FAECD0E486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22429474" sldId="256"/>
            <ac:spMk id="10" creationId="{5CEAD642-85CF-4750-8432-7C80C901F001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22429474" sldId="256"/>
            <ac:spMk id="12" creationId="{FA33EEAE-15D5-4119-8C1E-89D943F911EF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22429474" sldId="256"/>
            <ac:spMk id="14" creationId="{730D8B3B-9B80-4025-B934-26DC7D7CD231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22429474" sldId="256"/>
            <ac:spMk id="16" creationId="{1064D5D5-227B-4F66-9AEA-46F570E793BD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22429474" sldId="256"/>
            <ac:spMk id="18" creationId="{646B67A4-D328-4747-A82B-65E84FA46368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22429474" sldId="256"/>
            <ac:spMk id="20" creationId="{B5A1B09C-1565-46F8-B70F-621C5EB48A09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22429474" sldId="256"/>
            <ac:spMk id="22" creationId="{8C516CC8-80AC-446C-A56E-9F54B7210402}"/>
          </ac:spMkLst>
        </pc:spChg>
      </pc:sldChg>
      <pc:sldChg chg="addSp delSp modSp mod modClrScheme delDesignElem chgLayout">
        <pc:chgData name="Disha Katia" userId="S::ee1210647@iitd.ac.in::002e56ad-ed03-4299-b994-b3e120c703b8" providerId="AD" clId="Web-{5C446C6F-89EC-1D69-CF3F-91AE868F2277}" dt="2023-05-12T08:14:54.915" v="424"/>
        <pc:sldMkLst>
          <pc:docMk/>
          <pc:sldMk cId="3754107692" sldId="257"/>
        </pc:sldMkLst>
        <pc:spChg chg="mod ord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3754107692" sldId="257"/>
            <ac:spMk id="2" creationId="{74E5D6E6-9D21-3DC9-26A7-D6639B72BDDB}"/>
          </ac:spMkLst>
        </pc:spChg>
        <pc:spChg chg="mod ord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3754107692" sldId="257"/>
            <ac:spMk id="3" creationId="{13AA4446-55CE-6B48-73C2-84030B213C31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3754107692" sldId="257"/>
            <ac:spMk id="43" creationId="{979E27D9-03C7-44E2-9FF8-15D0C8506AF7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3754107692" sldId="257"/>
            <ac:spMk id="44" creationId="{EEBF1590-3B36-48EE-A89D-3B6F3CB256AB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3754107692" sldId="257"/>
            <ac:spMk id="45" creationId="{AC8F6C8C-AB5A-4548-942D-E3FD40ACBC49}"/>
          </ac:spMkLst>
        </pc:spChg>
      </pc:sldChg>
      <pc:sldChg chg="modSp mod modClrScheme chgLayout">
        <pc:chgData name="Disha Katia" userId="S::ee1210647@iitd.ac.in::002e56ad-ed03-4299-b994-b3e120c703b8" providerId="AD" clId="Web-{5C446C6F-89EC-1D69-CF3F-91AE868F2277}" dt="2023-05-12T10:13:35.424" v="904" actId="20577"/>
        <pc:sldMkLst>
          <pc:docMk/>
          <pc:sldMk cId="41751284" sldId="258"/>
        </pc:sldMkLst>
        <pc:spChg chg="mod ord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41751284" sldId="258"/>
            <ac:spMk id="2" creationId="{8DE9F341-CEDB-3BE8-95E9-688854DE6074}"/>
          </ac:spMkLst>
        </pc:spChg>
        <pc:spChg chg="mod ord">
          <ac:chgData name="Disha Katia" userId="S::ee1210647@iitd.ac.in::002e56ad-ed03-4299-b994-b3e120c703b8" providerId="AD" clId="Web-{5C446C6F-89EC-1D69-CF3F-91AE868F2277}" dt="2023-05-12T10:13:35.424" v="904" actId="20577"/>
          <ac:spMkLst>
            <pc:docMk/>
            <pc:sldMk cId="41751284" sldId="258"/>
            <ac:spMk id="3" creationId="{B58C9E34-EA1D-BBF0-4F5E-F5C2A68E3EB7}"/>
          </ac:spMkLst>
        </pc:spChg>
      </pc:sldChg>
      <pc:sldChg chg="addSp delSp modSp mod modClrScheme delDesignElem chgLayout">
        <pc:chgData name="Disha Katia" userId="S::ee1210647@iitd.ac.in::002e56ad-ed03-4299-b994-b3e120c703b8" providerId="AD" clId="Web-{5C446C6F-89EC-1D69-CF3F-91AE868F2277}" dt="2023-05-12T08:14:54.915" v="424"/>
        <pc:sldMkLst>
          <pc:docMk/>
          <pc:sldMk cId="2704319039" sldId="259"/>
        </pc:sldMkLst>
        <pc:spChg chg="mod ord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04319039" sldId="259"/>
            <ac:spMk id="2" creationId="{C2FF265D-EF01-9685-BEAC-21854E9D41C2}"/>
          </ac:spMkLst>
        </pc:spChg>
        <pc:spChg chg="mod ord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04319039" sldId="259"/>
            <ac:spMk id="3" creationId="{D0A56B19-A246-9239-D1A3-D2285F896E56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04319039" sldId="259"/>
            <ac:spMk id="16" creationId="{2813A4FA-24A5-41ED-A534-3807D1B2F344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04319039" sldId="259"/>
            <ac:spMk id="17" creationId="{12609869-9E80-471B-A487-A53288E0E791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04319039" sldId="259"/>
            <ac:spMk id="18" creationId="{C3944F27-CA70-4E84-A51A-E6BF89558979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04319039" sldId="259"/>
            <ac:spMk id="19" creationId="{7004738A-9D34-43E8-97D2-CA0EED4F8BE0}"/>
          </ac:spMkLst>
        </pc:spChg>
        <pc:spChg chg="add del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704319039" sldId="259"/>
            <ac:spMk id="20" creationId="{B8B8D07F-F13E-443E-BA68-2D26672D76B9}"/>
          </ac:spMkLst>
        </pc:spChg>
      </pc:sldChg>
      <pc:sldChg chg="addSp delSp modSp mod setBg modClrScheme chgLayout">
        <pc:chgData name="Disha Katia" userId="S::ee1210647@iitd.ac.in::002e56ad-ed03-4299-b994-b3e120c703b8" providerId="AD" clId="Web-{5C446C6F-89EC-1D69-CF3F-91AE868F2277}" dt="2023-05-12T08:18:33.221" v="488" actId="20577"/>
        <pc:sldMkLst>
          <pc:docMk/>
          <pc:sldMk cId="284618595" sldId="260"/>
        </pc:sldMkLst>
        <pc:spChg chg="del">
          <ac:chgData name="Disha Katia" userId="S::ee1210647@iitd.ac.in::002e56ad-ed03-4299-b994-b3e120c703b8" providerId="AD" clId="Web-{5C446C6F-89EC-1D69-CF3F-91AE868F2277}" dt="2023-05-12T08:12:24.800" v="389"/>
          <ac:spMkLst>
            <pc:docMk/>
            <pc:sldMk cId="284618595" sldId="260"/>
            <ac:spMk id="2" creationId="{BE0342A5-5780-EB53-382F-6D62C2CC716F}"/>
          </ac:spMkLst>
        </pc:spChg>
        <pc:spChg chg="add mod">
          <ac:chgData name="Disha Katia" userId="S::ee1210647@iitd.ac.in::002e56ad-ed03-4299-b994-b3e120c703b8" providerId="AD" clId="Web-{5C446C6F-89EC-1D69-CF3F-91AE868F2277}" dt="2023-05-12T08:18:33.221" v="488" actId="20577"/>
          <ac:spMkLst>
            <pc:docMk/>
            <pc:sldMk cId="284618595" sldId="260"/>
            <ac:spMk id="3" creationId="{B4945A7A-129C-34DA-4309-38E3E7EFC63C}"/>
          </ac:spMkLst>
        </pc:spChg>
        <pc:spChg chg="add del">
          <ac:chgData name="Disha Katia" userId="S::ee1210647@iitd.ac.in::002e56ad-ed03-4299-b994-b3e120c703b8" providerId="AD" clId="Web-{5C446C6F-89EC-1D69-CF3F-91AE868F2277}" dt="2023-05-12T08:18:19.221" v="470"/>
          <ac:spMkLst>
            <pc:docMk/>
            <pc:sldMk cId="284618595" sldId="260"/>
            <ac:spMk id="9" creationId="{B41405C6-91A8-CB58-2D30-47118A29CD8C}"/>
          </ac:spMkLst>
        </pc:spChg>
        <pc:spChg chg="add del">
          <ac:chgData name="Disha Katia" userId="S::ee1210647@iitd.ac.in::002e56ad-ed03-4299-b994-b3e120c703b8" providerId="AD" clId="Web-{5C446C6F-89EC-1D69-CF3F-91AE868F2277}" dt="2023-05-12T08:18:19.221" v="470"/>
          <ac:spMkLst>
            <pc:docMk/>
            <pc:sldMk cId="284618595" sldId="260"/>
            <ac:spMk id="12" creationId="{979E27D9-03C7-44E2-9FF8-15D0C8506AF7}"/>
          </ac:spMkLst>
        </pc:spChg>
        <pc:spChg chg="add del">
          <ac:chgData name="Disha Katia" userId="S::ee1210647@iitd.ac.in::002e56ad-ed03-4299-b994-b3e120c703b8" providerId="AD" clId="Web-{5C446C6F-89EC-1D69-CF3F-91AE868F2277}" dt="2023-05-12T08:18:19.221" v="470"/>
          <ac:spMkLst>
            <pc:docMk/>
            <pc:sldMk cId="284618595" sldId="260"/>
            <ac:spMk id="14" creationId="{EEBF1590-3B36-48EE-A89D-3B6F3CB256AB}"/>
          </ac:spMkLst>
        </pc:spChg>
        <pc:spChg chg="add del">
          <ac:chgData name="Disha Katia" userId="S::ee1210647@iitd.ac.in::002e56ad-ed03-4299-b994-b3e120c703b8" providerId="AD" clId="Web-{5C446C6F-89EC-1D69-CF3F-91AE868F2277}" dt="2023-05-12T08:18:19.221" v="470"/>
          <ac:spMkLst>
            <pc:docMk/>
            <pc:sldMk cId="284618595" sldId="260"/>
            <ac:spMk id="16" creationId="{AC8F6C8C-AB5A-4548-942D-E3FD40ACBC49}"/>
          </ac:spMkLst>
        </pc:spChg>
        <pc:picChg chg="mod ord">
          <ac:chgData name="Disha Katia" userId="S::ee1210647@iitd.ac.in::002e56ad-ed03-4299-b994-b3e120c703b8" providerId="AD" clId="Web-{5C446C6F-89EC-1D69-CF3F-91AE868F2277}" dt="2023-05-12T08:18:19.221" v="470"/>
          <ac:picMkLst>
            <pc:docMk/>
            <pc:sldMk cId="284618595" sldId="260"/>
            <ac:picMk id="5" creationId="{92D38F94-2AB5-9D81-DF5C-1582A492F918}"/>
          </ac:picMkLst>
        </pc:picChg>
      </pc:sldChg>
      <pc:sldChg chg="addSp delSp modSp mod modClrScheme chgLayout">
        <pc:chgData name="Disha Katia" userId="S::ee1210647@iitd.ac.in::002e56ad-ed03-4299-b994-b3e120c703b8" providerId="AD" clId="Web-{5C446C6F-89EC-1D69-CF3F-91AE868F2277}" dt="2023-05-12T08:28:01.854" v="609" actId="1076"/>
        <pc:sldMkLst>
          <pc:docMk/>
          <pc:sldMk cId="1535177017" sldId="261"/>
        </pc:sldMkLst>
        <pc:spChg chg="mod ord">
          <ac:chgData name="Disha Katia" userId="S::ee1210647@iitd.ac.in::002e56ad-ed03-4299-b994-b3e120c703b8" providerId="AD" clId="Web-{5C446C6F-89EC-1D69-CF3F-91AE868F2277}" dt="2023-05-12T08:19:08.832" v="489" actId="1076"/>
          <ac:spMkLst>
            <pc:docMk/>
            <pc:sldMk cId="1535177017" sldId="261"/>
            <ac:spMk id="2" creationId="{6DCFF778-A8CB-4029-55A3-6B81C5A8E838}"/>
          </ac:spMkLst>
        </pc:spChg>
        <pc:spChg chg="mod ord">
          <ac:chgData name="Disha Katia" userId="S::ee1210647@iitd.ac.in::002e56ad-ed03-4299-b994-b3e120c703b8" providerId="AD" clId="Web-{5C446C6F-89EC-1D69-CF3F-91AE868F2277}" dt="2023-05-12T08:19:29.942" v="490" actId="20577"/>
          <ac:spMkLst>
            <pc:docMk/>
            <pc:sldMk cId="1535177017" sldId="261"/>
            <ac:spMk id="3" creationId="{89E9CC17-F26F-C006-8A2F-0C070E3172DD}"/>
          </ac:spMkLst>
        </pc:spChg>
        <pc:spChg chg="add mod">
          <ac:chgData name="Disha Katia" userId="S::ee1210647@iitd.ac.in::002e56ad-ed03-4299-b994-b3e120c703b8" providerId="AD" clId="Web-{5C446C6F-89EC-1D69-CF3F-91AE868F2277}" dt="2023-05-12T08:21:50.854" v="597" actId="20577"/>
          <ac:spMkLst>
            <pc:docMk/>
            <pc:sldMk cId="1535177017" sldId="261"/>
            <ac:spMk id="4" creationId="{D33B1DAE-E672-9135-F8E9-F12CF2790EAF}"/>
          </ac:spMkLst>
        </pc:spChg>
        <pc:picChg chg="add del mod">
          <ac:chgData name="Disha Katia" userId="S::ee1210647@iitd.ac.in::002e56ad-ed03-4299-b994-b3e120c703b8" providerId="AD" clId="Web-{5C446C6F-89EC-1D69-CF3F-91AE868F2277}" dt="2023-05-12T08:26:03.099" v="603"/>
          <ac:picMkLst>
            <pc:docMk/>
            <pc:sldMk cId="1535177017" sldId="261"/>
            <ac:picMk id="5" creationId="{6942AA84-80CE-876B-D390-E9C6A570324E}"/>
          </ac:picMkLst>
        </pc:picChg>
        <pc:picChg chg="add mod">
          <ac:chgData name="Disha Katia" userId="S::ee1210647@iitd.ac.in::002e56ad-ed03-4299-b994-b3e120c703b8" providerId="AD" clId="Web-{5C446C6F-89EC-1D69-CF3F-91AE868F2277}" dt="2023-05-12T08:28:01.854" v="609" actId="1076"/>
          <ac:picMkLst>
            <pc:docMk/>
            <pc:sldMk cId="1535177017" sldId="261"/>
            <ac:picMk id="6" creationId="{360A6730-47C2-1CEC-DD8D-A32D6209BE9B}"/>
          </ac:picMkLst>
        </pc:picChg>
      </pc:sldChg>
      <pc:sldChg chg="addSp delSp modSp mod ord setBg modClrScheme chgLayout">
        <pc:chgData name="Disha Katia" userId="S::ee1210647@iitd.ac.in::002e56ad-ed03-4299-b994-b3e120c703b8" providerId="AD" clId="Web-{5C446C6F-89EC-1D69-CF3F-91AE868F2277}" dt="2023-05-12T08:16:46.732" v="444"/>
        <pc:sldMkLst>
          <pc:docMk/>
          <pc:sldMk cId="1726231685" sldId="262"/>
        </pc:sldMkLst>
        <pc:spChg chg="del">
          <ac:chgData name="Disha Katia" userId="S::ee1210647@iitd.ac.in::002e56ad-ed03-4299-b994-b3e120c703b8" providerId="AD" clId="Web-{5C446C6F-89EC-1D69-CF3F-91AE868F2277}" dt="2023-05-12T08:12:39.972" v="392"/>
          <ac:spMkLst>
            <pc:docMk/>
            <pc:sldMk cId="1726231685" sldId="262"/>
            <ac:spMk id="2" creationId="{6607D9AB-42A8-D6ED-E9E2-69FA55722628}"/>
          </ac:spMkLst>
        </pc:spChg>
        <pc:spChg chg="add mod">
          <ac:chgData name="Disha Katia" userId="S::ee1210647@iitd.ac.in::002e56ad-ed03-4299-b994-b3e120c703b8" providerId="AD" clId="Web-{5C446C6F-89EC-1D69-CF3F-91AE868F2277}" dt="2023-05-12T08:15:58.480" v="435" actId="1076"/>
          <ac:spMkLst>
            <pc:docMk/>
            <pc:sldMk cId="1726231685" sldId="262"/>
            <ac:spMk id="3" creationId="{EFF235BD-1280-3BDA-0F50-AE9FF6D9CC5E}"/>
          </ac:spMkLst>
        </pc:spChg>
        <pc:spChg chg="add del">
          <ac:chgData name="Disha Katia" userId="S::ee1210647@iitd.ac.in::002e56ad-ed03-4299-b994-b3e120c703b8" providerId="AD" clId="Web-{5C446C6F-89EC-1D69-CF3F-91AE868F2277}" dt="2023-05-12T08:15:11.744" v="426"/>
          <ac:spMkLst>
            <pc:docMk/>
            <pc:sldMk cId="1726231685" sldId="262"/>
            <ac:spMk id="7" creationId="{25900A3D-A919-64D1-1DFE-7F1A2429F92F}"/>
          </ac:spMkLst>
        </pc:spChg>
        <pc:spChg chg="add del">
          <ac:chgData name="Disha Katia" userId="S::ee1210647@iitd.ac.in::002e56ad-ed03-4299-b994-b3e120c703b8" providerId="AD" clId="Web-{5C446C6F-89EC-1D69-CF3F-91AE868F2277}" dt="2023-05-12T08:15:41.542" v="431"/>
          <ac:spMkLst>
            <pc:docMk/>
            <pc:sldMk cId="1726231685" sldId="262"/>
            <ac:spMk id="12" creationId="{201CC55D-ED54-4C5C-95E6-10947BD1103B}"/>
          </ac:spMkLst>
        </pc:spChg>
        <pc:spChg chg="add del">
          <ac:chgData name="Disha Katia" userId="S::ee1210647@iitd.ac.in::002e56ad-ed03-4299-b994-b3e120c703b8" providerId="AD" clId="Web-{5C446C6F-89EC-1D69-CF3F-91AE868F2277}" dt="2023-05-12T08:15:41.542" v="431"/>
          <ac:spMkLst>
            <pc:docMk/>
            <pc:sldMk cId="1726231685" sldId="262"/>
            <ac:spMk id="18" creationId="{3873B707-463F-40B0-8227-E8CC6C67EB25}"/>
          </ac:spMkLst>
        </pc:spChg>
        <pc:spChg chg="add del">
          <ac:chgData name="Disha Katia" userId="S::ee1210647@iitd.ac.in::002e56ad-ed03-4299-b994-b3e120c703b8" providerId="AD" clId="Web-{5C446C6F-89EC-1D69-CF3F-91AE868F2277}" dt="2023-05-12T08:15:41.542" v="431"/>
          <ac:spMkLst>
            <pc:docMk/>
            <pc:sldMk cId="1726231685" sldId="262"/>
            <ac:spMk id="20" creationId="{C13237C8-E62C-4F0D-A318-BD6FB6C2D138}"/>
          </ac:spMkLst>
        </pc:spChg>
        <pc:spChg chg="add del">
          <ac:chgData name="Disha Katia" userId="S::ee1210647@iitd.ac.in::002e56ad-ed03-4299-b994-b3e120c703b8" providerId="AD" clId="Web-{5C446C6F-89EC-1D69-CF3F-91AE868F2277}" dt="2023-05-12T08:15:41.542" v="431"/>
          <ac:spMkLst>
            <pc:docMk/>
            <pc:sldMk cId="1726231685" sldId="262"/>
            <ac:spMk id="22" creationId="{19C9EAEA-39D0-4B0E-A0EB-51E7B26740B1}"/>
          </ac:spMkLst>
        </pc:spChg>
        <pc:spChg chg="add">
          <ac:chgData name="Disha Katia" userId="S::ee1210647@iitd.ac.in::002e56ad-ed03-4299-b994-b3e120c703b8" providerId="AD" clId="Web-{5C446C6F-89EC-1D69-CF3F-91AE868F2277}" dt="2023-05-12T08:15:41.542" v="431"/>
          <ac:spMkLst>
            <pc:docMk/>
            <pc:sldMk cId="1726231685" sldId="262"/>
            <ac:spMk id="27" creationId="{A8384FB5-9ADC-4DDC-881B-597D56F5B15D}"/>
          </ac:spMkLst>
        </pc:spChg>
        <pc:spChg chg="add">
          <ac:chgData name="Disha Katia" userId="S::ee1210647@iitd.ac.in::002e56ad-ed03-4299-b994-b3e120c703b8" providerId="AD" clId="Web-{5C446C6F-89EC-1D69-CF3F-91AE868F2277}" dt="2023-05-12T08:15:41.542" v="431"/>
          <ac:spMkLst>
            <pc:docMk/>
            <pc:sldMk cId="1726231685" sldId="262"/>
            <ac:spMk id="29" creationId="{91E5A9A7-95C6-4F4F-B00E-C82E07FE62EF}"/>
          </ac:spMkLst>
        </pc:spChg>
        <pc:spChg chg="add">
          <ac:chgData name="Disha Katia" userId="S::ee1210647@iitd.ac.in::002e56ad-ed03-4299-b994-b3e120c703b8" providerId="AD" clId="Web-{5C446C6F-89EC-1D69-CF3F-91AE868F2277}" dt="2023-05-12T08:15:41.542" v="431"/>
          <ac:spMkLst>
            <pc:docMk/>
            <pc:sldMk cId="1726231685" sldId="262"/>
            <ac:spMk id="31" creationId="{D07DD2DE-F619-49DD-B5E7-03A290FF4ED1}"/>
          </ac:spMkLst>
        </pc:spChg>
        <pc:spChg chg="add">
          <ac:chgData name="Disha Katia" userId="S::ee1210647@iitd.ac.in::002e56ad-ed03-4299-b994-b3e120c703b8" providerId="AD" clId="Web-{5C446C6F-89EC-1D69-CF3F-91AE868F2277}" dt="2023-05-12T08:15:41.542" v="431"/>
          <ac:spMkLst>
            <pc:docMk/>
            <pc:sldMk cId="1726231685" sldId="262"/>
            <ac:spMk id="33" creationId="{85149191-5F60-4A28-AAFF-039F96B0F3EC}"/>
          </ac:spMkLst>
        </pc:spChg>
        <pc:spChg chg="add">
          <ac:chgData name="Disha Katia" userId="S::ee1210647@iitd.ac.in::002e56ad-ed03-4299-b994-b3e120c703b8" providerId="AD" clId="Web-{5C446C6F-89EC-1D69-CF3F-91AE868F2277}" dt="2023-05-12T08:15:41.542" v="431"/>
          <ac:spMkLst>
            <pc:docMk/>
            <pc:sldMk cId="1726231685" sldId="262"/>
            <ac:spMk id="35" creationId="{F8260ED5-17F7-4158-B241-D51DD4CF1B7E}"/>
          </ac:spMkLst>
        </pc:spChg>
        <pc:grpChg chg="add del">
          <ac:chgData name="Disha Katia" userId="S::ee1210647@iitd.ac.in::002e56ad-ed03-4299-b994-b3e120c703b8" providerId="AD" clId="Web-{5C446C6F-89EC-1D69-CF3F-91AE868F2277}" dt="2023-05-12T08:15:41.542" v="431"/>
          <ac:grpSpMkLst>
            <pc:docMk/>
            <pc:sldMk cId="1726231685" sldId="262"/>
            <ac:grpSpMk id="14" creationId="{1DE889C7-FAD6-4397-98E2-05D503484459}"/>
          </ac:grpSpMkLst>
        </pc:grpChg>
        <pc:picChg chg="mod ord modCrop">
          <ac:chgData name="Disha Katia" userId="S::ee1210647@iitd.ac.in::002e56ad-ed03-4299-b994-b3e120c703b8" providerId="AD" clId="Web-{5C446C6F-89EC-1D69-CF3F-91AE868F2277}" dt="2023-05-12T08:16:35.060" v="443" actId="1076"/>
          <ac:picMkLst>
            <pc:docMk/>
            <pc:sldMk cId="1726231685" sldId="262"/>
            <ac:picMk id="5" creationId="{AEA0D790-FAF1-84C1-D4CA-2EBB8B730785}"/>
          </ac:picMkLst>
        </pc:picChg>
        <pc:picChg chg="del">
          <ac:chgData name="Disha Katia" userId="S::ee1210647@iitd.ac.in::002e56ad-ed03-4299-b994-b3e120c703b8" providerId="AD" clId="Web-{5C446C6F-89EC-1D69-CF3F-91AE868F2277}" dt="2023-05-12T08:12:37.269" v="391"/>
          <ac:picMkLst>
            <pc:docMk/>
            <pc:sldMk cId="1726231685" sldId="262"/>
            <ac:picMk id="9" creationId="{ABF41313-6E8E-07B2-5E96-16AFC5ECB2C6}"/>
          </ac:picMkLst>
        </pc:picChg>
      </pc:sldChg>
      <pc:sldChg chg="addSp delSp modSp mod modClrScheme chgLayout">
        <pc:chgData name="Disha Katia" userId="S::ee1210647@iitd.ac.in::002e56ad-ed03-4299-b994-b3e120c703b8" providerId="AD" clId="Web-{5C446C6F-89EC-1D69-CF3F-91AE868F2277}" dt="2023-05-12T10:58:06.708" v="1525" actId="20577"/>
        <pc:sldMkLst>
          <pc:docMk/>
          <pc:sldMk cId="1359083714" sldId="263"/>
        </pc:sldMkLst>
        <pc:spChg chg="mod ord">
          <ac:chgData name="Disha Katia" userId="S::ee1210647@iitd.ac.in::002e56ad-ed03-4299-b994-b3e120c703b8" providerId="AD" clId="Web-{5C446C6F-89EC-1D69-CF3F-91AE868F2277}" dt="2023-05-12T08:29:40.327" v="619" actId="1076"/>
          <ac:spMkLst>
            <pc:docMk/>
            <pc:sldMk cId="1359083714" sldId="263"/>
            <ac:spMk id="2" creationId="{1BE79329-FFE8-1D5C-C76E-CE37E87DF470}"/>
          </ac:spMkLst>
        </pc:spChg>
        <pc:spChg chg="del mod ord">
          <ac:chgData name="Disha Katia" userId="S::ee1210647@iitd.ac.in::002e56ad-ed03-4299-b994-b3e120c703b8" providerId="AD" clId="Web-{5C446C6F-89EC-1D69-CF3F-91AE868F2277}" dt="2023-05-12T08:29:32.186" v="617"/>
          <ac:spMkLst>
            <pc:docMk/>
            <pc:sldMk cId="1359083714" sldId="263"/>
            <ac:spMk id="3" creationId="{227DEA1A-8F06-A4E4-FC8D-B12539850D55}"/>
          </ac:spMkLst>
        </pc:spChg>
        <pc:spChg chg="add mod">
          <ac:chgData name="Disha Katia" userId="S::ee1210647@iitd.ac.in::002e56ad-ed03-4299-b994-b3e120c703b8" providerId="AD" clId="Web-{5C446C6F-89EC-1D69-CF3F-91AE868F2277}" dt="2023-05-12T10:58:06.708" v="1525" actId="20577"/>
          <ac:spMkLst>
            <pc:docMk/>
            <pc:sldMk cId="1359083714" sldId="263"/>
            <ac:spMk id="5" creationId="{C2589653-23D6-B2C3-3A44-6FA7781D5BFF}"/>
          </ac:spMkLst>
        </pc:spChg>
        <pc:picChg chg="add mod ord">
          <ac:chgData name="Disha Katia" userId="S::ee1210647@iitd.ac.in::002e56ad-ed03-4299-b994-b3e120c703b8" providerId="AD" clId="Web-{5C446C6F-89EC-1D69-CF3F-91AE868F2277}" dt="2023-05-12T08:29:49.234" v="622" actId="1076"/>
          <ac:picMkLst>
            <pc:docMk/>
            <pc:sldMk cId="1359083714" sldId="263"/>
            <ac:picMk id="4" creationId="{8271AB17-4C31-367A-705A-DDB5C2A314F4}"/>
          </ac:picMkLst>
        </pc:picChg>
      </pc:sldChg>
      <pc:sldChg chg="modSp mod modClrScheme chgLayout">
        <pc:chgData name="Disha Katia" userId="S::ee1210647@iitd.ac.in::002e56ad-ed03-4299-b994-b3e120c703b8" providerId="AD" clId="Web-{5C446C6F-89EC-1D69-CF3F-91AE868F2277}" dt="2023-05-12T09:41:17.415" v="759" actId="1076"/>
        <pc:sldMkLst>
          <pc:docMk/>
          <pc:sldMk cId="2074462755" sldId="264"/>
        </pc:sldMkLst>
        <pc:spChg chg="mod ord">
          <ac:chgData name="Disha Katia" userId="S::ee1210647@iitd.ac.in::002e56ad-ed03-4299-b994-b3e120c703b8" providerId="AD" clId="Web-{5C446C6F-89EC-1D69-CF3F-91AE868F2277}" dt="2023-05-12T09:38:38.330" v="689" actId="20577"/>
          <ac:spMkLst>
            <pc:docMk/>
            <pc:sldMk cId="2074462755" sldId="264"/>
            <ac:spMk id="2" creationId="{F54DF665-6070-D9BF-3A0C-4A7164EB54F5}"/>
          </ac:spMkLst>
        </pc:spChg>
        <pc:spChg chg="mod ord">
          <ac:chgData name="Disha Katia" userId="S::ee1210647@iitd.ac.in::002e56ad-ed03-4299-b994-b3e120c703b8" providerId="AD" clId="Web-{5C446C6F-89EC-1D69-CF3F-91AE868F2277}" dt="2023-05-12T09:41:17.415" v="759" actId="1076"/>
          <ac:spMkLst>
            <pc:docMk/>
            <pc:sldMk cId="2074462755" sldId="264"/>
            <ac:spMk id="3" creationId="{EC5494F1-1FC5-C480-FEF1-8CF61D549504}"/>
          </ac:spMkLst>
        </pc:spChg>
      </pc:sldChg>
      <pc:sldChg chg="modSp mod modClrScheme chgLayout">
        <pc:chgData name="Disha Katia" userId="S::ee1210647@iitd.ac.in::002e56ad-ed03-4299-b994-b3e120c703b8" providerId="AD" clId="Web-{5C446C6F-89EC-1D69-CF3F-91AE868F2277}" dt="2023-05-12T10:39:17.799" v="1510" actId="1076"/>
        <pc:sldMkLst>
          <pc:docMk/>
          <pc:sldMk cId="2243998268" sldId="265"/>
        </pc:sldMkLst>
        <pc:spChg chg="mod ord">
          <ac:chgData name="Disha Katia" userId="S::ee1210647@iitd.ac.in::002e56ad-ed03-4299-b994-b3e120c703b8" providerId="AD" clId="Web-{5C446C6F-89EC-1D69-CF3F-91AE868F2277}" dt="2023-05-12T10:39:15.127" v="1509" actId="20577"/>
          <ac:spMkLst>
            <pc:docMk/>
            <pc:sldMk cId="2243998268" sldId="265"/>
            <ac:spMk id="2" creationId="{90DC4CFD-D8A0-E0FC-1050-E16C2A623123}"/>
          </ac:spMkLst>
        </pc:spChg>
        <pc:spChg chg="mod ord">
          <ac:chgData name="Disha Katia" userId="S::ee1210647@iitd.ac.in::002e56ad-ed03-4299-b994-b3e120c703b8" providerId="AD" clId="Web-{5C446C6F-89EC-1D69-CF3F-91AE868F2277}" dt="2023-05-12T08:14:54.915" v="424"/>
          <ac:spMkLst>
            <pc:docMk/>
            <pc:sldMk cId="2243998268" sldId="265"/>
            <ac:spMk id="3" creationId="{67FC13AB-47C1-CDBD-7E95-1D706A085CD3}"/>
          </ac:spMkLst>
        </pc:spChg>
        <pc:picChg chg="mod modCrop">
          <ac:chgData name="Disha Katia" userId="S::ee1210647@iitd.ac.in::002e56ad-ed03-4299-b994-b3e120c703b8" providerId="AD" clId="Web-{5C446C6F-89EC-1D69-CF3F-91AE868F2277}" dt="2023-05-12T10:39:17.799" v="1510" actId="1076"/>
          <ac:picMkLst>
            <pc:docMk/>
            <pc:sldMk cId="2243998268" sldId="265"/>
            <ac:picMk id="4" creationId="{4CEBB6B5-697B-912B-E707-41C47D6B91ED}"/>
          </ac:picMkLst>
        </pc:picChg>
      </pc:sldChg>
      <pc:sldChg chg="addSp delSp modSp mod modClrScheme chgLayout">
        <pc:chgData name="Disha Katia" userId="S::ee1210647@iitd.ac.in::002e56ad-ed03-4299-b994-b3e120c703b8" providerId="AD" clId="Web-{5C446C6F-89EC-1D69-CF3F-91AE868F2277}" dt="2023-05-12T09:45:03.455" v="825" actId="1076"/>
        <pc:sldMkLst>
          <pc:docMk/>
          <pc:sldMk cId="1952320484" sldId="266"/>
        </pc:sldMkLst>
        <pc:spChg chg="mod ord">
          <ac:chgData name="Disha Katia" userId="S::ee1210647@iitd.ac.in::002e56ad-ed03-4299-b994-b3e120c703b8" providerId="AD" clId="Web-{5C446C6F-89EC-1D69-CF3F-91AE868F2277}" dt="2023-05-12T09:42:27.652" v="819" actId="20577"/>
          <ac:spMkLst>
            <pc:docMk/>
            <pc:sldMk cId="1952320484" sldId="266"/>
            <ac:spMk id="2" creationId="{CAC9185F-31C4-23E6-F6F2-9E9744CDEB40}"/>
          </ac:spMkLst>
        </pc:spChg>
        <pc:spChg chg="del mod ord">
          <ac:chgData name="Disha Katia" userId="S::ee1210647@iitd.ac.in::002e56ad-ed03-4299-b994-b3e120c703b8" providerId="AD" clId="Web-{5C446C6F-89EC-1D69-CF3F-91AE868F2277}" dt="2023-05-12T09:44:46.985" v="821"/>
          <ac:spMkLst>
            <pc:docMk/>
            <pc:sldMk cId="1952320484" sldId="266"/>
            <ac:spMk id="3" creationId="{0E9934A8-95E7-6233-8A9F-F528DE032F65}"/>
          </ac:spMkLst>
        </pc:spChg>
        <pc:picChg chg="add mod">
          <ac:chgData name="Disha Katia" userId="S::ee1210647@iitd.ac.in::002e56ad-ed03-4299-b994-b3e120c703b8" providerId="AD" clId="Web-{5C446C6F-89EC-1D69-CF3F-91AE868F2277}" dt="2023-05-12T09:45:03.455" v="825" actId="1076"/>
          <ac:picMkLst>
            <pc:docMk/>
            <pc:sldMk cId="1952320484" sldId="266"/>
            <ac:picMk id="4" creationId="{E0D8003A-AC9B-998F-E50C-C33BE1F3657D}"/>
          </ac:picMkLst>
        </pc:picChg>
      </pc:sldChg>
      <pc:sldChg chg="modSp mod modClrScheme chgLayout">
        <pc:chgData name="Disha Katia" userId="S::ee1210647@iitd.ac.in::002e56ad-ed03-4299-b994-b3e120c703b8" providerId="AD" clId="Web-{5C446C6F-89EC-1D69-CF3F-91AE868F2277}" dt="2023-05-12T10:57:46.692" v="1521" actId="20577"/>
        <pc:sldMkLst>
          <pc:docMk/>
          <pc:sldMk cId="2108286099" sldId="267"/>
        </pc:sldMkLst>
        <pc:spChg chg="mod ord">
          <ac:chgData name="Disha Katia" userId="S::ee1210647@iitd.ac.in::002e56ad-ed03-4299-b994-b3e120c703b8" providerId="AD" clId="Web-{5C446C6F-89EC-1D69-CF3F-91AE868F2277}" dt="2023-05-12T09:45:55.269" v="834" actId="20577"/>
          <ac:spMkLst>
            <pc:docMk/>
            <pc:sldMk cId="2108286099" sldId="267"/>
            <ac:spMk id="2" creationId="{470811F0-E951-4474-4998-D9D0719EC081}"/>
          </ac:spMkLst>
        </pc:spChg>
        <pc:spChg chg="mod ord">
          <ac:chgData name="Disha Katia" userId="S::ee1210647@iitd.ac.in::002e56ad-ed03-4299-b994-b3e120c703b8" providerId="AD" clId="Web-{5C446C6F-89EC-1D69-CF3F-91AE868F2277}" dt="2023-05-12T10:57:46.692" v="1521" actId="20577"/>
          <ac:spMkLst>
            <pc:docMk/>
            <pc:sldMk cId="2108286099" sldId="267"/>
            <ac:spMk id="3" creationId="{C3AE86BD-1951-F2A6-7AC5-2376AB370302}"/>
          </ac:spMkLst>
        </pc:spChg>
      </pc:sldChg>
      <pc:sldChg chg="modSp mod modClrScheme chgLayout">
        <pc:chgData name="Disha Katia" userId="S::ee1210647@iitd.ac.in::002e56ad-ed03-4299-b994-b3e120c703b8" providerId="AD" clId="Web-{5C446C6F-89EC-1D69-CF3F-91AE868F2277}" dt="2023-05-12T10:56:36.236" v="1511" actId="20577"/>
        <pc:sldMkLst>
          <pc:docMk/>
          <pc:sldMk cId="3074134917" sldId="268"/>
        </pc:sldMkLst>
        <pc:spChg chg="mod ord">
          <ac:chgData name="Disha Katia" userId="S::ee1210647@iitd.ac.in::002e56ad-ed03-4299-b994-b3e120c703b8" providerId="AD" clId="Web-{5C446C6F-89EC-1D69-CF3F-91AE868F2277}" dt="2023-05-12T10:22:41.628" v="911" actId="20577"/>
          <ac:spMkLst>
            <pc:docMk/>
            <pc:sldMk cId="3074134917" sldId="268"/>
            <ac:spMk id="2" creationId="{CA476AB5-D02B-47C7-48B1-3FF020A8B083}"/>
          </ac:spMkLst>
        </pc:spChg>
        <pc:spChg chg="mod ord">
          <ac:chgData name="Disha Katia" userId="S::ee1210647@iitd.ac.in::002e56ad-ed03-4299-b994-b3e120c703b8" providerId="AD" clId="Web-{5C446C6F-89EC-1D69-CF3F-91AE868F2277}" dt="2023-05-12T10:56:36.236" v="1511" actId="20577"/>
          <ac:spMkLst>
            <pc:docMk/>
            <pc:sldMk cId="3074134917" sldId="268"/>
            <ac:spMk id="3" creationId="{F3625F97-080A-B5B9-0EEC-9DF934487BDC}"/>
          </ac:spMkLst>
        </pc:spChg>
      </pc:sldChg>
      <pc:sldChg chg="modSp new">
        <pc:chgData name="Disha Katia" userId="S::ee1210647@iitd.ac.in::002e56ad-ed03-4299-b994-b3e120c703b8" providerId="AD" clId="Web-{5C446C6F-89EC-1D69-CF3F-91AE868F2277}" dt="2023-05-12T10:31:25.909" v="1210" actId="20577"/>
        <pc:sldMkLst>
          <pc:docMk/>
          <pc:sldMk cId="1802856387" sldId="269"/>
        </pc:sldMkLst>
        <pc:spChg chg="mod">
          <ac:chgData name="Disha Katia" userId="S::ee1210647@iitd.ac.in::002e56ad-ed03-4299-b994-b3e120c703b8" providerId="AD" clId="Web-{5C446C6F-89EC-1D69-CF3F-91AE868F2277}" dt="2023-05-12T10:28:20.279" v="1076" actId="20577"/>
          <ac:spMkLst>
            <pc:docMk/>
            <pc:sldMk cId="1802856387" sldId="269"/>
            <ac:spMk id="2" creationId="{4D264B28-94B0-C497-21D8-97C4083B9B93}"/>
          </ac:spMkLst>
        </pc:spChg>
        <pc:spChg chg="mod">
          <ac:chgData name="Disha Katia" userId="S::ee1210647@iitd.ac.in::002e56ad-ed03-4299-b994-b3e120c703b8" providerId="AD" clId="Web-{5C446C6F-89EC-1D69-CF3F-91AE868F2277}" dt="2023-05-12T10:31:25.909" v="1210" actId="20577"/>
          <ac:spMkLst>
            <pc:docMk/>
            <pc:sldMk cId="1802856387" sldId="269"/>
            <ac:spMk id="3" creationId="{0AD47BBC-C0DD-DE81-DE63-675ED4E6C05B}"/>
          </ac:spMkLst>
        </pc:spChg>
      </pc:sldChg>
      <pc:sldChg chg="modSp new">
        <pc:chgData name="Disha Katia" userId="S::ee1210647@iitd.ac.in::002e56ad-ed03-4299-b994-b3e120c703b8" providerId="AD" clId="Web-{5C446C6F-89EC-1D69-CF3F-91AE868F2277}" dt="2023-05-12T10:31:40.863" v="1216" actId="20577"/>
        <pc:sldMkLst>
          <pc:docMk/>
          <pc:sldMk cId="1923985453" sldId="270"/>
        </pc:sldMkLst>
        <pc:spChg chg="mod">
          <ac:chgData name="Disha Katia" userId="S::ee1210647@iitd.ac.in::002e56ad-ed03-4299-b994-b3e120c703b8" providerId="AD" clId="Web-{5C446C6F-89EC-1D69-CF3F-91AE868F2277}" dt="2023-05-12T10:29:44.797" v="1154" actId="20577"/>
          <ac:spMkLst>
            <pc:docMk/>
            <pc:sldMk cId="1923985453" sldId="270"/>
            <ac:spMk id="2" creationId="{0C50DB2E-B295-E6A4-371C-B15EEB7FCF25}"/>
          </ac:spMkLst>
        </pc:spChg>
        <pc:spChg chg="mod">
          <ac:chgData name="Disha Katia" userId="S::ee1210647@iitd.ac.in::002e56ad-ed03-4299-b994-b3e120c703b8" providerId="AD" clId="Web-{5C446C6F-89EC-1D69-CF3F-91AE868F2277}" dt="2023-05-12T10:31:40.863" v="1216" actId="20577"/>
          <ac:spMkLst>
            <pc:docMk/>
            <pc:sldMk cId="1923985453" sldId="270"/>
            <ac:spMk id="3" creationId="{368134F1-45F1-24E8-B555-A81D394A5821}"/>
          </ac:spMkLst>
        </pc:spChg>
      </pc:sldChg>
      <pc:sldChg chg="modSp new">
        <pc:chgData name="Disha Katia" userId="S::ee1210647@iitd.ac.in::002e56ad-ed03-4299-b994-b3e120c703b8" providerId="AD" clId="Web-{5C446C6F-89EC-1D69-CF3F-91AE868F2277}" dt="2023-05-12T10:33:50.336" v="1301" actId="20577"/>
        <pc:sldMkLst>
          <pc:docMk/>
          <pc:sldMk cId="2384996315" sldId="271"/>
        </pc:sldMkLst>
        <pc:spChg chg="mod">
          <ac:chgData name="Disha Katia" userId="S::ee1210647@iitd.ac.in::002e56ad-ed03-4299-b994-b3e120c703b8" providerId="AD" clId="Web-{5C446C6F-89EC-1D69-CF3F-91AE868F2277}" dt="2023-05-12T10:32:20.817" v="1233" actId="20577"/>
          <ac:spMkLst>
            <pc:docMk/>
            <pc:sldMk cId="2384996315" sldId="271"/>
            <ac:spMk id="2" creationId="{912272E1-4227-4B7E-8721-E173EC1D8B81}"/>
          </ac:spMkLst>
        </pc:spChg>
        <pc:spChg chg="mod">
          <ac:chgData name="Disha Katia" userId="S::ee1210647@iitd.ac.in::002e56ad-ed03-4299-b994-b3e120c703b8" providerId="AD" clId="Web-{5C446C6F-89EC-1D69-CF3F-91AE868F2277}" dt="2023-05-12T10:33:50.336" v="1301" actId="20577"/>
          <ac:spMkLst>
            <pc:docMk/>
            <pc:sldMk cId="2384996315" sldId="271"/>
            <ac:spMk id="3" creationId="{70101B18-10CB-8677-4176-8817A44CB957}"/>
          </ac:spMkLst>
        </pc:spChg>
      </pc:sldChg>
      <pc:sldChg chg="modSp new">
        <pc:chgData name="Disha Katia" userId="S::ee1210647@iitd.ac.in::002e56ad-ed03-4299-b994-b3e120c703b8" providerId="AD" clId="Web-{5C446C6F-89EC-1D69-CF3F-91AE868F2277}" dt="2023-05-12T10:35:50.308" v="1375" actId="20577"/>
        <pc:sldMkLst>
          <pc:docMk/>
          <pc:sldMk cId="3284004441" sldId="272"/>
        </pc:sldMkLst>
        <pc:spChg chg="mod">
          <ac:chgData name="Disha Katia" userId="S::ee1210647@iitd.ac.in::002e56ad-ed03-4299-b994-b3e120c703b8" providerId="AD" clId="Web-{5C446C6F-89EC-1D69-CF3F-91AE868F2277}" dt="2023-05-12T10:34:06.820" v="1308" actId="20577"/>
          <ac:spMkLst>
            <pc:docMk/>
            <pc:sldMk cId="3284004441" sldId="272"/>
            <ac:spMk id="2" creationId="{E66364DE-5560-E0E4-9D66-71F2AA578482}"/>
          </ac:spMkLst>
        </pc:spChg>
        <pc:spChg chg="mod">
          <ac:chgData name="Disha Katia" userId="S::ee1210647@iitd.ac.in::002e56ad-ed03-4299-b994-b3e120c703b8" providerId="AD" clId="Web-{5C446C6F-89EC-1D69-CF3F-91AE868F2277}" dt="2023-05-12T10:35:50.308" v="1375" actId="20577"/>
          <ac:spMkLst>
            <pc:docMk/>
            <pc:sldMk cId="3284004441" sldId="272"/>
            <ac:spMk id="3" creationId="{8362941E-CF09-4404-49AB-81FC695161B2}"/>
          </ac:spMkLst>
        </pc:spChg>
      </pc:sldChg>
      <pc:sldChg chg="modSp new">
        <pc:chgData name="Disha Katia" userId="S::ee1210647@iitd.ac.in::002e56ad-ed03-4299-b994-b3e120c703b8" providerId="AD" clId="Web-{5C446C6F-89EC-1D69-CF3F-91AE868F2277}" dt="2023-05-12T10:38:56.048" v="1505" actId="20577"/>
        <pc:sldMkLst>
          <pc:docMk/>
          <pc:sldMk cId="915573771" sldId="273"/>
        </pc:sldMkLst>
        <pc:spChg chg="mod">
          <ac:chgData name="Disha Katia" userId="S::ee1210647@iitd.ac.in::002e56ad-ed03-4299-b994-b3e120c703b8" providerId="AD" clId="Web-{5C446C6F-89EC-1D69-CF3F-91AE868F2277}" dt="2023-05-12T10:35:59.121" v="1382" actId="20577"/>
          <ac:spMkLst>
            <pc:docMk/>
            <pc:sldMk cId="915573771" sldId="273"/>
            <ac:spMk id="2" creationId="{1DEFE4B5-A24D-EC9C-1531-A3270CABC593}"/>
          </ac:spMkLst>
        </pc:spChg>
        <pc:spChg chg="mod">
          <ac:chgData name="Disha Katia" userId="S::ee1210647@iitd.ac.in::002e56ad-ed03-4299-b994-b3e120c703b8" providerId="AD" clId="Web-{5C446C6F-89EC-1D69-CF3F-91AE868F2277}" dt="2023-05-12T10:38:56.048" v="1505" actId="20577"/>
          <ac:spMkLst>
            <pc:docMk/>
            <pc:sldMk cId="915573771" sldId="273"/>
            <ac:spMk id="3" creationId="{D62FF72D-8ED1-CD0D-0306-75083C57617F}"/>
          </ac:spMkLst>
        </pc:spChg>
      </pc:sldChg>
      <pc:sldMasterChg chg="add del addSldLayout delSldLayout">
        <pc:chgData name="Disha Katia" userId="S::ee1210647@iitd.ac.in::002e56ad-ed03-4299-b994-b3e120c703b8" providerId="AD" clId="Web-{5C446C6F-89EC-1D69-CF3F-91AE868F2277}" dt="2023-05-12T08:14:54.915" v="424"/>
        <pc:sldMasterMkLst>
          <pc:docMk/>
          <pc:sldMasterMk cId="2729763139" sldId="2147483648"/>
        </pc:sldMasterMkLst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1996822493" sldId="2147483649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2560581876" sldId="2147483650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2686419626" sldId="2147483651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4012920422" sldId="2147483652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2122129552" sldId="2147483653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881304080" sldId="2147483654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3682567758" sldId="2147483655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3190836849" sldId="2147483656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739702684" sldId="2147483657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1171580407" sldId="2147483658"/>
          </pc:sldLayoutMkLst>
        </pc:sldLayoutChg>
        <pc:sldLayoutChg chg="add del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729763139" sldId="2147483648"/>
            <pc:sldLayoutMk cId="3666579943" sldId="2147483659"/>
          </pc:sldLayoutMkLst>
        </pc:sldLayoutChg>
      </pc:sldMasterChg>
      <pc:sldMasterChg chg="add del addSldLayout delSldLayout modSldLayout">
        <pc:chgData name="Disha Katia" userId="S::ee1210647@iitd.ac.in::002e56ad-ed03-4299-b994-b3e120c703b8" providerId="AD" clId="Web-{5C446C6F-89EC-1D69-CF3F-91AE868F2277}" dt="2023-05-12T08:14:54.915" v="424"/>
        <pc:sldMasterMkLst>
          <pc:docMk/>
          <pc:sldMasterMk cId="2544845760" sldId="2147483660"/>
        </pc:sldMasterMkLst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3774619803" sldId="2147483661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2362173884" sldId="2147483662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1062803407" sldId="2147483663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2217157462" sldId="2147483664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622557824" sldId="2147483665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2065362603" sldId="2147483666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740545732" sldId="2147483667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3793349507" sldId="2147483668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1680411591" sldId="2147483669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3072989925" sldId="2147483670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4.915" v="424"/>
          <pc:sldLayoutMkLst>
            <pc:docMk/>
            <pc:sldMasterMk cId="2544845760" sldId="2147483660"/>
            <pc:sldLayoutMk cId="3725014026" sldId="2147483671"/>
          </pc:sldLayoutMkLst>
        </pc:sldLayoutChg>
      </pc:sldMasterChg>
      <pc:sldMasterChg chg="add del addSldLayout delSldLayout modSldLayout">
        <pc:chgData name="Disha Katia" userId="S::ee1210647@iitd.ac.in::002e56ad-ed03-4299-b994-b3e120c703b8" providerId="AD" clId="Web-{5C446C6F-89EC-1D69-CF3F-91AE868F2277}" dt="2023-05-12T08:14:52.665" v="423"/>
        <pc:sldMasterMkLst>
          <pc:docMk/>
          <pc:sldMasterMk cId="382098132" sldId="2147483672"/>
        </pc:sldMasterMkLst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1121166772" sldId="2147483673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1562910123" sldId="2147483674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2828565148" sldId="2147483675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3889882009" sldId="2147483676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2967215931" sldId="2147483677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1693812726" sldId="2147483678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2274114441" sldId="2147483679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2081088237" sldId="2147483680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3663456282" sldId="2147483681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2609063206" sldId="2147483682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2372377249" sldId="2147483683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2701609674" sldId="2147483684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1279670834" sldId="2147483685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3731371852" sldId="2147483686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148473940" sldId="2147483687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912211573" sldId="2147483688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52.665" v="423"/>
          <pc:sldLayoutMkLst>
            <pc:docMk/>
            <pc:sldMasterMk cId="382098132" sldId="2147483672"/>
            <pc:sldLayoutMk cId="3656252036" sldId="2147483689"/>
          </pc:sldLayoutMkLst>
        </pc:sldLayoutChg>
      </pc:sldMasterChg>
      <pc:sldMasterChg chg="add del addSldLayout delSldLayout modSldLayout">
        <pc:chgData name="Disha Katia" userId="S::ee1210647@iitd.ac.in::002e56ad-ed03-4299-b994-b3e120c703b8" providerId="AD" clId="Web-{5C446C6F-89EC-1D69-CF3F-91AE868F2277}" dt="2023-05-12T08:14:48.649" v="422"/>
        <pc:sldMasterMkLst>
          <pc:docMk/>
          <pc:sldMasterMk cId="882596350" sldId="2147483690"/>
        </pc:sldMasterMkLst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1834560800" sldId="2147483691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2721908836" sldId="2147483692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78015884" sldId="2147483693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395837499" sldId="2147483694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857661795" sldId="2147483695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3671255035" sldId="2147483696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422759518" sldId="2147483697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3375005814" sldId="2147483698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1667351162" sldId="2147483699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2471237195" sldId="2147483700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938206564" sldId="2147483701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234861294" sldId="2147483702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2380605304" sldId="2147483703"/>
          </pc:sldLayoutMkLst>
        </pc:sldLayoutChg>
        <pc:sldLayoutChg chg="add del mod replId">
          <pc:chgData name="Disha Katia" userId="S::ee1210647@iitd.ac.in::002e56ad-ed03-4299-b994-b3e120c703b8" providerId="AD" clId="Web-{5C446C6F-89EC-1D69-CF3F-91AE868F2277}" dt="2023-05-12T08:14:48.649" v="422"/>
          <pc:sldLayoutMkLst>
            <pc:docMk/>
            <pc:sldMasterMk cId="882596350" sldId="2147483690"/>
            <pc:sldLayoutMk cId="1687396971" sldId="2147483704"/>
          </pc:sldLayoutMkLst>
        </pc:sldLayoutChg>
      </pc:sldMasterChg>
    </pc:docChg>
  </pc:docChgLst>
  <pc:docChgLst>
    <pc:chgData name="Keshvi Tomer" userId="S::ee1210682@iitd.ac.in::bdc75834-247b-4743-b0b1-8097f0f379fc" providerId="AD" clId="Web-{9ACC400B-A76D-4B4C-A138-CBD0F076C8C4}"/>
    <pc:docChg chg="modSld">
      <pc:chgData name="Keshvi Tomer" userId="S::ee1210682@iitd.ac.in::bdc75834-247b-4743-b0b1-8097f0f379fc" providerId="AD" clId="Web-{9ACC400B-A76D-4B4C-A138-CBD0F076C8C4}" dt="2023-05-12T09:42:35.969" v="3" actId="14100"/>
      <pc:docMkLst>
        <pc:docMk/>
      </pc:docMkLst>
      <pc:sldChg chg="addSp delSp modSp">
        <pc:chgData name="Keshvi Tomer" userId="S::ee1210682@iitd.ac.in::bdc75834-247b-4743-b0b1-8097f0f379fc" providerId="AD" clId="Web-{9ACC400B-A76D-4B4C-A138-CBD0F076C8C4}" dt="2023-05-12T09:42:35.969" v="3" actId="14100"/>
        <pc:sldMkLst>
          <pc:docMk/>
          <pc:sldMk cId="2243998268" sldId="265"/>
        </pc:sldMkLst>
        <pc:spChg chg="del">
          <ac:chgData name="Keshvi Tomer" userId="S::ee1210682@iitd.ac.in::bdc75834-247b-4743-b0b1-8097f0f379fc" providerId="AD" clId="Web-{9ACC400B-A76D-4B4C-A138-CBD0F076C8C4}" dt="2023-05-12T09:42:19.484" v="0"/>
          <ac:spMkLst>
            <pc:docMk/>
            <pc:sldMk cId="2243998268" sldId="265"/>
            <ac:spMk id="3" creationId="{67FC13AB-47C1-CDBD-7E95-1D706A085CD3}"/>
          </ac:spMkLst>
        </pc:spChg>
        <pc:picChg chg="add mod ord">
          <ac:chgData name="Keshvi Tomer" userId="S::ee1210682@iitd.ac.in::bdc75834-247b-4743-b0b1-8097f0f379fc" providerId="AD" clId="Web-{9ACC400B-A76D-4B4C-A138-CBD0F076C8C4}" dt="2023-05-12T09:42:35.969" v="3" actId="14100"/>
          <ac:picMkLst>
            <pc:docMk/>
            <pc:sldMk cId="2243998268" sldId="265"/>
            <ac:picMk id="4" creationId="{4CEBB6B5-697B-912B-E707-41C47D6B91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658-D94A-2503-6ECA-01D6D29F7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26A4C-DB75-7574-5619-BA6DE9EFE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1A79-8564-2D03-2299-B31AC5C8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6791-8A35-CBFF-DE2B-CE734A3F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E702-0DB3-1128-2F47-6EA643EB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B14F-CD7D-8ABE-2247-35D9CD76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14DF1-8626-1CE4-014A-5FCC93AD2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996-2291-42C9-9141-A7CB1FA7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FDE8-B811-EDFE-7F39-BBE1B3A4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22A9-723E-9AC2-F9EB-83D4C620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BAFF0-21F3-6B98-5B4D-3698A67E1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B2FAF-30FF-9861-679C-E2632A14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5EFF-6710-02FB-4C43-DA162C4D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A129-7C8D-08A3-0A8A-04DEB352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2947-759D-6D6C-9668-AA86B5F1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7A6D-47B8-5681-1B61-47DC0F16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C8D7-52BA-2AC6-AE65-CFE87F49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2F05-5E81-1672-8688-5D037F96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F601-B94E-289F-10BF-1E67712F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BDCD-EFF8-7836-E8A6-70BC9079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F4CA-FAA2-3B2C-BEE6-CD721DA3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29E53-2356-597E-7D78-1643D740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C4FC-153A-1DE3-F21F-5B26CE43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BA14-D034-140E-76FB-2A54E84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B1225-39C7-7C83-6E77-17DE11A4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8432-27A3-202F-F679-DD5625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A21A-EEA0-FF3D-373E-E2A6C46E1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1B1D-8985-42E2-102D-6739A9CC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16A52-6807-9303-17DE-0DC351D0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D06A4-0A87-76A8-FA18-54BFB775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9149-5F85-40F5-674F-59A210C8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0379-BD9A-9E54-1FBC-F648CAD4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72874-F877-FBC6-9A59-0AF4FBF8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A5CCF-6744-7E6E-F8BB-FB4B9A08A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3BF7-C6A3-809C-1F93-A9268877F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95474-7698-7A60-D7D8-33923FAE2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4FEEE-A23A-FE98-D5B5-DAED6D7F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772D4-46EA-E662-0BAC-B8EB1616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27FE4-7E4A-6A15-4812-DA5E1B5D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2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43D3-31FB-BF05-795C-E909C540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2152C-356F-2958-8B70-77C17053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AAEE4-2337-923B-BE5F-C813A81C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725B7-0B22-7AFA-2C4E-E707D172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393C9-4CBB-0BAB-37ED-5450F55A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F526B-F249-8DB7-4F90-D43ECCF5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495E3-0666-F62E-3636-3FF408ED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DF82-79D2-6067-9ECF-2C1088BE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C6A6-AFDA-8C2B-36B5-D76EF0AD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BC95A-44C1-68AD-AE7E-60D906A3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7377-3A1B-6B99-B592-CF1A8486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9246-3272-8808-144A-DC0B9F76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2F0D9-056B-74B2-604C-C2EF8DCA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B422-62C7-1A3C-4AB2-FEE75C0F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E8FDF-3658-3E75-1F10-ECDC5AD1F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7F67A-822F-626B-AB76-979606A12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2B51A-4329-1EDA-A5BC-D463E12C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61835-1E5A-1555-1867-57E6F523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03D9C-D7BC-62C0-3ABB-190D1C16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3F273-5442-8C6B-587A-B6EB47DA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047D-2FE4-05B4-6A3D-29E90273F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1DB5-1857-A139-BC13-C16E8ECB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1ED5-5CE2-F041-B314-33006EBDE03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5035-5395-331C-AD8D-541173F66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6A9C-1F1D-3761-B0ED-B78A7AF44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C3FB-BBB2-0841-8F19-FFAAA58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3/folders/1YVbM7sK582uwJTf1Or7P-hrZrjZ2vaU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623D6-FEEE-D6CF-9418-DC55FFF28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106" y="766881"/>
            <a:ext cx="10231622" cy="3178689"/>
          </a:xfrm>
        </p:spPr>
        <p:txBody>
          <a:bodyPr>
            <a:normAutofit fontScale="90000"/>
          </a:bodyPr>
          <a:lstStyle/>
          <a:p>
            <a:br>
              <a:rPr lang="en-IN" sz="4400">
                <a:solidFill>
                  <a:srgbClr val="FFFFFF"/>
                </a:solidFill>
                <a:effectLst/>
                <a:latin typeface="Times"/>
              </a:rPr>
            </a:br>
            <a:br>
              <a:rPr lang="en-IN" sz="4400">
                <a:solidFill>
                  <a:srgbClr val="FFFFFF"/>
                </a:solidFill>
              </a:rPr>
            </a:br>
            <a:r>
              <a:rPr lang="en-IN" sz="6700">
                <a:solidFill>
                  <a:srgbClr val="FFFFFF"/>
                </a:solidFill>
                <a:effectLst/>
                <a:latin typeface="Cordia New"/>
                <a:cs typeface="Cordia New"/>
              </a:rPr>
              <a:t>Feature Analysis for Classification</a:t>
            </a:r>
            <a:br>
              <a:rPr lang="en-IN" sz="6700"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IN" sz="6700">
                <a:solidFill>
                  <a:srgbClr val="FFFFFF"/>
                </a:solidFill>
                <a:effectLst/>
                <a:latin typeface="Cordia New"/>
                <a:cs typeface="Cordia New"/>
              </a:rPr>
              <a:t>of Physical Actions Using</a:t>
            </a:r>
            <a:br>
              <a:rPr lang="en-IN" sz="6700"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IN" sz="6700">
                <a:solidFill>
                  <a:srgbClr val="FFFFFF"/>
                </a:solidFill>
                <a:effectLst/>
                <a:latin typeface="Cordia New"/>
                <a:cs typeface="Cordia New"/>
              </a:rPr>
              <a:t>Surface EMG Data</a:t>
            </a:r>
            <a:endParaRPr lang="en-US">
              <a:solidFill>
                <a:srgbClr val="FFFFFF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D44A0-15A8-7A58-67CC-36FAECD0E486}"/>
              </a:ext>
            </a:extLst>
          </p:cNvPr>
          <p:cNvSpPr txBox="1"/>
          <p:nvPr/>
        </p:nvSpPr>
        <p:spPr>
          <a:xfrm>
            <a:off x="9905999" y="4637128"/>
            <a:ext cx="4572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  <a:cs typeface="Calibri"/>
              </a:rPr>
              <a:t>Presented by:</a:t>
            </a:r>
          </a:p>
          <a:p>
            <a:r>
              <a:rPr lang="en-GB">
                <a:solidFill>
                  <a:schemeClr val="bg1"/>
                </a:solidFill>
                <a:cs typeface="Calibri"/>
              </a:rPr>
              <a:t>Manan Singal</a:t>
            </a:r>
          </a:p>
          <a:p>
            <a:r>
              <a:rPr lang="en-GB">
                <a:solidFill>
                  <a:schemeClr val="bg1"/>
                </a:solidFill>
                <a:cs typeface="Calibri"/>
              </a:rPr>
              <a:t>Vaibhav Sobti</a:t>
            </a:r>
          </a:p>
          <a:p>
            <a:r>
              <a:rPr lang="en-GB">
                <a:solidFill>
                  <a:schemeClr val="bg1"/>
                </a:solidFill>
                <a:cs typeface="Calibri"/>
              </a:rPr>
              <a:t>Disha Katia</a:t>
            </a:r>
          </a:p>
          <a:p>
            <a:r>
              <a:rPr lang="en-GB">
                <a:solidFill>
                  <a:schemeClr val="bg1"/>
                </a:solidFill>
                <a:cs typeface="Calibri"/>
              </a:rPr>
              <a:t>Keshvi Tomer</a:t>
            </a:r>
          </a:p>
          <a:p>
            <a:r>
              <a:rPr lang="en-GB">
                <a:solidFill>
                  <a:schemeClr val="bg1"/>
                </a:solidFill>
                <a:cs typeface="Calibri"/>
              </a:rPr>
              <a:t>Srijan Singh</a:t>
            </a:r>
          </a:p>
        </p:txBody>
      </p:sp>
    </p:spTree>
    <p:extLst>
      <p:ext uri="{BB962C8B-B14F-4D97-AF65-F5344CB8AC3E}">
        <p14:creationId xmlns:p14="http://schemas.microsoft.com/office/powerpoint/2010/main" val="272242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4B28-94B0-C497-21D8-97C4083B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Time Domain Statistics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7BBC-C0DD-DE81-DE63-675ED4E6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We have computed the mean value per window per channel per action per subject as follows: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First order mean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Second order mean: Variance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Third order mean: Skewness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Fourth order mean: Kurtosis</a:t>
            </a:r>
          </a:p>
          <a:p>
            <a:pPr marL="514350" indent="-514350">
              <a:buAutoNum type="arabicPeriod"/>
            </a:pPr>
            <a:endParaRPr lang="en-GB">
              <a:cs typeface="Calibri"/>
            </a:endParaRPr>
          </a:p>
          <a:p>
            <a:pPr marL="514350" indent="-514350"/>
            <a:r>
              <a:rPr lang="en-GB">
                <a:cs typeface="Calibri"/>
              </a:rPr>
              <a:t>Total 32 features obtained</a:t>
            </a:r>
          </a:p>
        </p:txBody>
      </p:sp>
    </p:spTree>
    <p:extLst>
      <p:ext uri="{BB962C8B-B14F-4D97-AF65-F5344CB8AC3E}">
        <p14:creationId xmlns:p14="http://schemas.microsoft.com/office/powerpoint/2010/main" val="180285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DB2E-B295-E6A4-371C-B15EEB7F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Inter-channel statistics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34F1-45F1-24E8-B555-A81D394A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Computed the covariance of channels taken two at a time</a:t>
            </a:r>
          </a:p>
          <a:p>
            <a:r>
              <a:rPr lang="en-GB">
                <a:cs typeface="Calibri"/>
              </a:rPr>
              <a:t>The covariance of the bicep and </a:t>
            </a:r>
            <a:r>
              <a:rPr lang="en-GB" err="1">
                <a:cs typeface="Calibri"/>
              </a:rPr>
              <a:t>tricep</a:t>
            </a:r>
            <a:r>
              <a:rPr lang="en-GB">
                <a:cs typeface="Calibri"/>
              </a:rPr>
              <a:t> channels were computed separate from the thighs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Total 12 features obtained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98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72E1-4227-4B7E-8721-E173EC1D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Log moments of Fourier spectra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1B18-10CB-8677-4176-8817A44C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The logarithms of moments and their ratios from the frequency domain are computed for the EMG segments.</a:t>
            </a:r>
          </a:p>
          <a:p>
            <a:r>
              <a:rPr lang="en-GB">
                <a:cs typeface="Calibri"/>
              </a:rPr>
              <a:t>L-point </a:t>
            </a:r>
            <a:r>
              <a:rPr lang="en-GB" err="1">
                <a:cs typeface="Calibri"/>
              </a:rPr>
              <a:t>fourier</a:t>
            </a:r>
            <a:r>
              <a:rPr lang="en-GB">
                <a:cs typeface="Calibri"/>
              </a:rPr>
              <a:t> transform was computed</a:t>
            </a:r>
          </a:p>
          <a:p>
            <a:r>
              <a:rPr lang="en-GB">
                <a:cs typeface="Calibri"/>
              </a:rPr>
              <a:t>Pair-wise features based on moment products were found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Total 136 features obtained</a:t>
            </a:r>
          </a:p>
        </p:txBody>
      </p:sp>
    </p:spTree>
    <p:extLst>
      <p:ext uri="{BB962C8B-B14F-4D97-AF65-F5344CB8AC3E}">
        <p14:creationId xmlns:p14="http://schemas.microsoft.com/office/powerpoint/2010/main" val="238499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64DE-5560-E0E4-9D66-71F2AA5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Spectral Band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941E-CF09-4404-49AB-81FC6951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To compute the spectral band power, we consider an auto-regressive model</a:t>
            </a:r>
          </a:p>
          <a:p>
            <a:r>
              <a:rPr lang="en-GB">
                <a:cs typeface="Calibri"/>
              </a:rPr>
              <a:t>We have made a 10th order approximation and calculated the spectral band power using burg's method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Total 80 features obtained</a:t>
            </a:r>
          </a:p>
        </p:txBody>
      </p:sp>
    </p:spTree>
    <p:extLst>
      <p:ext uri="{BB962C8B-B14F-4D97-AF65-F5344CB8AC3E}">
        <p14:creationId xmlns:p14="http://schemas.microsoft.com/office/powerpoint/2010/main" val="32840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4B5-A24D-EC9C-1531-A3270CAB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Local Binary Patterns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F72D-8ED1-CD0D-0306-75083C57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We have further divided each of our 15 windows to windows of 5 samples each</a:t>
            </a:r>
          </a:p>
          <a:p>
            <a:r>
              <a:rPr lang="en-GB">
                <a:cs typeface="Calibri"/>
              </a:rPr>
              <a:t>We then calculated the local mean of these samples and checked relatively if each sample is above the local mean or below it marking them as 1 and 0 respectively to obtain a binary pattern for each sub-window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Total 16 features were obtained</a:t>
            </a:r>
          </a:p>
        </p:txBody>
      </p:sp>
    </p:spTree>
    <p:extLst>
      <p:ext uri="{BB962C8B-B14F-4D97-AF65-F5344CB8AC3E}">
        <p14:creationId xmlns:p14="http://schemas.microsoft.com/office/powerpoint/2010/main" val="91557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4CFD-D8A0-E0FC-1050-E16C2A62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Obtained matrices for features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CEBB6B5-697B-912B-E707-41C47D6B9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" t="24528" b="-236"/>
          <a:stretch/>
        </p:blipFill>
        <p:spPr>
          <a:xfrm>
            <a:off x="1263948" y="2376065"/>
            <a:ext cx="9663891" cy="2332478"/>
          </a:xfrm>
        </p:spPr>
      </p:pic>
    </p:spTree>
    <p:extLst>
      <p:ext uri="{BB962C8B-B14F-4D97-AF65-F5344CB8AC3E}">
        <p14:creationId xmlns:p14="http://schemas.microsoft.com/office/powerpoint/2010/main" val="224399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185F-31C4-23E6-F6F2-9E9744CD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Classifier: Support Vector Machine (SVM)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D8003A-AC9B-998F-E50C-C33BE1F3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1" y="1602735"/>
            <a:ext cx="5856328" cy="49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11F0-E951-4474-4998-D9D0719E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and Accuracy: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86BD-1951-F2A6-7AC5-2376AB37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Using SVM classifier we have input a feature matrix and class matrix and have made a model</a:t>
            </a:r>
          </a:p>
          <a:p>
            <a:r>
              <a:rPr lang="en-US">
                <a:cs typeface="Calibri"/>
              </a:rPr>
              <a:t>We have trained the model on 75% of the data-set and tested it on the remaining 25%.</a:t>
            </a:r>
          </a:p>
          <a:p>
            <a:r>
              <a:rPr lang="en-US">
                <a:cs typeface="Calibri"/>
              </a:rPr>
              <a:t>We have achieved an accuracy of 65% using this model</a:t>
            </a:r>
          </a:p>
          <a:p>
            <a:r>
              <a:rPr lang="en-US">
                <a:cs typeface="Calibri"/>
              </a:rPr>
              <a:t>Link to code: </a:t>
            </a:r>
            <a:r>
              <a:rPr lang="en-US">
                <a:cs typeface="Calibri"/>
                <a:hlinkClick r:id="rId2"/>
              </a:rPr>
              <a:t>Feature Extraction and Analysis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28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6AB5-D02B-47C7-48B1-3FF020A8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 done from our 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5F97-080A-B5B9-0EEC-9DF93448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have implemented the given paper to obtain results as follows:</a:t>
            </a:r>
          </a:p>
          <a:p>
            <a:r>
              <a:rPr lang="en-US">
                <a:cs typeface="Calibri"/>
              </a:rPr>
              <a:t>Separation and labeling of data according to the classes</a:t>
            </a:r>
            <a:endParaRPr lang="en-US"/>
          </a:p>
          <a:p>
            <a:r>
              <a:rPr lang="en-US">
                <a:cs typeface="Calibri"/>
              </a:rPr>
              <a:t>Windowing of samples</a:t>
            </a:r>
          </a:p>
          <a:p>
            <a:r>
              <a:rPr lang="en-US">
                <a:cs typeface="Calibri"/>
              </a:rPr>
              <a:t>Extraction of a total of 276 features from the given data</a:t>
            </a:r>
          </a:p>
          <a:p>
            <a:r>
              <a:rPr lang="en-US">
                <a:cs typeface="Calibri"/>
              </a:rPr>
              <a:t>Training Support Vector Machine using the feature set and class matrix</a:t>
            </a:r>
          </a:p>
          <a:p>
            <a:r>
              <a:rPr lang="en-US">
                <a:cs typeface="Calibri"/>
              </a:rPr>
              <a:t>Testing the model for its accuracy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13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724D-D130-85F2-E5CA-E448A3BA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29" y="2585811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FUTURE PROSPECTS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8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5D6E6-9D21-3DC9-26A7-D6639B72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6" y="962167"/>
            <a:ext cx="3482003" cy="580883"/>
          </a:xfrm>
        </p:spPr>
        <p:txBody>
          <a:bodyPr anchor="t">
            <a:noAutofit/>
          </a:bodyPr>
          <a:lstStyle/>
          <a:p>
            <a:pPr algn="r"/>
            <a:r>
              <a:rPr lang="en-US" b="1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4446-55CE-6B48-73C2-84030B21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365" y="1255244"/>
            <a:ext cx="6858113" cy="3742180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/>
              <a:t>Need to develop better ways for therapeutic rehabilitation of physical disabled than the ones we currently provide</a:t>
            </a:r>
            <a:endParaRPr lang="en-IN" sz="2200">
              <a:cs typeface="Calibri"/>
            </a:endParaRPr>
          </a:p>
          <a:p>
            <a:r>
              <a:rPr lang="en-IN" sz="2200"/>
              <a:t>Design an engineering solution is to sense the required myoelectric signal, assuming the signal has a causal relation to the intended motion, using an EMG sensor on the muscle surface and extracting the relevant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/>
              <a:t>There is a need to design and develop a suitable Pattern recognition Algorithm and the hardware to cope up with the complexity of human system and adapt to uncertain environment.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F341-CEDB-3BE8-95E9-688854DE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9E34-EA1D-BBF0-4F5E-F5C2A68E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b="1"/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Recording biological EMG signals from individuals</a:t>
            </a:r>
            <a:endParaRPr lang="en-IN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Analysis of useful features followed by their extraction from the signal data.</a:t>
            </a:r>
            <a:endParaRPr lang="en-IN">
              <a:cs typeface="Calibri"/>
            </a:endParaRPr>
          </a:p>
          <a:p>
            <a:r>
              <a:rPr lang="en-IN">
                <a:cs typeface="Calibri"/>
              </a:rPr>
              <a:t>Classification of Data</a:t>
            </a:r>
            <a:endParaRPr lang="en-IN"/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Analysis of the features</a:t>
            </a:r>
            <a:endParaRPr lang="en-IN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265D-EF01-9685-BEAC-21854E9D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94" y="72174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>
                <a:cs typeface="Calibri Light"/>
              </a:rPr>
              <a:t>Physical Action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6B19-A246-9239-D1A3-D2285F89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64" y="1845791"/>
            <a:ext cx="5315189" cy="353508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IN" sz="2000" b="1">
              <a:cs typeface="Calibri"/>
            </a:endParaRPr>
          </a:p>
          <a:p>
            <a:r>
              <a:rPr lang="en-US" sz="2000">
                <a:cs typeface="Calibri"/>
              </a:rPr>
              <a:t>The data-set we have worked on has been obtained from the UCI Machine Learning Repository (2013)</a:t>
            </a:r>
          </a:p>
          <a:p>
            <a:r>
              <a:rPr lang="en-US" sz="2000">
                <a:cs typeface="Calibri"/>
              </a:rPr>
              <a:t>It comprises of recorded EMG data of 4 subjects, while they performed 20 different physical activities.</a:t>
            </a:r>
          </a:p>
          <a:p>
            <a:r>
              <a:rPr lang="en-US" sz="2000">
                <a:cs typeface="Calibri"/>
              </a:rPr>
              <a:t>8 EMG electrodes were placed on each subject, 4 on the biceps and triceps, next 4 on thighs and hamstring muscle.</a:t>
            </a:r>
          </a:p>
          <a:p>
            <a:r>
              <a:rPr lang="en-US" sz="2000">
                <a:cs typeface="Calibri"/>
              </a:rPr>
              <a:t>Each channel consists of approximately 10,000 values.</a:t>
            </a: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6" descr="Soccer Player">
            <a:extLst>
              <a:ext uri="{FF2B5EF4-FFF2-40B4-BE49-F238E27FC236}">
                <a16:creationId xmlns:a16="http://schemas.microsoft.com/office/drawing/2014/main" id="{C1407814-BCF9-BE47-820F-16539AB1E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1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235BD-1280-3BDA-0F50-AE9FF6D9CC5E}"/>
              </a:ext>
            </a:extLst>
          </p:cNvPr>
          <p:cNvSpPr txBox="1"/>
          <p:nvPr/>
        </p:nvSpPr>
        <p:spPr>
          <a:xfrm>
            <a:off x="687583" y="263857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ACTION CATEGORIES AND CLASS LABELS</a:t>
            </a:r>
          </a:p>
        </p:txBody>
      </p:sp>
      <p:pic>
        <p:nvPicPr>
          <p:cNvPr id="5" name="Content Placeholder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AEA0D790-FAF1-84C1-D4CA-2EBB8B730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8" t="12070" r="6770" b="35065"/>
          <a:stretch/>
        </p:blipFill>
        <p:spPr>
          <a:xfrm>
            <a:off x="4675959" y="937071"/>
            <a:ext cx="6725119" cy="45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92D38F94-2AB5-9D81-DF5C-1582A492F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148" y="1284939"/>
            <a:ext cx="8034948" cy="52539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945A7A-129C-34DA-4309-38E3E7EFC63C}"/>
              </a:ext>
            </a:extLst>
          </p:cNvPr>
          <p:cNvSpPr txBox="1"/>
          <p:nvPr/>
        </p:nvSpPr>
        <p:spPr>
          <a:xfrm>
            <a:off x="2331590" y="364717"/>
            <a:ext cx="68645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>
                <a:cs typeface="Calibri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46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F778-A8CB-4029-55A3-6B81C5A8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431" y="384663"/>
            <a:ext cx="10515600" cy="1325563"/>
          </a:xfrm>
        </p:spPr>
        <p:txBody>
          <a:bodyPr/>
          <a:lstStyle/>
          <a:p>
            <a:r>
              <a:rPr lang="en-US"/>
              <a:t>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CC17-F26F-C006-8A2F-0C070E31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B1DAE-E672-9135-F8E9-F12CF2790EAF}"/>
              </a:ext>
            </a:extLst>
          </p:cNvPr>
          <p:cNvSpPr txBox="1"/>
          <p:nvPr/>
        </p:nvSpPr>
        <p:spPr>
          <a:xfrm>
            <a:off x="1237435" y="1589127"/>
            <a:ext cx="94175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The Dataset consisted of 80 files corresponding to 20 actions by each subject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Each file contained a ~10,000 x 8 matrix </a:t>
            </a: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0A6730-47C2-1CEC-DD8D-A32D6209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3" y="2342782"/>
            <a:ext cx="7093763" cy="44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9329-FFE8-1D5C-C76E-CE37E87D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72" y="39484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Windowing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71AB17-4C31-367A-705A-DDB5C2A31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873" y="1545573"/>
            <a:ext cx="5965382" cy="342000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89653-23D6-B2C3-3A44-6FA7781D5BFF}"/>
              </a:ext>
            </a:extLst>
          </p:cNvPr>
          <p:cNvSpPr txBox="1"/>
          <p:nvPr/>
        </p:nvSpPr>
        <p:spPr>
          <a:xfrm>
            <a:off x="719015" y="1820612"/>
            <a:ext cx="4706722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We have used non-overlapping sliding window of ~666 samples each 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For a total of 10,000 samples, we get 15 windows: 1 window per trial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08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F665-6070-D9BF-3A0C-4A7164EB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Extraction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94F1-1FC5-C480-FEF1-8CF61D54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1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Extracted features: 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Time domain Statistics: mean, variance, skewness, kurtosis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Inter- channel statistics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Log moments of Fourier Spectra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Spectral Band powers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Local Binary Patterns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46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9" ma:contentTypeDescription="Create a new document." ma:contentTypeScope="" ma:versionID="a752812c774b21ede5a27d8346ab7ba2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ba939a94fbf529e15bd0db00b4c05adb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fde4b83-6607-4aa8-b6b8-0b0697aed1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620d777-3699-47a7-a286-31509932850a}" ma:internalName="TaxCatchAll" ma:showField="CatchAllData" ma:web="e54ebed8-a7c8-4715-b082-223c5f1ad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4ebed8-a7c8-4715-b082-223c5f1ad7cd" xsi:nil="true"/>
    <lcf76f155ced4ddcb4097134ff3c332f xmlns="1bdeda23-9c2b-4dd4-9f33-26fb157f4c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B436AE-314E-48ED-9E37-B9557FEB313C}">
  <ds:schemaRefs>
    <ds:schemaRef ds:uri="1bdeda23-9c2b-4dd4-9f33-26fb157f4cc6"/>
    <ds:schemaRef ds:uri="e54ebed8-a7c8-4715-b082-223c5f1ad7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62AB3E-E0C9-498B-9FF6-0A9522CE6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8ED0FF-D51B-492D-A830-BF46DFFD6F7C}">
  <ds:schemaRefs>
    <ds:schemaRef ds:uri="1bdeda23-9c2b-4dd4-9f33-26fb157f4cc6"/>
    <ds:schemaRef ds:uri="e54ebed8-a7c8-4715-b082-223c5f1ad7c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 2013 - 2022</vt:lpstr>
      <vt:lpstr>  Feature Analysis for Classification of Physical Actions Using Surface EMG Data</vt:lpstr>
      <vt:lpstr>BACKGROUND</vt:lpstr>
      <vt:lpstr>OBJECTIVE</vt:lpstr>
      <vt:lpstr>Physical Action Dataset</vt:lpstr>
      <vt:lpstr>PowerPoint Presentation</vt:lpstr>
      <vt:lpstr>PowerPoint Presentation</vt:lpstr>
      <vt:lpstr>ANALYSIS OF THE DATASET</vt:lpstr>
      <vt:lpstr>Windowing</vt:lpstr>
      <vt:lpstr>Feature Extraction</vt:lpstr>
      <vt:lpstr>Time Domain Statistics</vt:lpstr>
      <vt:lpstr>Inter-channel statistics</vt:lpstr>
      <vt:lpstr>Log moments of Fourier spectra</vt:lpstr>
      <vt:lpstr>Spectral Band Power</vt:lpstr>
      <vt:lpstr>Local Binary Patterns</vt:lpstr>
      <vt:lpstr>Obtained matrices for features</vt:lpstr>
      <vt:lpstr>Classifier: Support Vector Machine (SVM)</vt:lpstr>
      <vt:lpstr>Results and Accuracy:</vt:lpstr>
      <vt:lpstr>Work done from our end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Feature Analysis for Classification of Physical Actions Using Surface EMG Data</dc:title>
  <dc:creator>keshvitomer664@gmail.com</dc:creator>
  <cp:revision>1</cp:revision>
  <dcterms:created xsi:type="dcterms:W3CDTF">2023-05-11T12:11:57Z</dcterms:created>
  <dcterms:modified xsi:type="dcterms:W3CDTF">2023-05-12T11:27:25Z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  <property fmtid="{D5CDD505-2E9C-101B-9397-08002B2CF9AE}" pid="3" name="MediaServiceImageTags">
    <vt:lpwstr/>
  </property>
</Properties>
</file>