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notesMasterIdLst>
    <p:notesMasterId r:id="rId18"/>
  </p:notesMasterIdLst>
  <p:sldIdLst>
    <p:sldId id="256" r:id="rId2"/>
    <p:sldId id="260" r:id="rId3"/>
    <p:sldId id="262" r:id="rId4"/>
    <p:sldId id="257" r:id="rId5"/>
    <p:sldId id="261" r:id="rId6"/>
    <p:sldId id="258" r:id="rId7"/>
    <p:sldId id="259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9" autoAdjust="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15173-A42A-40AA-B850-703A05BE9412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E69DF-B31D-4165-9A27-7179B6A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E69DF-B31D-4165-9A27-7179B6AF2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5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142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68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7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9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8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C128-C032-4E1B-A91C-A9EE244C63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9DF7EA-F6F5-4061-ABAA-9A2738D5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512" y="3310683"/>
            <a:ext cx="9677399" cy="90387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Customers </a:t>
            </a:r>
            <a:r>
              <a:rPr lang="en-US" dirty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ersus Subscribers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913" y="4214562"/>
            <a:ext cx="8915399" cy="1126283"/>
          </a:xfrm>
        </p:spPr>
        <p:txBody>
          <a:bodyPr/>
          <a:lstStyle/>
          <a:p>
            <a:r>
              <a:rPr lang="en-US" dirty="0" smtClean="0"/>
              <a:t>What makes subscriber different from casual customers?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37857" y="6211669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Date: 24 </a:t>
            </a:r>
            <a:r>
              <a:rPr lang="en-US" dirty="0">
                <a:solidFill>
                  <a:schemeClr val="tx2"/>
                </a:solidFill>
              </a:rPr>
              <a:t>J</a:t>
            </a:r>
            <a:r>
              <a:rPr lang="en-US" dirty="0" smtClean="0">
                <a:solidFill>
                  <a:schemeClr val="tx2"/>
                </a:solidFill>
              </a:rPr>
              <a:t>uly 2021.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By: Srijan Sharma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927100"/>
            <a:ext cx="642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was clear that: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Subscribers were generally older than customers.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Customers always had greater trip duration.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305300"/>
            <a:ext cx="8039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However reason behind these observations require more data </a:t>
            </a:r>
          </a:p>
          <a:p>
            <a:r>
              <a:rPr lang="en-US" dirty="0" smtClean="0"/>
              <a:t>     related to customers like Are they tourist?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So we need some personal data in order to further test our hypothesis, but credentials are not needed.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2404428"/>
            <a:ext cx="7327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Hypothesis: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Subscribers at older age want to live a healthier life while customers want to travel a lot as they are young.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Customers are mostly tourists and that’s why they have</a:t>
            </a:r>
          </a:p>
          <a:p>
            <a:pPr lvl="1"/>
            <a:r>
              <a:rPr lang="en-US" dirty="0" smtClean="0"/>
              <a:t>     longer trip durations.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3500" y="2895600"/>
            <a:ext cx="902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Customers differ from subscriber in terms of location as well.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15818"/>
            <a:ext cx="6286500" cy="6742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19"/>
            <a:ext cx="5905500" cy="674218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334432">
            <a:off x="11533680" y="893190"/>
            <a:ext cx="554639" cy="1261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4432">
            <a:off x="10284338" y="5033390"/>
            <a:ext cx="554639" cy="1261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7334432">
            <a:off x="8972706" y="3306190"/>
            <a:ext cx="554639" cy="1261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334432">
            <a:off x="4383006" y="3842589"/>
            <a:ext cx="554639" cy="1261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7334432">
            <a:off x="4785557" y="4527636"/>
            <a:ext cx="554639" cy="1261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7334432">
            <a:off x="5188107" y="5569788"/>
            <a:ext cx="554639" cy="1261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000" y="2133600"/>
            <a:ext cx="873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Customer tends to have different location when compared to Subscribers. As we saw in top 3 stations where trips were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could ensure the fact that customer are generally tourists coming mostly to visit some locations.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confirm this we need map and tourism data to locate stations and compare them with places having increased tourism.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means we would target are user on the basis of location where non-subscriber customers are more.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4000" y="711200"/>
            <a:ext cx="4445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Location and Customers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325" y="2719610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Conclusion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49500"/>
            <a:ext cx="8915400" cy="3777622"/>
          </a:xfrm>
        </p:spPr>
        <p:txBody>
          <a:bodyPr/>
          <a:lstStyle/>
          <a:p>
            <a:r>
              <a:rPr lang="en-US" dirty="0" smtClean="0"/>
              <a:t>We saw that there are lots of difference between normal customers and subscribers.</a:t>
            </a:r>
          </a:p>
          <a:p>
            <a:r>
              <a:rPr lang="en-US" dirty="0" smtClean="0"/>
              <a:t>We also saw location is also a factor that plays an important role</a:t>
            </a:r>
          </a:p>
          <a:p>
            <a:r>
              <a:rPr lang="en-US" dirty="0" smtClean="0"/>
              <a:t>We have lots of insights yet we are not sure what are the cause of these insights as we don’t have sufficient data. We need more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2694210"/>
            <a:ext cx="8911687" cy="81099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Thank you for your time!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0313" y="3320534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Any questions or suggestions?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234" y="687389"/>
            <a:ext cx="8596668" cy="73501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Contents to discuss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412" y="1866900"/>
            <a:ext cx="8915400" cy="3777622"/>
          </a:xfrm>
        </p:spPr>
        <p:txBody>
          <a:bodyPr/>
          <a:lstStyle/>
          <a:p>
            <a:r>
              <a:rPr lang="en-US" dirty="0" smtClean="0"/>
              <a:t>Dataset and Assumption.</a:t>
            </a:r>
          </a:p>
          <a:p>
            <a:r>
              <a:rPr lang="en-US" dirty="0" smtClean="0"/>
              <a:t>Graphs and Questions.</a:t>
            </a:r>
          </a:p>
          <a:p>
            <a:r>
              <a:rPr lang="en-US" dirty="0" smtClean="0"/>
              <a:t>Recommendations and Hypothesis.</a:t>
            </a:r>
          </a:p>
          <a:p>
            <a:r>
              <a:rPr lang="en-US" dirty="0" smtClean="0"/>
              <a:t>Conclusion.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713" y="2694210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Dataset and Assumptions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925" y="15875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Taken Dataset was a public dataset provided by organization.</a:t>
            </a:r>
          </a:p>
          <a:p>
            <a:r>
              <a:rPr lang="en-US" dirty="0" smtClean="0"/>
              <a:t>Dataset has three main features trip duration, customer type and birth year.</a:t>
            </a:r>
          </a:p>
          <a:p>
            <a:r>
              <a:rPr lang="en-US" b="1" dirty="0" smtClean="0"/>
              <a:t>Assumption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trip duration was the key to differentiate between customer and subscribers.</a:t>
            </a:r>
          </a:p>
          <a:p>
            <a:pPr lvl="1"/>
            <a:r>
              <a:rPr lang="en-US" dirty="0" smtClean="0"/>
              <a:t>Dataset was of 2019, It was assumed to be true for 2021 as well.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Dataset was cleaned and engineered to meet requirements and standards.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625" y="2757710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Graphs and Questions</a:t>
            </a:r>
          </a:p>
        </p:txBody>
      </p:sp>
    </p:spTree>
    <p:extLst>
      <p:ext uri="{BB962C8B-B14F-4D97-AF65-F5344CB8AC3E}">
        <p14:creationId xmlns:p14="http://schemas.microsoft.com/office/powerpoint/2010/main" val="7584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431800"/>
            <a:ext cx="6578600" cy="6007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930029">
            <a:off x="8722536" y="4643909"/>
            <a:ext cx="978408" cy="177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49501" y="1929189"/>
            <a:ext cx="31114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Subscriber line start before customer line.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ubscriber are generally older than customer by 4 years at least.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Reason might be care for health condition as a person grows old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94001" y="657275"/>
            <a:ext cx="302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Birth year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6849" y="723900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Trip duration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522218"/>
            <a:ext cx="6756400" cy="6183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7300" y="2321247"/>
            <a:ext cx="2745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weekly trips for customer is always longer.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Surprisingly difference in trip duration is greater than 2X.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9200" y="74930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Gender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88" y="382518"/>
            <a:ext cx="7454912" cy="6475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500" y="2133600"/>
            <a:ext cx="2325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Our target audience does not depend upon gender.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It’s not possible to differentiate between them.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7396212" y="3649712"/>
            <a:ext cx="218976" cy="180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10633171" y="271033"/>
            <a:ext cx="171253" cy="1651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2025" y="2770410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Recommendations and Hypothesis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440</Words>
  <Application>Microsoft Office PowerPoint</Application>
  <PresentationFormat>Widescreen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Wisp</vt:lpstr>
      <vt:lpstr>Customers versus Subscribers</vt:lpstr>
      <vt:lpstr>Contents to discuss</vt:lpstr>
      <vt:lpstr>Dataset and Assumptions</vt:lpstr>
      <vt:lpstr>PowerPoint Presentation</vt:lpstr>
      <vt:lpstr>Graphs and Questions</vt:lpstr>
      <vt:lpstr>PowerPoint Presentation</vt:lpstr>
      <vt:lpstr>PowerPoint Presentation</vt:lpstr>
      <vt:lpstr>PowerPoint Presentation</vt:lpstr>
      <vt:lpstr>Recommendations and Hypothesis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Thank you for your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Versus Subscribers</dc:title>
  <dc:creator>srijan</dc:creator>
  <cp:lastModifiedBy>srijan</cp:lastModifiedBy>
  <cp:revision>15</cp:revision>
  <dcterms:created xsi:type="dcterms:W3CDTF">2021-07-24T00:06:05Z</dcterms:created>
  <dcterms:modified xsi:type="dcterms:W3CDTF">2021-07-24T02:20:19Z</dcterms:modified>
</cp:coreProperties>
</file>