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>
      <p:cViewPr varScale="1">
        <p:scale>
          <a:sx n="74" d="100"/>
          <a:sy n="74" d="100"/>
        </p:scale>
        <p:origin x="811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0" y="74294"/>
            <a:ext cx="93726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pc="15" dirty="0"/>
              <a:t>  CAPSTONE PROJECT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673788-3041-D758-217F-164F24FF967B}"/>
              </a:ext>
            </a:extLst>
          </p:cNvPr>
          <p:cNvSpPr txBox="1"/>
          <p:nvPr/>
        </p:nvSpPr>
        <p:spPr>
          <a:xfrm rot="10800000" flipV="1">
            <a:off x="3752850" y="3815004"/>
            <a:ext cx="488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Presented By </a:t>
            </a:r>
          </a:p>
          <a:p>
            <a:pPr algn="l"/>
            <a:r>
              <a:rPr lang="en-IN" b="1" dirty="0"/>
              <a:t>Srija-R</a:t>
            </a:r>
            <a:endParaRPr lang="en-001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sz="20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308A89-B379-2A38-7ACF-0D487C0E3DE0}"/>
              </a:ext>
            </a:extLst>
          </p:cNvPr>
          <p:cNvSpPr txBox="1"/>
          <p:nvPr/>
        </p:nvSpPr>
        <p:spPr>
          <a:xfrm>
            <a:off x="914400" y="2194867"/>
            <a:ext cx="82486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Let’s delve into the results of hotel booking analysis based on the available data. Here are some key insights: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Cancellation Patterns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Average Daily Rates (ADR)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Guest Behavior Insights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Additional Measures to Reduce Cancellations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Remember that these insights can inform decision-making and help hotel owners enhance revenue and guest satisfaction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5599F3-C8C4-78DB-3085-956E8D41EE06}"/>
              </a:ext>
            </a:extLst>
          </p:cNvPr>
          <p:cNvSpPr txBox="1"/>
          <p:nvPr/>
        </p:nvSpPr>
        <p:spPr>
          <a:xfrm>
            <a:off x="2061880" y="2314575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rebuchet MS" panose="020B0603020202020204" pitchFamily="34" charset="0"/>
              </a:rPr>
              <a:t>HOTEL BOOKING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E2EA1D-D275-C877-E01E-6653AAC1DB1C}"/>
              </a:ext>
            </a:extLst>
          </p:cNvPr>
          <p:cNvSpPr txBox="1"/>
          <p:nvPr/>
        </p:nvSpPr>
        <p:spPr>
          <a:xfrm>
            <a:off x="1596010" y="1448730"/>
            <a:ext cx="88814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rebuchet MS" panose="020B0603020202020204" pitchFamily="34" charset="0"/>
              </a:rPr>
              <a:t>PROBLEM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rebuchet MS" panose="020B0603020202020204" pitchFamily="34" charset="0"/>
              </a:rPr>
              <a:t>PROJECT 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rebuchet MS" panose="020B0603020202020204" pitchFamily="34" charset="0"/>
              </a:rPr>
              <a:t>WHO ARE THE END USERS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rebuchet MS" panose="020B0603020202020204" pitchFamily="34" charset="0"/>
              </a:rPr>
              <a:t>YOUR SOLUTIONS AND ITS VALUE PROPOSITION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rebuchet MS" panose="020B0603020202020204" pitchFamily="34" charset="0"/>
              </a:rPr>
              <a:t>THE WOW IN YOUR SOLUTION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rebuchet MS" panose="020B0603020202020204" pitchFamily="34" charset="0"/>
              </a:rPr>
              <a:t>MODELLING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rebuchet MS" panose="020B0603020202020204" pitchFamily="34" charset="0"/>
              </a:rPr>
              <a:t>RESULTS</a:t>
            </a:r>
          </a:p>
          <a:p>
            <a:endParaRPr lang="en-IN" sz="2800" dirty="0"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800" dirty="0"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8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C834D5-4A6A-805E-2937-E6DF1FD4AE24}"/>
              </a:ext>
            </a:extLst>
          </p:cNvPr>
          <p:cNvSpPr txBox="1"/>
          <p:nvPr/>
        </p:nvSpPr>
        <p:spPr>
          <a:xfrm>
            <a:off x="689985" y="2106632"/>
            <a:ext cx="7315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800" dirty="0">
                <a:solidFill>
                  <a:srgbClr val="242424"/>
                </a:solidFill>
                <a:effectLst/>
                <a:latin typeface="Aptos Narrow" panose="020F0502020204030204" pitchFamily="34" charset="0"/>
              </a:rPr>
              <a:t>Have you ever wondered when the best time of year to book a hotel room is? Or the optimal length of stay in order to get the best daily rate? What if you wanted to predict whether or not a hotel was likely to receive a disproportionately high number of special requests? 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All personally identifying information has been removed from the data. Explore and </a:t>
            </a:r>
            <a:r>
              <a:rPr lang="en-US" sz="1800" dirty="0" err="1">
                <a:solidFill>
                  <a:srgbClr val="242424"/>
                </a:solidFill>
                <a:effectLst/>
                <a:latin typeface="Aptos Narrow" panose="020F0502020204030204" pitchFamily="34" charset="0"/>
              </a:rPr>
              <a:t>analyse</a:t>
            </a:r>
            <a:r>
              <a:rPr lang="en-US" sz="1800" dirty="0">
                <a:solidFill>
                  <a:srgbClr val="242424"/>
                </a:solidFill>
                <a:effectLst/>
                <a:latin typeface="Aptos Narrow" panose="020F0502020204030204" pitchFamily="34" charset="0"/>
              </a:rPr>
              <a:t> the data to discover important factors that govern the bookings. </a:t>
            </a:r>
          </a:p>
          <a:p>
            <a:pPr rtl="0"/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br>
              <a:rPr lang="en-US" dirty="0">
                <a:effectLst/>
              </a:rPr>
            </a:br>
            <a:endParaRPr lang="en-IN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41A477-3CCF-B526-46A8-CCC4D3A97A28}"/>
              </a:ext>
            </a:extLst>
          </p:cNvPr>
          <p:cNvSpPr txBox="1"/>
          <p:nvPr/>
        </p:nvSpPr>
        <p:spPr>
          <a:xfrm>
            <a:off x="990600" y="2186016"/>
            <a:ext cx="800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The primary objective of this project is to </a:t>
            </a: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analyze hotel bookings data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, specifically focusing on cancellations and their underlying patterns. By understanding these patterns, we can suggest measures that hotel owners can implement to </a:t>
            </a: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reduce cancellations and secure revenue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dirty="0">
                <a:solidFill>
                  <a:srgbClr val="111111"/>
                </a:solidFill>
                <a:latin typeface="-apple-system"/>
              </a:rPr>
              <a:t>          He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re are the key points covered in this analysis: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Dataset Introduction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111111"/>
                </a:solidFill>
                <a:effectLst/>
                <a:latin typeface="-apple-system"/>
              </a:rPr>
              <a:t>Cancellation Trends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111111"/>
                </a:solidFill>
                <a:effectLst/>
                <a:latin typeface="-apple-system"/>
              </a:rPr>
              <a:t>Topics Studied</a:t>
            </a:r>
            <a:endParaRPr lang="en-IN" b="1" dirty="0">
              <a:solidFill>
                <a:srgbClr val="111111"/>
              </a:solidFill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111111"/>
                </a:solidFill>
                <a:effectLst/>
                <a:latin typeface="-apple-system"/>
              </a:rPr>
              <a:t>Recommendations</a:t>
            </a:r>
            <a:endParaRPr lang="en-US" b="1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2824B1-414F-4D8F-5661-2D51AE00B31A}"/>
              </a:ext>
            </a:extLst>
          </p:cNvPr>
          <p:cNvSpPr txBox="1"/>
          <p:nvPr/>
        </p:nvSpPr>
        <p:spPr>
          <a:xfrm>
            <a:off x="739775" y="2590800"/>
            <a:ext cx="845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In the context of </a:t>
            </a: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hotel booking analysis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, the </a:t>
            </a: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end users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 typically include: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Hotel Owners and Managers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Revenue Managers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Marketing Teams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Customer Service Representatives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Data Analysts and Data Scientists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27AE6F-B49B-96B9-654A-3D97DA3BD258}"/>
              </a:ext>
            </a:extLst>
          </p:cNvPr>
          <p:cNvSpPr txBox="1"/>
          <p:nvPr/>
        </p:nvSpPr>
        <p:spPr>
          <a:xfrm>
            <a:off x="2895600" y="2019300"/>
            <a:ext cx="69913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en-US" b="1" dirty="0">
                <a:solidFill>
                  <a:srgbClr val="111111"/>
                </a:solidFill>
                <a:latin typeface="-apple-system"/>
              </a:rPr>
              <a:t>S</a:t>
            </a: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olution and its value propositions in hotel booking analysis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Solution Overview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Our comprehensive analysis provides actionable insights for hotel owners, managers, and revenue teams.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We focus on understanding cancellation patterns, pricing strategies, and guest preferences.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Value Propositions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Optimized Cancellation Policies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Revenue Enhancement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Platform Insights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Guest Segmentation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Yearly Trends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In summary, our solution empowers stakeholders with data-driven decisions, leading to improved revenue, guest satisfaction, and operational efficiency.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792480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274DC6-C442-583D-8057-94C39D1CE683}"/>
              </a:ext>
            </a:extLst>
          </p:cNvPr>
          <p:cNvSpPr txBox="1"/>
          <p:nvPr/>
        </p:nvSpPr>
        <p:spPr>
          <a:xfrm>
            <a:off x="2362200" y="1524000"/>
            <a:ext cx="69948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Let’s explore the </a:t>
            </a: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wow factor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 in our hotel booking analysis solution: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Predictive Personalization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Our solution goes beyond basic analysis by predicting individual guest preferences.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By analyzing historical data, we can recommend personalized experiences for each guest.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Imagine a guest receiving a room upgrade or a personalized welcome package based on their past behavior.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Dynamic Pricing Algorithms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Our algorithms adjust room rates in real time based on demand, seasonality, and other factors.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Guests benefit from competitive prices, while hotels maximize revenue.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Picture a guest booking a room at the perfect price, tailored to their booking time and length of stay.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58870" y="1184826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C61CF0DF-1233-E48C-A622-B12093CAA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15498"/>
            <a:ext cx="6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1B3D44-004B-D553-B31A-1C08072740A8}"/>
              </a:ext>
            </a:extLst>
          </p:cNvPr>
          <p:cNvSpPr txBox="1"/>
          <p:nvPr/>
        </p:nvSpPr>
        <p:spPr>
          <a:xfrm>
            <a:off x="1632324" y="2396862"/>
            <a:ext cx="6673475" cy="2765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D30D18-06A8-98D3-BC8F-CEB9B4D8CE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1" t="30768" r="49052" b="31541"/>
          <a:stretch/>
        </p:blipFill>
        <p:spPr>
          <a:xfrm>
            <a:off x="600106" y="1745234"/>
            <a:ext cx="3971893" cy="26743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A5C4DB-F808-85EB-C338-E6610DAAD5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5" t="20249" r="36251" b="20406"/>
          <a:stretch/>
        </p:blipFill>
        <p:spPr>
          <a:xfrm>
            <a:off x="4743198" y="1372241"/>
            <a:ext cx="5067552" cy="38773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599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 CAPSTONE PROJECT 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yuvashree Natarajan</dc:creator>
  <cp:lastModifiedBy>Jeen anne Suvitha D</cp:lastModifiedBy>
  <cp:revision>4</cp:revision>
  <dcterms:created xsi:type="dcterms:W3CDTF">2024-04-01T12:33:22Z</dcterms:created>
  <dcterms:modified xsi:type="dcterms:W3CDTF">2024-04-03T08:04:25Z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</Properties>
</file>