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66A1-09E5-7354-3152-2628F8AE5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094806-1409-881C-6E74-1EAA374DA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51CCF2-6E7E-B246-E4DB-91B321C857B2}"/>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5" name="Footer Placeholder 4">
            <a:extLst>
              <a:ext uri="{FF2B5EF4-FFF2-40B4-BE49-F238E27FC236}">
                <a16:creationId xmlns:a16="http://schemas.microsoft.com/office/drawing/2014/main" id="{E2D683DD-6E5E-57D7-171C-533329A24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53E19-7F6D-A4FD-A18A-14549AC2796C}"/>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272864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1A0F-7101-6CE3-56BB-42CED229E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FE4EE2-3743-9D31-EADB-DFA0D5CE1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F0022-156C-C7E0-85C3-3113C0936BCE}"/>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5" name="Footer Placeholder 4">
            <a:extLst>
              <a:ext uri="{FF2B5EF4-FFF2-40B4-BE49-F238E27FC236}">
                <a16:creationId xmlns:a16="http://schemas.microsoft.com/office/drawing/2014/main" id="{34F9D8CE-1120-6922-D63E-9A433B57E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7C50C-2C79-FA10-FBF5-C7810AA470CA}"/>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347135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21AA3-2832-7046-BB91-2680E64B6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07532F-BBB2-8921-CF09-3BECCA77D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FED4-4137-DBDF-5F0D-3C6775592D3A}"/>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5" name="Footer Placeholder 4">
            <a:extLst>
              <a:ext uri="{FF2B5EF4-FFF2-40B4-BE49-F238E27FC236}">
                <a16:creationId xmlns:a16="http://schemas.microsoft.com/office/drawing/2014/main" id="{F9254DCE-9D52-2C24-DFBB-7DD74C9C2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042AB-03EF-B78A-FC8B-2BFA5028205A}"/>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390309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1AA3-5E31-190F-BEEB-718453EFA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2FF872-2170-CD17-E7B4-FB6FCB238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E599C-1C63-0701-6DB8-B360002C3949}"/>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5" name="Footer Placeholder 4">
            <a:extLst>
              <a:ext uri="{FF2B5EF4-FFF2-40B4-BE49-F238E27FC236}">
                <a16:creationId xmlns:a16="http://schemas.microsoft.com/office/drawing/2014/main" id="{E0502E71-C750-D775-BE48-6652F332F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445C-A503-602F-3AC6-94BD7B4B29EC}"/>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50261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7BE2-8C00-6E3D-8DEA-3D7C54297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B8E56-B9DA-C8D3-5ED8-7E2E94D02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ED0A2-CB53-91CD-242F-8A0DB5622DE1}"/>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5" name="Footer Placeholder 4">
            <a:extLst>
              <a:ext uri="{FF2B5EF4-FFF2-40B4-BE49-F238E27FC236}">
                <a16:creationId xmlns:a16="http://schemas.microsoft.com/office/drawing/2014/main" id="{C61B76E8-3A30-B38A-914E-5046C0DE9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F425-1242-F535-34E2-0A138C99E8CD}"/>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8571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3F45-EA13-6FCA-A229-1C2DE803D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2B835-F156-F894-E7B6-93A3226DA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9F311-DD99-40BA-B8D0-71468EAC1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2EE33-AE39-0A71-A2E8-1CAE403ACA76}"/>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6" name="Footer Placeholder 5">
            <a:extLst>
              <a:ext uri="{FF2B5EF4-FFF2-40B4-BE49-F238E27FC236}">
                <a16:creationId xmlns:a16="http://schemas.microsoft.com/office/drawing/2014/main" id="{1E408A77-E9F4-03E8-E104-24B993368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0D0D0-4521-EA8C-DBEE-669154348915}"/>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28942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2122-3D3B-2765-AFDC-51BA1B9AA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879590-D968-B16C-0150-ADF084C69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F5E5B-36D1-23BB-9236-23C2CE943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96B5C-DC3E-91BC-0354-89F85FB1A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8CEEB-D133-D4CB-88AC-75A8A661E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4E5AC5-C149-C2F0-7784-AD54EEE29E4E}"/>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8" name="Footer Placeholder 7">
            <a:extLst>
              <a:ext uri="{FF2B5EF4-FFF2-40B4-BE49-F238E27FC236}">
                <a16:creationId xmlns:a16="http://schemas.microsoft.com/office/drawing/2014/main" id="{3D94CAC3-416C-60CC-9E17-29203BD60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B28923-DC0B-8178-37B8-79A9C7F552C3}"/>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241456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0CA7-58CE-CB0A-34D9-DC15C41615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A87A8-73E4-1A0E-C17D-43C9A6184857}"/>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4" name="Footer Placeholder 3">
            <a:extLst>
              <a:ext uri="{FF2B5EF4-FFF2-40B4-BE49-F238E27FC236}">
                <a16:creationId xmlns:a16="http://schemas.microsoft.com/office/drawing/2014/main" id="{019EF16A-9D1B-6741-44CC-85646888B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63DB2-D89D-6351-28CB-39F20286AEAA}"/>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220980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56FB6-7AC8-395F-BB00-A13E96AB4645}"/>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3" name="Footer Placeholder 2">
            <a:extLst>
              <a:ext uri="{FF2B5EF4-FFF2-40B4-BE49-F238E27FC236}">
                <a16:creationId xmlns:a16="http://schemas.microsoft.com/office/drawing/2014/main" id="{57BA3036-5051-F0D9-A5B3-A5D650ED2F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AA16A4-BCAE-E924-3669-BE6EB8679E73}"/>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299546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C52C-EB9C-C05A-758C-7B2AD09E5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EF6D1F-1CD4-1B36-64DD-94F91C57F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7CCF3C-C9FA-BFB3-9DE0-05DE8F0EA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F1F79-CE5D-CFFC-F8CA-450C54646315}"/>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6" name="Footer Placeholder 5">
            <a:extLst>
              <a:ext uri="{FF2B5EF4-FFF2-40B4-BE49-F238E27FC236}">
                <a16:creationId xmlns:a16="http://schemas.microsoft.com/office/drawing/2014/main" id="{88B8A449-7098-2F60-4CE1-64F538132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BE3E6-5F13-E62C-F98A-73B68BFCCA1E}"/>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20653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1B5F-A405-C1B1-1C06-3608751EC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2B5F7-F3D6-DFE8-AC0C-B37472924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557D98-01C9-5088-6470-9963F29AE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27636-E692-FD89-6895-3A0800AB1B18}"/>
              </a:ext>
            </a:extLst>
          </p:cNvPr>
          <p:cNvSpPr>
            <a:spLocks noGrp="1"/>
          </p:cNvSpPr>
          <p:nvPr>
            <p:ph type="dt" sz="half" idx="10"/>
          </p:nvPr>
        </p:nvSpPr>
        <p:spPr/>
        <p:txBody>
          <a:bodyPr/>
          <a:lstStyle/>
          <a:p>
            <a:fld id="{B273867C-F149-4310-87D4-8E367A35526A}" type="datetimeFigureOut">
              <a:rPr lang="en-US" smtClean="0"/>
              <a:t>2/24/2023</a:t>
            </a:fld>
            <a:endParaRPr lang="en-US"/>
          </a:p>
        </p:txBody>
      </p:sp>
      <p:sp>
        <p:nvSpPr>
          <p:cNvPr id="6" name="Footer Placeholder 5">
            <a:extLst>
              <a:ext uri="{FF2B5EF4-FFF2-40B4-BE49-F238E27FC236}">
                <a16:creationId xmlns:a16="http://schemas.microsoft.com/office/drawing/2014/main" id="{727E8A8F-743B-8630-63F8-DB0099A62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F9877-1110-04FD-47FC-84D5CD4CF43B}"/>
              </a:ext>
            </a:extLst>
          </p:cNvPr>
          <p:cNvSpPr>
            <a:spLocks noGrp="1"/>
          </p:cNvSpPr>
          <p:nvPr>
            <p:ph type="sldNum" sz="quarter" idx="12"/>
          </p:nvPr>
        </p:nvSpPr>
        <p:spPr/>
        <p:txBody>
          <a:bodyPr/>
          <a:lstStyle/>
          <a:p>
            <a:fld id="{9388A469-366C-45F7-A7B8-62F724AFF3D6}" type="slidenum">
              <a:rPr lang="en-US" smtClean="0"/>
              <a:t>‹#›</a:t>
            </a:fld>
            <a:endParaRPr lang="en-US"/>
          </a:p>
        </p:txBody>
      </p:sp>
    </p:spTree>
    <p:extLst>
      <p:ext uri="{BB962C8B-B14F-4D97-AF65-F5344CB8AC3E}">
        <p14:creationId xmlns:p14="http://schemas.microsoft.com/office/powerpoint/2010/main" val="43844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BEB1-CCCB-2B25-D3FE-C31385B73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EC3BD5-4E44-CDF3-7CE8-75E5947C6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00FD3-4F60-A4BB-2D7E-FB49A46C3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3867C-F149-4310-87D4-8E367A35526A}" type="datetimeFigureOut">
              <a:rPr lang="en-US" smtClean="0"/>
              <a:t>2/24/2023</a:t>
            </a:fld>
            <a:endParaRPr lang="en-US"/>
          </a:p>
        </p:txBody>
      </p:sp>
      <p:sp>
        <p:nvSpPr>
          <p:cNvPr id="5" name="Footer Placeholder 4">
            <a:extLst>
              <a:ext uri="{FF2B5EF4-FFF2-40B4-BE49-F238E27FC236}">
                <a16:creationId xmlns:a16="http://schemas.microsoft.com/office/drawing/2014/main" id="{1B6BA416-EF5C-A605-8C33-316088585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1A9439-46FC-C940-EEBC-C98C828DF5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8A469-366C-45F7-A7B8-62F724AFF3D6}" type="slidenum">
              <a:rPr lang="en-US" smtClean="0"/>
              <a:t>‹#›</a:t>
            </a:fld>
            <a:endParaRPr lang="en-US"/>
          </a:p>
        </p:txBody>
      </p:sp>
    </p:spTree>
    <p:extLst>
      <p:ext uri="{BB962C8B-B14F-4D97-AF65-F5344CB8AC3E}">
        <p14:creationId xmlns:p14="http://schemas.microsoft.com/office/powerpoint/2010/main" val="2259408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51D-4C26-CBC5-1407-BA40024FF5AB}"/>
              </a:ext>
            </a:extLst>
          </p:cNvPr>
          <p:cNvSpPr>
            <a:spLocks noGrp="1"/>
          </p:cNvSpPr>
          <p:nvPr>
            <p:ph type="ctrTitle"/>
          </p:nvPr>
        </p:nvSpPr>
        <p:spPr>
          <a:xfrm>
            <a:off x="1524000" y="372863"/>
            <a:ext cx="8143783" cy="1402672"/>
          </a:xfrm>
        </p:spPr>
        <p:txBody>
          <a:bodyPr>
            <a:normAutofit/>
          </a:bodyPr>
          <a:lstStyle/>
          <a:p>
            <a:pPr algn="l" defTabSz="609585">
              <a:defRPr/>
            </a:pPr>
            <a:br>
              <a:rPr lang="en-US" sz="1800" dirty="0">
                <a:solidFill>
                  <a:schemeClr val="bg2">
                    <a:lumMod val="25000"/>
                  </a:schemeClr>
                </a:solidFill>
                <a:latin typeface="Arial" panose="020B0604020202020204" pitchFamily="34" charset="0"/>
                <a:cs typeface="Arial" panose="020B0604020202020204" pitchFamily="34" charset="0"/>
              </a:rPr>
            </a:br>
            <a:r>
              <a:rPr lang="en-US" sz="1400" b="1" dirty="0" err="1">
                <a:solidFill>
                  <a:prstClr val="black"/>
                </a:solidFill>
                <a:latin typeface="Tahoma" panose="020B0604030504040204" pitchFamily="34" charset="0"/>
                <a:ea typeface="Tahoma" panose="020B0604030504040204" pitchFamily="34" charset="0"/>
                <a:cs typeface="Tahoma" panose="020B0604030504040204" pitchFamily="34" charset="0"/>
              </a:rPr>
              <a:t>Topgear</a:t>
            </a:r>
            <a:r>
              <a:rPr lang="en-US" sz="1400" b="1" dirty="0">
                <a:solidFill>
                  <a:prstClr val="black"/>
                </a:solidFill>
                <a:latin typeface="Tahoma" panose="020B0604030504040204" pitchFamily="34" charset="0"/>
                <a:ea typeface="Tahoma" panose="020B0604030504040204" pitchFamily="34" charset="0"/>
                <a:cs typeface="Tahoma" panose="020B0604030504040204" pitchFamily="34" charset="0"/>
              </a:rPr>
              <a:t> Challenge</a:t>
            </a:r>
            <a:r>
              <a:rPr 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sz="1800" b="1" dirty="0">
                <a:solidFill>
                  <a:schemeClr val="bg2">
                    <a:lumMod val="25000"/>
                  </a:schemeClr>
                </a:solidFill>
                <a:latin typeface="Segoe UI Semibold" panose="020B0702040204020203" pitchFamily="34" charset="0"/>
                <a:cs typeface="Segoe UI Semibold" panose="020B0702040204020203" pitchFamily="34" charset="0"/>
              </a:rPr>
              <a:t>Loader tool enhancement for </a:t>
            </a:r>
            <a:r>
              <a:rPr lang="en-US" sz="1800" b="1" dirty="0" err="1">
                <a:solidFill>
                  <a:schemeClr val="bg2">
                    <a:lumMod val="25000"/>
                  </a:schemeClr>
                </a:solidFill>
                <a:latin typeface="Segoe UI Semibold" panose="020B0702040204020203" pitchFamily="34" charset="0"/>
                <a:cs typeface="Segoe UI Semibold" panose="020B0702040204020203" pitchFamily="34" charset="0"/>
              </a:rPr>
              <a:t>PnS</a:t>
            </a:r>
            <a:br>
              <a:rPr lang="en-US" sz="2000" dirty="0">
                <a:solidFill>
                  <a:schemeClr val="bg2">
                    <a:lumMod val="25000"/>
                  </a:schemeClr>
                </a:solidFill>
                <a:latin typeface="Arial" panose="020B0604020202020204" pitchFamily="34" charset="0"/>
                <a:cs typeface="Arial" panose="020B0604020202020204" pitchFamily="34" charset="0"/>
              </a:rPr>
            </a:br>
            <a:endParaRPr lang="en-US" sz="2000" dirty="0"/>
          </a:p>
        </p:txBody>
      </p:sp>
      <p:sp>
        <p:nvSpPr>
          <p:cNvPr id="3" name="Subtitle 2">
            <a:extLst>
              <a:ext uri="{FF2B5EF4-FFF2-40B4-BE49-F238E27FC236}">
                <a16:creationId xmlns:a16="http://schemas.microsoft.com/office/drawing/2014/main" id="{5D2A7853-437C-0AB3-1A40-048AB6169A7C}"/>
              </a:ext>
            </a:extLst>
          </p:cNvPr>
          <p:cNvSpPr>
            <a:spLocks noGrp="1"/>
          </p:cNvSpPr>
          <p:nvPr>
            <p:ph type="subTitle" idx="1"/>
          </p:nvPr>
        </p:nvSpPr>
        <p:spPr>
          <a:xfrm>
            <a:off x="1523999" y="1544715"/>
            <a:ext cx="10221157" cy="4847207"/>
          </a:xfrm>
        </p:spPr>
        <p:txBody>
          <a:bodyPr>
            <a:normAutofit/>
          </a:bodyPr>
          <a:lstStyle/>
          <a:p>
            <a:pPr algn="l"/>
            <a:r>
              <a:rPr lang="en-US" altLang="en-US" sz="1400" b="1" i="1" dirty="0">
                <a:solidFill>
                  <a:prstClr val="black"/>
                </a:solidFill>
                <a:latin typeface="Tahoma" panose="020B0604030504040204" pitchFamily="34" charset="0"/>
                <a:ea typeface="Tahoma" panose="020B0604030504040204" pitchFamily="34" charset="0"/>
                <a:cs typeface="Tahoma" panose="020B0604030504040204" pitchFamily="34" charset="0"/>
              </a:rPr>
              <a:t>Idea Contributed By</a:t>
            </a:r>
            <a:r>
              <a:rPr lang="en-US"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a:t>
            </a:r>
            <a:br>
              <a:rPr lang="en-US"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br>
            <a:r>
              <a:rPr lang="en-US"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IN"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Srijati Chakrabarty</a:t>
            </a:r>
            <a:br>
              <a:rPr lang="en-IN"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br>
            <a:r>
              <a:rPr lang="en-US" altLang="en-US" sz="1400" b="1" i="1" dirty="0">
                <a:solidFill>
                  <a:prstClr val="black"/>
                </a:solidFill>
                <a:latin typeface="Tahoma" panose="020B0604030504040204" pitchFamily="34" charset="0"/>
                <a:ea typeface="Tahoma" panose="020B0604030504040204" pitchFamily="34" charset="0"/>
                <a:cs typeface="Tahoma" panose="020B0604030504040204" pitchFamily="34" charset="0"/>
              </a:rPr>
              <a:t>Supervisor</a:t>
            </a:r>
            <a:r>
              <a:rPr lang="en-US"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  </a:t>
            </a:r>
          </a:p>
          <a:p>
            <a:pPr algn="l"/>
            <a:r>
              <a:rPr lang="en-US"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IN"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Sangeetha Meenakshi B</a:t>
            </a:r>
          </a:p>
          <a:p>
            <a:pPr algn="l"/>
            <a:r>
              <a:rPr lang="en-US" sz="1400" b="1" i="1" dirty="0">
                <a:solidFill>
                  <a:prstClr val="black"/>
                </a:solidFill>
                <a:latin typeface="Tahoma" panose="020B0604030504040204" pitchFamily="34" charset="0"/>
                <a:ea typeface="Tahoma" panose="020B0604030504040204" pitchFamily="34" charset="0"/>
                <a:cs typeface="Tahoma" panose="020B0604030504040204" pitchFamily="34" charset="0"/>
              </a:rPr>
              <a:t>Benefit</a:t>
            </a:r>
            <a:r>
              <a:rPr 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 </a:t>
            </a:r>
          </a:p>
          <a:p>
            <a:pPr algn="l"/>
            <a:r>
              <a:rPr lang="en-US" sz="1400" i="1" dirty="0">
                <a:solidFill>
                  <a:prstClr val="black"/>
                </a:solidFill>
                <a:latin typeface="Tahoma" panose="020B0604030504040204" pitchFamily="34" charset="0"/>
                <a:ea typeface="Tahoma" panose="020B0604030504040204" pitchFamily="34" charset="0"/>
                <a:cs typeface="Tahoma" panose="020B0604030504040204" pitchFamily="34" charset="0"/>
              </a:rPr>
              <a:t>	Save time</a:t>
            </a:r>
          </a:p>
          <a:p>
            <a:pPr algn="l"/>
            <a:endParaRPr lang="en-US" sz="1400" i="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l"/>
            <a:endParaRPr lang="en-IN"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l"/>
            <a:endParaRPr lang="en-US" altLang="en-US" sz="1400" i="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l"/>
            <a:r>
              <a:rPr lang="en-IN" sz="1400" dirty="0">
                <a:solidFill>
                  <a:schemeClr val="bg2">
                    <a:lumMod val="25000"/>
                  </a:schemeClr>
                </a:solidFill>
                <a:latin typeface="Arial" panose="020B0604020202020204" pitchFamily="34" charset="0"/>
                <a:cs typeface="Arial" panose="020B0604020202020204" pitchFamily="34" charset="0"/>
              </a:rPr>
              <a:t>	</a:t>
            </a:r>
            <a:endParaRPr lang="en-US" sz="1400" dirty="0"/>
          </a:p>
        </p:txBody>
      </p:sp>
    </p:spTree>
    <p:extLst>
      <p:ext uri="{BB962C8B-B14F-4D97-AF65-F5344CB8AC3E}">
        <p14:creationId xmlns:p14="http://schemas.microsoft.com/office/powerpoint/2010/main" val="56881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66D18-BFEF-D0F8-E3BE-BE657B4ED00A}"/>
              </a:ext>
            </a:extLst>
          </p:cNvPr>
          <p:cNvSpPr txBox="1"/>
          <p:nvPr/>
        </p:nvSpPr>
        <p:spPr>
          <a:xfrm>
            <a:off x="896645" y="1566078"/>
            <a:ext cx="9454719" cy="2031325"/>
          </a:xfrm>
          <a:prstGeom prst="rect">
            <a:avLst/>
          </a:prstGeom>
          <a:noFill/>
        </p:spPr>
        <p:txBody>
          <a:bodyPr wrap="square" rtlCol="0">
            <a:spAutoFit/>
          </a:bodyPr>
          <a:lstStyle/>
          <a:p>
            <a:pPr defTabSz="609585"/>
            <a:r>
              <a:rPr lang="en-US" sz="1800" dirty="0">
                <a:solidFill>
                  <a:prstClr val="black"/>
                </a:solidFill>
                <a:latin typeface="Arial" panose="020B0604020202020204" pitchFamily="34" charset="0"/>
                <a:ea typeface="Tahoma" panose="020B0604030504040204" pitchFamily="34" charset="0"/>
                <a:cs typeface="Arial" panose="020B0604020202020204" pitchFamily="34" charset="0"/>
              </a:rPr>
              <a:t>Loader tool is used in web application to perform CRUD or any other operation using API. In this tool previously we can run multiple API simultaneously on same node at a time. Using thread mechanism enhanced the logic and we can run multiple API on different node simultaneously at the same time. It will save time ,also it will give proper performance out based on the success.</a:t>
            </a:r>
          </a:p>
          <a:p>
            <a:pPr defTabSz="609585"/>
            <a:r>
              <a:rPr lang="en-US" sz="1800" dirty="0">
                <a:solidFill>
                  <a:prstClr val="black"/>
                </a:solidFill>
                <a:latin typeface="Arial" panose="020B0604020202020204" pitchFamily="34" charset="0"/>
                <a:ea typeface="Tahoma" panose="020B0604030504040204" pitchFamily="34" charset="0"/>
                <a:cs typeface="Arial" panose="020B0604020202020204" pitchFamily="34" charset="0"/>
              </a:rPr>
              <a:t>At the same time, we can do multiple operation on different node. </a:t>
            </a:r>
          </a:p>
          <a:p>
            <a:endParaRPr lang="en-US" dirty="0"/>
          </a:p>
        </p:txBody>
      </p:sp>
    </p:spTree>
    <p:extLst>
      <p:ext uri="{BB962C8B-B14F-4D97-AF65-F5344CB8AC3E}">
        <p14:creationId xmlns:p14="http://schemas.microsoft.com/office/powerpoint/2010/main" val="1523997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117</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UI Semibold</vt:lpstr>
      <vt:lpstr>Tahoma</vt:lpstr>
      <vt:lpstr>Office Theme</vt:lpstr>
      <vt:lpstr> Topgear Challenge: Loader tool enhancement for PnS </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Topgear Challenge: Loader tool enhancement for PnS </dc:title>
  <dc:creator>Srijati Chakrabarty -X (srijchak - WIPRO LIMITED at Cisco)</dc:creator>
  <cp:lastModifiedBy>Srijati Chakrabarty -X (srijchak - WIPRO LIMITED at Cisco)</cp:lastModifiedBy>
  <cp:revision>1</cp:revision>
  <dcterms:created xsi:type="dcterms:W3CDTF">2023-02-24T08:11:28Z</dcterms:created>
  <dcterms:modified xsi:type="dcterms:W3CDTF">2023-02-24T08:14:12Z</dcterms:modified>
</cp:coreProperties>
</file>