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CD53F-1512-2F82-E9E4-57A92488872C}" v="8" dt="2024-05-10T03:15:0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72EDE34E-5D03-0311-BB20-242E9BAA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0" y="1540"/>
            <a:ext cx="11943191" cy="68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2024-05-10T03:14:34Z</dcterms:created>
  <dcterms:modified xsi:type="dcterms:W3CDTF">2024-05-10T03:15:23Z</dcterms:modified>
</cp:coreProperties>
</file>