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hana Gudipati" initials="MG" lastIdx="1" clrIdx="0">
    <p:extLst>
      <p:ext uri="{19B8F6BF-5375-455C-9EA6-DF929625EA0E}">
        <p15:presenceInfo xmlns:p15="http://schemas.microsoft.com/office/powerpoint/2012/main" userId="ae5839d940b4f4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A2E4D-C83A-4BE2-A471-E12C9C75B12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BFF61-E1EE-4BC2-B7C8-E37127C63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2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Functional decomposition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BFF61-E1EE-4BC2-B7C8-E37127C631F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64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AFCF-2486-4E88-BDCB-2AD7F6612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15A7F-4264-4AD1-8250-9DCEC3C0E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A4FF5-5895-4F60-88DB-697DE23C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62C-41AB-43AA-AF2E-647F43C2B28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86357-D971-47DA-89D6-FBFDA72D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F0E5B-F24B-4C6E-82E9-E362C01E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208-8822-421E-8DC8-F5EABBA79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6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5690-B71F-4E48-8E38-15D89B8A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5F709-1F06-4AA6-8F38-959A630F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C863-46AB-4D95-BE7F-6E2FA9D2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62C-41AB-43AA-AF2E-647F43C2B28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35705-6629-47EF-8D83-D97557D1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3C1C-1EFF-4B20-AE03-7FABDE42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208-8822-421E-8DC8-F5EABBA79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9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49DBF-A48A-483F-94C1-2494DFF58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76296-C47C-45BD-8BAC-051A69C55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283C2-F28D-4888-ABB5-1235FF21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62C-41AB-43AA-AF2E-647F43C2B28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F161E-4634-422A-8558-ABB68278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BD54A-99BC-42EF-8679-841E9D82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208-8822-421E-8DC8-F5EABBA79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3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38A2-F498-47B5-B838-833BC626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E296-1261-445B-AEAE-E0D6E181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5F850-36BA-40CC-929A-EDB26EAD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62C-41AB-43AA-AF2E-647F43C2B28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B854-1CEF-478A-9A90-5C6C7984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9656-94F5-4728-A71D-8E25DA90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208-8822-421E-8DC8-F5EABBA79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75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10F1-139E-4D9B-AF3F-4FFF16F2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D0186-2D48-4A6B-BE77-513C6F9E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8EA-F93F-4928-ACFA-76004A74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62C-41AB-43AA-AF2E-647F43C2B28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6407F-B25C-4A9A-AAAA-F7AC701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2526B-A92B-47BD-92EA-429CAD96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208-8822-421E-8DC8-F5EABBA79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9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1EAE-9BD9-4B18-9894-A4E8784D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E4EA-EBFA-45F9-9BD8-E29E11748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E4508-0D47-4BBD-A531-A36703C72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9DD02-B13D-4F95-A7D4-D29409D6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62C-41AB-43AA-AF2E-647F43C2B28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AC4B0-6410-40AA-80B4-839C7A2E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7BE25-0972-4B72-BDB2-8652556B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208-8822-421E-8DC8-F5EABBA79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F5B8-C308-4FB6-B60E-7A1DA348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BD7E5-3820-4B2E-89E9-7A9DF634E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5884-3AFD-4560-86ED-635D53CC2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31796-D6EE-4B13-90C5-D90F2FBF9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8E551-15BB-4666-8084-C8314282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54675-AB13-4399-B3CB-00323AFE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62C-41AB-43AA-AF2E-647F43C2B28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F7B87-FEEC-4DCA-B54C-3691A67A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A7989-90D5-4EF0-83B4-B43C91D4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208-8822-421E-8DC8-F5EABBA79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18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DED3-F5A1-4D95-8907-98C0BF4F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9E93F-535E-4C45-A024-E27CC29A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62C-41AB-43AA-AF2E-647F43C2B28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06D6B-C707-4FD2-87B6-01D56F1C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A3D7C-90FC-41F6-9F1A-B428BEA5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208-8822-421E-8DC8-F5EABBA79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9B69A-7C7F-45AB-8A56-66EB26B1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62C-41AB-43AA-AF2E-647F43C2B28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E5917-889F-43D1-A948-BC18A070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33136-0AF6-4F15-99D8-4DB4261D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208-8822-421E-8DC8-F5EABBA79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48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5D40-71BC-4B5B-8EBF-2C4A11F4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02-2B76-474A-8B5B-1CD1E9AB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8A5CA-797F-4D7C-987E-B6A7DB9B3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44A89-76A3-46C3-805F-D2ABF377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62C-41AB-43AA-AF2E-647F43C2B28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74B2D-3DF5-4942-BE70-E0382E35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6E46C-CFB0-4F4C-9013-B38B7879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208-8822-421E-8DC8-F5EABBA79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3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CE0B-1DDB-42EE-A25F-BFD22B54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AD985-B381-4FB9-8969-5B5DF3DD2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4813B-9547-4352-9982-C74B632B5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7E232-1C13-4023-AC32-3F22A608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62C-41AB-43AA-AF2E-647F43C2B28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A0486-5A56-407F-92F2-2B8E6D35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B2548-5D1E-4A90-85E2-D8D357E3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208-8822-421E-8DC8-F5EABBA79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41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39325-4090-4A8B-9716-B62239AF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AC4BD-4DF8-416B-87A2-3DD1843E7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B272-E5F0-4425-AC80-D2DE29E7A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262C-41AB-43AA-AF2E-647F43C2B28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AA38-25CC-451D-917A-100917D1A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E089-01A2-4FA0-830D-23A2F45D7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FA208-8822-421E-8DC8-F5EABBA79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35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3F1CA9-247D-4058-8C24-CCB6C5BD5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69" y="815788"/>
            <a:ext cx="11132261" cy="58808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121788-9DB9-90AF-BCA2-17EDF4EE2990}"/>
              </a:ext>
            </a:extLst>
          </p:cNvPr>
          <p:cNvSpPr/>
          <p:nvPr/>
        </p:nvSpPr>
        <p:spPr>
          <a:xfrm>
            <a:off x="7064654" y="4492333"/>
            <a:ext cx="1694330" cy="720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8.Purchase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1EB86-24A3-8685-5286-CB46FFDFF94B}"/>
              </a:ext>
            </a:extLst>
          </p:cNvPr>
          <p:cNvSpPr txBox="1"/>
          <p:nvPr/>
        </p:nvSpPr>
        <p:spPr>
          <a:xfrm>
            <a:off x="3299381" y="320511"/>
            <a:ext cx="5842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Decomposition Diagram</a:t>
            </a:r>
          </a:p>
        </p:txBody>
      </p:sp>
    </p:spTree>
    <p:extLst>
      <p:ext uri="{BB962C8B-B14F-4D97-AF65-F5344CB8AC3E}">
        <p14:creationId xmlns:p14="http://schemas.microsoft.com/office/powerpoint/2010/main" val="38852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7D62E0-DB8D-BF2B-F18E-3D3C314CC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53" y="1039906"/>
            <a:ext cx="9436876" cy="52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3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chandana Kilaru</dc:creator>
  <cp:lastModifiedBy>Meghana Gudipati</cp:lastModifiedBy>
  <cp:revision>2</cp:revision>
  <dcterms:created xsi:type="dcterms:W3CDTF">2024-02-19T19:22:35Z</dcterms:created>
  <dcterms:modified xsi:type="dcterms:W3CDTF">2024-02-20T19:33:04Z</dcterms:modified>
</cp:coreProperties>
</file>