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90" autoAdjust="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25BA5-DDB5-4BDC-839F-1563AD4F7D37}"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BC059AD0-F73C-4AA2-B6EE-8C48F16B85F0}">
      <dgm:prSet phldrT="[Text]"/>
      <dgm:spPr/>
      <dgm:t>
        <a:bodyPr/>
        <a:lstStyle/>
        <a:p>
          <a:r>
            <a:rPr lang="en-US">
              <a:latin typeface="Times New Roman" panose="02020603050405020304" pitchFamily="18" charset="0"/>
              <a:cs typeface="Times New Roman" panose="02020603050405020304" pitchFamily="18" charset="0"/>
            </a:rPr>
            <a:t>12 PM peak time: Highest order count.</a:t>
          </a:r>
          <a:endParaRPr lang="en-IN" dirty="0">
            <a:latin typeface="Times New Roman" panose="02020603050405020304" pitchFamily="18" charset="0"/>
            <a:cs typeface="Times New Roman" panose="02020603050405020304" pitchFamily="18" charset="0"/>
          </a:endParaRPr>
        </a:p>
      </dgm:t>
    </dgm:pt>
    <dgm:pt modelId="{EDA54ABD-7684-4843-B450-E8A112716025}" type="parTrans" cxnId="{B4875072-44A6-48D4-A394-8B66169F43E2}">
      <dgm:prSet/>
      <dgm:spPr/>
      <dgm:t>
        <a:bodyPr/>
        <a:lstStyle/>
        <a:p>
          <a:endParaRPr lang="en-IN">
            <a:latin typeface="Times New Roman" panose="02020603050405020304" pitchFamily="18" charset="0"/>
            <a:cs typeface="Times New Roman" panose="02020603050405020304" pitchFamily="18" charset="0"/>
          </a:endParaRPr>
        </a:p>
      </dgm:t>
    </dgm:pt>
    <dgm:pt modelId="{080FC16B-D857-463A-A54D-4CCA743C1175}" type="sibTrans" cxnId="{B4875072-44A6-48D4-A394-8B66169F43E2}">
      <dgm:prSet/>
      <dgm:spPr/>
      <dgm:t>
        <a:bodyPr/>
        <a:lstStyle/>
        <a:p>
          <a:endParaRPr lang="en-IN">
            <a:latin typeface="Times New Roman" panose="02020603050405020304" pitchFamily="18" charset="0"/>
            <a:cs typeface="Times New Roman" panose="02020603050405020304" pitchFamily="18" charset="0"/>
          </a:endParaRPr>
        </a:p>
      </dgm:t>
    </dgm:pt>
    <dgm:pt modelId="{9E041D37-F155-42C4-8B74-E6F4802C8990}">
      <dgm:prSet phldrT="[Text]"/>
      <dgm:spPr/>
      <dgm:t>
        <a:bodyPr/>
        <a:lstStyle/>
        <a:p>
          <a:r>
            <a:rPr lang="en-US">
              <a:latin typeface="Times New Roman" panose="02020603050405020304" pitchFamily="18" charset="0"/>
              <a:cs typeface="Times New Roman" panose="02020603050405020304" pitchFamily="18" charset="0"/>
            </a:rPr>
            <a:t>1 PM remains strong: Second highest order activity.</a:t>
          </a:r>
          <a:endParaRPr lang="en-IN" dirty="0">
            <a:latin typeface="Times New Roman" panose="02020603050405020304" pitchFamily="18" charset="0"/>
            <a:cs typeface="Times New Roman" panose="02020603050405020304" pitchFamily="18" charset="0"/>
          </a:endParaRPr>
        </a:p>
      </dgm:t>
    </dgm:pt>
    <dgm:pt modelId="{95A00B98-77AF-40CE-B8BA-6B38CA7FA4C4}" type="parTrans" cxnId="{4C2569A3-5902-4BDF-8234-EC00DA846B9C}">
      <dgm:prSet/>
      <dgm:spPr/>
      <dgm:t>
        <a:bodyPr/>
        <a:lstStyle/>
        <a:p>
          <a:endParaRPr lang="en-IN">
            <a:latin typeface="Times New Roman" panose="02020603050405020304" pitchFamily="18" charset="0"/>
            <a:cs typeface="Times New Roman" panose="02020603050405020304" pitchFamily="18" charset="0"/>
          </a:endParaRPr>
        </a:p>
      </dgm:t>
    </dgm:pt>
    <dgm:pt modelId="{6E06F864-9B36-4BFA-893F-D6EB3DC39276}" type="sibTrans" cxnId="{4C2569A3-5902-4BDF-8234-EC00DA846B9C}">
      <dgm:prSet/>
      <dgm:spPr/>
      <dgm:t>
        <a:bodyPr/>
        <a:lstStyle/>
        <a:p>
          <a:endParaRPr lang="en-IN">
            <a:latin typeface="Times New Roman" panose="02020603050405020304" pitchFamily="18" charset="0"/>
            <a:cs typeface="Times New Roman" panose="02020603050405020304" pitchFamily="18" charset="0"/>
          </a:endParaRPr>
        </a:p>
      </dgm:t>
    </dgm:pt>
    <dgm:pt modelId="{595BFA7E-548E-4F44-9E10-E80BB288E032}">
      <dgm:prSet phldrT="[Text]"/>
      <dgm:spPr/>
      <dgm:t>
        <a:bodyPr/>
        <a:lstStyle/>
        <a:p>
          <a:r>
            <a:rPr lang="en-US" dirty="0">
              <a:latin typeface="Times New Roman" panose="02020603050405020304" pitchFamily="18" charset="0"/>
              <a:cs typeface="Times New Roman" panose="02020603050405020304" pitchFamily="18" charset="0"/>
            </a:rPr>
            <a:t>Late night decline: Drastic drop after 9 PM.</a:t>
          </a:r>
          <a:endParaRPr lang="en-IN" dirty="0">
            <a:latin typeface="Times New Roman" panose="02020603050405020304" pitchFamily="18" charset="0"/>
            <a:cs typeface="Times New Roman" panose="02020603050405020304" pitchFamily="18" charset="0"/>
          </a:endParaRPr>
        </a:p>
      </dgm:t>
    </dgm:pt>
    <dgm:pt modelId="{1E1E94D5-36B4-43C1-BD62-55DB96F4B6A3}" type="parTrans" cxnId="{5CFE8BFA-3898-470C-B9F4-6F8E3E6DE197}">
      <dgm:prSet/>
      <dgm:spPr/>
      <dgm:t>
        <a:bodyPr/>
        <a:lstStyle/>
        <a:p>
          <a:endParaRPr lang="en-IN">
            <a:latin typeface="Times New Roman" panose="02020603050405020304" pitchFamily="18" charset="0"/>
            <a:cs typeface="Times New Roman" panose="02020603050405020304" pitchFamily="18" charset="0"/>
          </a:endParaRPr>
        </a:p>
      </dgm:t>
    </dgm:pt>
    <dgm:pt modelId="{56B7F770-375B-444B-A67C-408824F28D46}" type="sibTrans" cxnId="{5CFE8BFA-3898-470C-B9F4-6F8E3E6DE197}">
      <dgm:prSet/>
      <dgm:spPr/>
      <dgm:t>
        <a:bodyPr/>
        <a:lstStyle/>
        <a:p>
          <a:endParaRPr lang="en-IN">
            <a:latin typeface="Times New Roman" panose="02020603050405020304" pitchFamily="18" charset="0"/>
            <a:cs typeface="Times New Roman" panose="02020603050405020304" pitchFamily="18" charset="0"/>
          </a:endParaRPr>
        </a:p>
      </dgm:t>
    </dgm:pt>
    <dgm:pt modelId="{386153E8-3571-44FB-AFF5-6CB4CFEB5F50}">
      <dgm:prSet phldrT="[Text]"/>
      <dgm:spPr/>
      <dgm:t>
        <a:bodyPr/>
        <a:lstStyle/>
        <a:p>
          <a:r>
            <a:rPr lang="en-US">
              <a:latin typeface="Times New Roman" panose="02020603050405020304" pitchFamily="18" charset="0"/>
              <a:cs typeface="Times New Roman" panose="02020603050405020304" pitchFamily="18" charset="0"/>
            </a:rPr>
            <a:t>Afternoon slump: Orders decrease after 1 PM.</a:t>
          </a:r>
          <a:endParaRPr lang="en-IN" dirty="0">
            <a:latin typeface="Times New Roman" panose="02020603050405020304" pitchFamily="18" charset="0"/>
            <a:cs typeface="Times New Roman" panose="02020603050405020304" pitchFamily="18" charset="0"/>
          </a:endParaRPr>
        </a:p>
      </dgm:t>
    </dgm:pt>
    <dgm:pt modelId="{090004FA-99EE-4446-9921-3C58C50F932A}" type="parTrans" cxnId="{8F81A6B2-0F83-4F9A-945E-F54516CD454E}">
      <dgm:prSet/>
      <dgm:spPr/>
      <dgm:t>
        <a:bodyPr/>
        <a:lstStyle/>
        <a:p>
          <a:endParaRPr lang="en-IN">
            <a:latin typeface="Times New Roman" panose="02020603050405020304" pitchFamily="18" charset="0"/>
            <a:cs typeface="Times New Roman" panose="02020603050405020304" pitchFamily="18" charset="0"/>
          </a:endParaRPr>
        </a:p>
      </dgm:t>
    </dgm:pt>
    <dgm:pt modelId="{DE9FE2DA-46C5-445B-94BD-6369C1787004}" type="sibTrans" cxnId="{8F81A6B2-0F83-4F9A-945E-F54516CD454E}">
      <dgm:prSet/>
      <dgm:spPr/>
      <dgm:t>
        <a:bodyPr/>
        <a:lstStyle/>
        <a:p>
          <a:endParaRPr lang="en-IN">
            <a:latin typeface="Times New Roman" panose="02020603050405020304" pitchFamily="18" charset="0"/>
            <a:cs typeface="Times New Roman" panose="02020603050405020304" pitchFamily="18" charset="0"/>
          </a:endParaRPr>
        </a:p>
      </dgm:t>
    </dgm:pt>
    <dgm:pt modelId="{4429BE77-F14F-48B6-B8DA-9E29EA7A8A24}">
      <dgm:prSet phldrT="[Text]"/>
      <dgm:spPr/>
      <dgm:t>
        <a:bodyPr/>
        <a:lstStyle/>
        <a:p>
          <a:r>
            <a:rPr lang="en-US">
              <a:latin typeface="Times New Roman" panose="02020603050405020304" pitchFamily="18" charset="0"/>
              <a:cs typeface="Times New Roman" panose="02020603050405020304" pitchFamily="18" charset="0"/>
            </a:rPr>
            <a:t>Dinner recovery: Moderate order increase around 5-7 PM.</a:t>
          </a:r>
          <a:endParaRPr lang="en-IN" dirty="0">
            <a:latin typeface="Times New Roman" panose="02020603050405020304" pitchFamily="18" charset="0"/>
            <a:cs typeface="Times New Roman" panose="02020603050405020304" pitchFamily="18" charset="0"/>
          </a:endParaRPr>
        </a:p>
      </dgm:t>
    </dgm:pt>
    <dgm:pt modelId="{9B28D47E-1332-4119-9E1F-E8E789383B6D}" type="parTrans" cxnId="{4201C0D3-3ADA-40FD-9DE2-ED9E591E49A5}">
      <dgm:prSet/>
      <dgm:spPr/>
      <dgm:t>
        <a:bodyPr/>
        <a:lstStyle/>
        <a:p>
          <a:endParaRPr lang="en-IN">
            <a:latin typeface="Times New Roman" panose="02020603050405020304" pitchFamily="18" charset="0"/>
            <a:cs typeface="Times New Roman" panose="02020603050405020304" pitchFamily="18" charset="0"/>
          </a:endParaRPr>
        </a:p>
      </dgm:t>
    </dgm:pt>
    <dgm:pt modelId="{6D666CA0-9E71-4388-97AD-2034E9925DDE}" type="sibTrans" cxnId="{4201C0D3-3ADA-40FD-9DE2-ED9E591E49A5}">
      <dgm:prSet/>
      <dgm:spPr/>
      <dgm:t>
        <a:bodyPr/>
        <a:lstStyle/>
        <a:p>
          <a:endParaRPr lang="en-IN">
            <a:latin typeface="Times New Roman" panose="02020603050405020304" pitchFamily="18" charset="0"/>
            <a:cs typeface="Times New Roman" panose="02020603050405020304" pitchFamily="18" charset="0"/>
          </a:endParaRPr>
        </a:p>
      </dgm:t>
    </dgm:pt>
    <dgm:pt modelId="{922ADDD0-3103-4561-B7C7-785694E6F770}">
      <dgm:prSet phldrT="[Text]"/>
      <dgm:spPr/>
      <dgm:t>
        <a:bodyPr/>
        <a:lstStyle/>
        <a:p>
          <a:r>
            <a:rPr lang="en-US" dirty="0">
              <a:latin typeface="Times New Roman" panose="02020603050405020304" pitchFamily="18" charset="0"/>
              <a:cs typeface="Times New Roman" panose="02020603050405020304" pitchFamily="18" charset="0"/>
            </a:rPr>
            <a:t>Minimal early orders: Very few at 10 AM.</a:t>
          </a:r>
          <a:endParaRPr lang="en-IN" dirty="0">
            <a:latin typeface="Times New Roman" panose="02020603050405020304" pitchFamily="18" charset="0"/>
            <a:cs typeface="Times New Roman" panose="02020603050405020304" pitchFamily="18" charset="0"/>
          </a:endParaRPr>
        </a:p>
      </dgm:t>
    </dgm:pt>
    <dgm:pt modelId="{4C7CAB2B-F490-494C-B11C-1A2B2697DB7A}" type="parTrans" cxnId="{3362E459-F7FE-4DAC-A251-3FB4A375A3C8}">
      <dgm:prSet/>
      <dgm:spPr/>
      <dgm:t>
        <a:bodyPr/>
        <a:lstStyle/>
        <a:p>
          <a:endParaRPr lang="en-IN"/>
        </a:p>
      </dgm:t>
    </dgm:pt>
    <dgm:pt modelId="{97B86D4A-EEBD-4A44-A96E-E76FA64C40EB}" type="sibTrans" cxnId="{3362E459-F7FE-4DAC-A251-3FB4A375A3C8}">
      <dgm:prSet/>
      <dgm:spPr/>
      <dgm:t>
        <a:bodyPr/>
        <a:lstStyle/>
        <a:p>
          <a:endParaRPr lang="en-IN"/>
        </a:p>
      </dgm:t>
    </dgm:pt>
    <dgm:pt modelId="{AA440952-7FA4-476B-869C-C32A7898FDA3}" type="pres">
      <dgm:prSet presAssocID="{1C225BA5-DDB5-4BDC-839F-1563AD4F7D37}" presName="diagram" presStyleCnt="0">
        <dgm:presLayoutVars>
          <dgm:dir/>
          <dgm:resizeHandles val="exact"/>
        </dgm:presLayoutVars>
      </dgm:prSet>
      <dgm:spPr/>
    </dgm:pt>
    <dgm:pt modelId="{0FF6BF88-4733-407C-B768-28687C73CE19}" type="pres">
      <dgm:prSet presAssocID="{BC059AD0-F73C-4AA2-B6EE-8C48F16B85F0}" presName="node" presStyleLbl="node1" presStyleIdx="0" presStyleCnt="6">
        <dgm:presLayoutVars>
          <dgm:bulletEnabled val="1"/>
        </dgm:presLayoutVars>
      </dgm:prSet>
      <dgm:spPr/>
    </dgm:pt>
    <dgm:pt modelId="{44B43E69-228F-4A1E-8C5D-B90723D7C89C}" type="pres">
      <dgm:prSet presAssocID="{080FC16B-D857-463A-A54D-4CCA743C1175}" presName="sibTrans" presStyleCnt="0"/>
      <dgm:spPr/>
    </dgm:pt>
    <dgm:pt modelId="{8E409FED-335F-42A8-B5F6-AB0DFC766B75}" type="pres">
      <dgm:prSet presAssocID="{9E041D37-F155-42C4-8B74-E6F4802C8990}" presName="node" presStyleLbl="node1" presStyleIdx="1" presStyleCnt="6">
        <dgm:presLayoutVars>
          <dgm:bulletEnabled val="1"/>
        </dgm:presLayoutVars>
      </dgm:prSet>
      <dgm:spPr/>
    </dgm:pt>
    <dgm:pt modelId="{B4A7C934-1D43-44F7-BFDC-84E6873117CC}" type="pres">
      <dgm:prSet presAssocID="{6E06F864-9B36-4BFA-893F-D6EB3DC39276}" presName="sibTrans" presStyleCnt="0"/>
      <dgm:spPr/>
    </dgm:pt>
    <dgm:pt modelId="{DC46B49C-6F25-4686-8FD0-93B4688E3BCB}" type="pres">
      <dgm:prSet presAssocID="{386153E8-3571-44FB-AFF5-6CB4CFEB5F50}" presName="node" presStyleLbl="node1" presStyleIdx="2" presStyleCnt="6">
        <dgm:presLayoutVars>
          <dgm:bulletEnabled val="1"/>
        </dgm:presLayoutVars>
      </dgm:prSet>
      <dgm:spPr/>
    </dgm:pt>
    <dgm:pt modelId="{5846356F-2178-4BB6-8059-B0D8B64B81F9}" type="pres">
      <dgm:prSet presAssocID="{DE9FE2DA-46C5-445B-94BD-6369C1787004}" presName="sibTrans" presStyleCnt="0"/>
      <dgm:spPr/>
    </dgm:pt>
    <dgm:pt modelId="{7185091A-932B-4F09-B069-D68F80DE7F79}" type="pres">
      <dgm:prSet presAssocID="{4429BE77-F14F-48B6-B8DA-9E29EA7A8A24}" presName="node" presStyleLbl="node1" presStyleIdx="3" presStyleCnt="6">
        <dgm:presLayoutVars>
          <dgm:bulletEnabled val="1"/>
        </dgm:presLayoutVars>
      </dgm:prSet>
      <dgm:spPr/>
    </dgm:pt>
    <dgm:pt modelId="{18340B20-98FD-47FC-8471-CEF66417987D}" type="pres">
      <dgm:prSet presAssocID="{6D666CA0-9E71-4388-97AD-2034E9925DDE}" presName="sibTrans" presStyleCnt="0"/>
      <dgm:spPr/>
    </dgm:pt>
    <dgm:pt modelId="{CEF09B9F-AE0A-4EAC-B24C-281B9E879225}" type="pres">
      <dgm:prSet presAssocID="{595BFA7E-548E-4F44-9E10-E80BB288E032}" presName="node" presStyleLbl="node1" presStyleIdx="4" presStyleCnt="6">
        <dgm:presLayoutVars>
          <dgm:bulletEnabled val="1"/>
        </dgm:presLayoutVars>
      </dgm:prSet>
      <dgm:spPr/>
    </dgm:pt>
    <dgm:pt modelId="{91DB13C7-E622-40D6-86F3-98E237FD65E8}" type="pres">
      <dgm:prSet presAssocID="{56B7F770-375B-444B-A67C-408824F28D46}" presName="sibTrans" presStyleCnt="0"/>
      <dgm:spPr/>
    </dgm:pt>
    <dgm:pt modelId="{244A0D21-94A2-48C3-B3F4-7F8C78F3CEAC}" type="pres">
      <dgm:prSet presAssocID="{922ADDD0-3103-4561-B7C7-785694E6F770}" presName="node" presStyleLbl="node1" presStyleIdx="5" presStyleCnt="6">
        <dgm:presLayoutVars>
          <dgm:bulletEnabled val="1"/>
        </dgm:presLayoutVars>
      </dgm:prSet>
      <dgm:spPr/>
    </dgm:pt>
  </dgm:ptLst>
  <dgm:cxnLst>
    <dgm:cxn modelId="{F00FB609-4C3F-4749-8138-E09616CE1023}" type="presOf" srcId="{595BFA7E-548E-4F44-9E10-E80BB288E032}" destId="{CEF09B9F-AE0A-4EAC-B24C-281B9E879225}" srcOrd="0" destOrd="0" presId="urn:microsoft.com/office/officeart/2005/8/layout/default"/>
    <dgm:cxn modelId="{F53C5A2C-647C-4F5E-8A4B-DCB0EA78C433}" type="presOf" srcId="{4429BE77-F14F-48B6-B8DA-9E29EA7A8A24}" destId="{7185091A-932B-4F09-B069-D68F80DE7F79}" srcOrd="0" destOrd="0" presId="urn:microsoft.com/office/officeart/2005/8/layout/default"/>
    <dgm:cxn modelId="{B9BBB335-AEA2-4A0E-927A-1FE7C892E9F2}" type="presOf" srcId="{BC059AD0-F73C-4AA2-B6EE-8C48F16B85F0}" destId="{0FF6BF88-4733-407C-B768-28687C73CE19}" srcOrd="0" destOrd="0" presId="urn:microsoft.com/office/officeart/2005/8/layout/default"/>
    <dgm:cxn modelId="{28BCEB35-8B64-427C-BE49-B799B982F91D}" type="presOf" srcId="{922ADDD0-3103-4561-B7C7-785694E6F770}" destId="{244A0D21-94A2-48C3-B3F4-7F8C78F3CEAC}" srcOrd="0" destOrd="0" presId="urn:microsoft.com/office/officeart/2005/8/layout/default"/>
    <dgm:cxn modelId="{1F0A4E5D-EDD6-44CE-BDF6-DE0B52DB8F7A}" type="presOf" srcId="{386153E8-3571-44FB-AFF5-6CB4CFEB5F50}" destId="{DC46B49C-6F25-4686-8FD0-93B4688E3BCB}" srcOrd="0" destOrd="0" presId="urn:microsoft.com/office/officeart/2005/8/layout/default"/>
    <dgm:cxn modelId="{B67E5E67-7EE6-4E7F-8F9B-03EE6D890990}" type="presOf" srcId="{9E041D37-F155-42C4-8B74-E6F4802C8990}" destId="{8E409FED-335F-42A8-B5F6-AB0DFC766B75}" srcOrd="0" destOrd="0" presId="urn:microsoft.com/office/officeart/2005/8/layout/default"/>
    <dgm:cxn modelId="{7AF76D6A-94EB-4F04-8B47-59B6A6D6825B}" type="presOf" srcId="{1C225BA5-DDB5-4BDC-839F-1563AD4F7D37}" destId="{AA440952-7FA4-476B-869C-C32A7898FDA3}" srcOrd="0" destOrd="0" presId="urn:microsoft.com/office/officeart/2005/8/layout/default"/>
    <dgm:cxn modelId="{B4875072-44A6-48D4-A394-8B66169F43E2}" srcId="{1C225BA5-DDB5-4BDC-839F-1563AD4F7D37}" destId="{BC059AD0-F73C-4AA2-B6EE-8C48F16B85F0}" srcOrd="0" destOrd="0" parTransId="{EDA54ABD-7684-4843-B450-E8A112716025}" sibTransId="{080FC16B-D857-463A-A54D-4CCA743C1175}"/>
    <dgm:cxn modelId="{3362E459-F7FE-4DAC-A251-3FB4A375A3C8}" srcId="{1C225BA5-DDB5-4BDC-839F-1563AD4F7D37}" destId="{922ADDD0-3103-4561-B7C7-785694E6F770}" srcOrd="5" destOrd="0" parTransId="{4C7CAB2B-F490-494C-B11C-1A2B2697DB7A}" sibTransId="{97B86D4A-EEBD-4A44-A96E-E76FA64C40EB}"/>
    <dgm:cxn modelId="{4C2569A3-5902-4BDF-8234-EC00DA846B9C}" srcId="{1C225BA5-DDB5-4BDC-839F-1563AD4F7D37}" destId="{9E041D37-F155-42C4-8B74-E6F4802C8990}" srcOrd="1" destOrd="0" parTransId="{95A00B98-77AF-40CE-B8BA-6B38CA7FA4C4}" sibTransId="{6E06F864-9B36-4BFA-893F-D6EB3DC39276}"/>
    <dgm:cxn modelId="{8F81A6B2-0F83-4F9A-945E-F54516CD454E}" srcId="{1C225BA5-DDB5-4BDC-839F-1563AD4F7D37}" destId="{386153E8-3571-44FB-AFF5-6CB4CFEB5F50}" srcOrd="2" destOrd="0" parTransId="{090004FA-99EE-4446-9921-3C58C50F932A}" sibTransId="{DE9FE2DA-46C5-445B-94BD-6369C1787004}"/>
    <dgm:cxn modelId="{4201C0D3-3ADA-40FD-9DE2-ED9E591E49A5}" srcId="{1C225BA5-DDB5-4BDC-839F-1563AD4F7D37}" destId="{4429BE77-F14F-48B6-B8DA-9E29EA7A8A24}" srcOrd="3" destOrd="0" parTransId="{9B28D47E-1332-4119-9E1F-E8E789383B6D}" sibTransId="{6D666CA0-9E71-4388-97AD-2034E9925DDE}"/>
    <dgm:cxn modelId="{5CFE8BFA-3898-470C-B9F4-6F8E3E6DE197}" srcId="{1C225BA5-DDB5-4BDC-839F-1563AD4F7D37}" destId="{595BFA7E-548E-4F44-9E10-E80BB288E032}" srcOrd="4" destOrd="0" parTransId="{1E1E94D5-36B4-43C1-BD62-55DB96F4B6A3}" sibTransId="{56B7F770-375B-444B-A67C-408824F28D46}"/>
    <dgm:cxn modelId="{3A8A26E4-110A-4D8C-AB3C-DCE081F176E1}" type="presParOf" srcId="{AA440952-7FA4-476B-869C-C32A7898FDA3}" destId="{0FF6BF88-4733-407C-B768-28687C73CE19}" srcOrd="0" destOrd="0" presId="urn:microsoft.com/office/officeart/2005/8/layout/default"/>
    <dgm:cxn modelId="{750EDCCE-D4DF-4B30-9DA4-DEB525D17B07}" type="presParOf" srcId="{AA440952-7FA4-476B-869C-C32A7898FDA3}" destId="{44B43E69-228F-4A1E-8C5D-B90723D7C89C}" srcOrd="1" destOrd="0" presId="urn:microsoft.com/office/officeart/2005/8/layout/default"/>
    <dgm:cxn modelId="{A677FBA1-0B88-48D5-92F1-5D6889584EA3}" type="presParOf" srcId="{AA440952-7FA4-476B-869C-C32A7898FDA3}" destId="{8E409FED-335F-42A8-B5F6-AB0DFC766B75}" srcOrd="2" destOrd="0" presId="urn:microsoft.com/office/officeart/2005/8/layout/default"/>
    <dgm:cxn modelId="{DF45CB5A-35E5-43C8-9F11-01DEA6889631}" type="presParOf" srcId="{AA440952-7FA4-476B-869C-C32A7898FDA3}" destId="{B4A7C934-1D43-44F7-BFDC-84E6873117CC}" srcOrd="3" destOrd="0" presId="urn:microsoft.com/office/officeart/2005/8/layout/default"/>
    <dgm:cxn modelId="{579A5A08-DBFE-452B-A0C8-9AA65B5B4615}" type="presParOf" srcId="{AA440952-7FA4-476B-869C-C32A7898FDA3}" destId="{DC46B49C-6F25-4686-8FD0-93B4688E3BCB}" srcOrd="4" destOrd="0" presId="urn:microsoft.com/office/officeart/2005/8/layout/default"/>
    <dgm:cxn modelId="{57C8E4B8-F790-4524-B6CC-296AB4381D1E}" type="presParOf" srcId="{AA440952-7FA4-476B-869C-C32A7898FDA3}" destId="{5846356F-2178-4BB6-8059-B0D8B64B81F9}" srcOrd="5" destOrd="0" presId="urn:microsoft.com/office/officeart/2005/8/layout/default"/>
    <dgm:cxn modelId="{44796512-C5CC-493E-8FCB-97E68194ABC4}" type="presParOf" srcId="{AA440952-7FA4-476B-869C-C32A7898FDA3}" destId="{7185091A-932B-4F09-B069-D68F80DE7F79}" srcOrd="6" destOrd="0" presId="urn:microsoft.com/office/officeart/2005/8/layout/default"/>
    <dgm:cxn modelId="{61D20077-B7EA-499E-8088-AB71263B62A1}" type="presParOf" srcId="{AA440952-7FA4-476B-869C-C32A7898FDA3}" destId="{18340B20-98FD-47FC-8471-CEF66417987D}" srcOrd="7" destOrd="0" presId="urn:microsoft.com/office/officeart/2005/8/layout/default"/>
    <dgm:cxn modelId="{588ABFD0-36FA-4931-86BE-1C1A4E79FBC1}" type="presParOf" srcId="{AA440952-7FA4-476B-869C-C32A7898FDA3}" destId="{CEF09B9F-AE0A-4EAC-B24C-281B9E879225}" srcOrd="8" destOrd="0" presId="urn:microsoft.com/office/officeart/2005/8/layout/default"/>
    <dgm:cxn modelId="{681B04D0-6E12-4DED-A0B4-F01AC420E9BB}" type="presParOf" srcId="{AA440952-7FA4-476B-869C-C32A7898FDA3}" destId="{91DB13C7-E622-40D6-86F3-98E237FD65E8}" srcOrd="9" destOrd="0" presId="urn:microsoft.com/office/officeart/2005/8/layout/default"/>
    <dgm:cxn modelId="{49B138AD-B017-41DC-A6B0-A8AF6B317A8F}" type="presParOf" srcId="{AA440952-7FA4-476B-869C-C32A7898FDA3}" destId="{244A0D21-94A2-48C3-B3F4-7F8C78F3CEA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7076409-E16A-44A4-8383-18B27A2CF138}" type="doc">
      <dgm:prSet loTypeId="urn:microsoft.com/office/officeart/2005/8/layout/hProcess9" loCatId="process" qsTypeId="urn:microsoft.com/office/officeart/2005/8/quickstyle/simple1" qsCatId="simple" csTypeId="urn:microsoft.com/office/officeart/2005/8/colors/accent0_1" csCatId="mainScheme" phldr="1"/>
      <dgm:spPr/>
    </dgm:pt>
    <dgm:pt modelId="{D38C9220-39BD-48BE-A560-B539B7A67CBE}">
      <dgm:prSet phldrT="[Text]" custT="1"/>
      <dgm:spPr/>
      <dgm:t>
        <a:bodyPr/>
        <a:lstStyle/>
        <a:p>
          <a:r>
            <a:rPr lang="en-US" sz="1400" dirty="0">
              <a:latin typeface="Times New Roman" panose="02020603050405020304" pitchFamily="18" charset="0"/>
              <a:cs typeface="Times New Roman" panose="02020603050405020304" pitchFamily="18" charset="0"/>
            </a:rPr>
            <a:t>American Cuisine: Steady daytime demand. </a:t>
          </a:r>
          <a:endParaRPr lang="en-IN" sz="1400" dirty="0">
            <a:latin typeface="Times New Roman" panose="02020603050405020304" pitchFamily="18" charset="0"/>
            <a:cs typeface="Times New Roman" panose="02020603050405020304" pitchFamily="18" charset="0"/>
          </a:endParaRPr>
        </a:p>
      </dgm:t>
    </dgm:pt>
    <dgm:pt modelId="{ADAC1BF0-3833-43CC-B7F0-A328F7964B04}" type="parTrans" cxnId="{17C9A294-7C4A-41C1-82D3-A972CD52235F}">
      <dgm:prSet/>
      <dgm:spPr/>
      <dgm:t>
        <a:bodyPr/>
        <a:lstStyle/>
        <a:p>
          <a:endParaRPr lang="en-IN" sz="1400">
            <a:latin typeface="Times New Roman" panose="02020603050405020304" pitchFamily="18" charset="0"/>
            <a:cs typeface="Times New Roman" panose="02020603050405020304" pitchFamily="18" charset="0"/>
          </a:endParaRPr>
        </a:p>
      </dgm:t>
    </dgm:pt>
    <dgm:pt modelId="{77150789-8986-4341-AC1D-F3E1C9E7E3AA}" type="sibTrans" cxnId="{17C9A294-7C4A-41C1-82D3-A972CD52235F}">
      <dgm:prSet/>
      <dgm:spPr/>
      <dgm:t>
        <a:bodyPr/>
        <a:lstStyle/>
        <a:p>
          <a:endParaRPr lang="en-IN" sz="1400">
            <a:latin typeface="Times New Roman" panose="02020603050405020304" pitchFamily="18" charset="0"/>
            <a:cs typeface="Times New Roman" panose="02020603050405020304" pitchFamily="18" charset="0"/>
          </a:endParaRPr>
        </a:p>
      </dgm:t>
    </dgm:pt>
    <dgm:pt modelId="{4B83939F-83B1-4F72-A99A-8ACF713CA628}">
      <dgm:prSet phldrT="[Text]" custT="1"/>
      <dgm:spPr/>
      <dgm:t>
        <a:bodyPr/>
        <a:lstStyle/>
        <a:p>
          <a:r>
            <a:rPr lang="en-US" sz="1400" dirty="0">
              <a:latin typeface="Times New Roman" panose="02020603050405020304" pitchFamily="18" charset="0"/>
              <a:cs typeface="Times New Roman" panose="02020603050405020304" pitchFamily="18" charset="0"/>
            </a:rPr>
            <a:t>Asian Cuisine: Highest demand at lunchtime.</a:t>
          </a:r>
          <a:endParaRPr lang="en-IN" sz="1400" dirty="0">
            <a:latin typeface="Times New Roman" panose="02020603050405020304" pitchFamily="18" charset="0"/>
            <a:cs typeface="Times New Roman" panose="02020603050405020304" pitchFamily="18" charset="0"/>
          </a:endParaRPr>
        </a:p>
      </dgm:t>
    </dgm:pt>
    <dgm:pt modelId="{CB9B4E07-DE5A-443D-B7E9-CD045F5632B8}" type="parTrans" cxnId="{ADA3E2EE-16E4-42C5-A65B-38AC11258418}">
      <dgm:prSet/>
      <dgm:spPr/>
      <dgm:t>
        <a:bodyPr/>
        <a:lstStyle/>
        <a:p>
          <a:endParaRPr lang="en-IN" sz="1400">
            <a:latin typeface="Times New Roman" panose="02020603050405020304" pitchFamily="18" charset="0"/>
            <a:cs typeface="Times New Roman" panose="02020603050405020304" pitchFamily="18" charset="0"/>
          </a:endParaRPr>
        </a:p>
      </dgm:t>
    </dgm:pt>
    <dgm:pt modelId="{F6BEC094-9AC3-46B8-BC41-7431BF14EB10}" type="sibTrans" cxnId="{ADA3E2EE-16E4-42C5-A65B-38AC11258418}">
      <dgm:prSet/>
      <dgm:spPr/>
      <dgm:t>
        <a:bodyPr/>
        <a:lstStyle/>
        <a:p>
          <a:endParaRPr lang="en-IN" sz="1400">
            <a:latin typeface="Times New Roman" panose="02020603050405020304" pitchFamily="18" charset="0"/>
            <a:cs typeface="Times New Roman" panose="02020603050405020304" pitchFamily="18" charset="0"/>
          </a:endParaRPr>
        </a:p>
      </dgm:t>
    </dgm:pt>
    <dgm:pt modelId="{F367A95D-CE5E-49C8-90EE-08269F878726}">
      <dgm:prSet phldrT="[Text]" custT="1"/>
      <dgm:spPr/>
      <dgm:t>
        <a:bodyPr/>
        <a:lstStyle/>
        <a:p>
          <a:r>
            <a:rPr lang="en-US" sz="1400" dirty="0">
              <a:latin typeface="Times New Roman" panose="02020603050405020304" pitchFamily="18" charset="0"/>
              <a:cs typeface="Times New Roman" panose="02020603050405020304" pitchFamily="18" charset="0"/>
            </a:rPr>
            <a:t>American Cuisine: Slightly higher evening orders.</a:t>
          </a:r>
          <a:endParaRPr lang="en-IN" sz="1400" dirty="0">
            <a:latin typeface="Times New Roman" panose="02020603050405020304" pitchFamily="18" charset="0"/>
            <a:cs typeface="Times New Roman" panose="02020603050405020304" pitchFamily="18" charset="0"/>
          </a:endParaRPr>
        </a:p>
      </dgm:t>
    </dgm:pt>
    <dgm:pt modelId="{70626C35-AD0F-4337-A574-8E2A7F38B5AE}" type="parTrans" cxnId="{DF6A4D76-AE0C-46F7-AF3F-A40880F14937}">
      <dgm:prSet/>
      <dgm:spPr/>
      <dgm:t>
        <a:bodyPr/>
        <a:lstStyle/>
        <a:p>
          <a:endParaRPr lang="en-IN" sz="1600"/>
        </a:p>
      </dgm:t>
    </dgm:pt>
    <dgm:pt modelId="{272D936C-9E80-4AB2-A1E5-E940B1219576}" type="sibTrans" cxnId="{DF6A4D76-AE0C-46F7-AF3F-A40880F14937}">
      <dgm:prSet/>
      <dgm:spPr/>
      <dgm:t>
        <a:bodyPr/>
        <a:lstStyle/>
        <a:p>
          <a:endParaRPr lang="en-IN" sz="1600"/>
        </a:p>
      </dgm:t>
    </dgm:pt>
    <dgm:pt modelId="{75A64324-2F7A-4EE3-92A0-6AF38232BF2A}">
      <dgm:prSet phldrT="[Text]" custT="1"/>
      <dgm:spPr/>
      <dgm:t>
        <a:bodyPr/>
        <a:lstStyle/>
        <a:p>
          <a:r>
            <a:rPr lang="en-US" sz="1400" dirty="0">
              <a:latin typeface="Times New Roman" panose="02020603050405020304" pitchFamily="18" charset="0"/>
              <a:cs typeface="Times New Roman" panose="02020603050405020304" pitchFamily="18" charset="0"/>
            </a:rPr>
            <a:t>American Cuisine: Significant drop-off at night.</a:t>
          </a:r>
          <a:endParaRPr lang="en-IN" sz="1400" dirty="0">
            <a:latin typeface="Times New Roman" panose="02020603050405020304" pitchFamily="18" charset="0"/>
            <a:cs typeface="Times New Roman" panose="02020603050405020304" pitchFamily="18" charset="0"/>
          </a:endParaRPr>
        </a:p>
      </dgm:t>
    </dgm:pt>
    <dgm:pt modelId="{F6F4B3E8-195F-4C5E-A181-A8279BB2CA7D}" type="parTrans" cxnId="{114EC4B3-AC15-43F5-93D2-AB1C39C0334A}">
      <dgm:prSet/>
      <dgm:spPr/>
      <dgm:t>
        <a:bodyPr/>
        <a:lstStyle/>
        <a:p>
          <a:endParaRPr lang="en-IN" sz="1600"/>
        </a:p>
      </dgm:t>
    </dgm:pt>
    <dgm:pt modelId="{CBC7B691-77DA-4DAC-9235-5D12DFDE3C79}" type="sibTrans" cxnId="{114EC4B3-AC15-43F5-93D2-AB1C39C0334A}">
      <dgm:prSet/>
      <dgm:spPr/>
      <dgm:t>
        <a:bodyPr/>
        <a:lstStyle/>
        <a:p>
          <a:endParaRPr lang="en-IN" sz="1600"/>
        </a:p>
      </dgm:t>
    </dgm:pt>
    <dgm:pt modelId="{B72B0108-7631-4E10-8E2D-7DD32F086849}">
      <dgm:prSet phldrT="[Text]" custT="1"/>
      <dgm:spPr/>
      <dgm:t>
        <a:bodyPr/>
        <a:lstStyle/>
        <a:p>
          <a:r>
            <a:rPr lang="en-US" sz="1400" dirty="0">
              <a:latin typeface="Times New Roman" panose="02020603050405020304" pitchFamily="18" charset="0"/>
              <a:cs typeface="Times New Roman" panose="02020603050405020304" pitchFamily="18" charset="0"/>
            </a:rPr>
            <a:t>Asian Cuisine: High evening popularity.</a:t>
          </a:r>
          <a:endParaRPr lang="en-IN" sz="1400" dirty="0">
            <a:latin typeface="Times New Roman" panose="02020603050405020304" pitchFamily="18" charset="0"/>
            <a:cs typeface="Times New Roman" panose="02020603050405020304" pitchFamily="18" charset="0"/>
          </a:endParaRPr>
        </a:p>
      </dgm:t>
    </dgm:pt>
    <dgm:pt modelId="{AD247574-B4B3-4160-807A-73FA658B4B04}" type="parTrans" cxnId="{0712AAAE-FB5D-4D28-B808-B454D106402D}">
      <dgm:prSet/>
      <dgm:spPr/>
      <dgm:t>
        <a:bodyPr/>
        <a:lstStyle/>
        <a:p>
          <a:endParaRPr lang="en-IN" sz="1600"/>
        </a:p>
      </dgm:t>
    </dgm:pt>
    <dgm:pt modelId="{F3B16B6E-465A-4097-8A02-2AA134E957E1}" type="sibTrans" cxnId="{0712AAAE-FB5D-4D28-B808-B454D106402D}">
      <dgm:prSet/>
      <dgm:spPr/>
      <dgm:t>
        <a:bodyPr/>
        <a:lstStyle/>
        <a:p>
          <a:endParaRPr lang="en-IN" sz="1600"/>
        </a:p>
      </dgm:t>
    </dgm:pt>
    <dgm:pt modelId="{0FC392D4-97CA-4FD9-9ECD-A07CBCF606E0}">
      <dgm:prSet phldrT="[Text]" custT="1"/>
      <dgm:spPr/>
      <dgm:t>
        <a:bodyPr/>
        <a:lstStyle/>
        <a:p>
          <a:r>
            <a:rPr lang="en-US" sz="1400" dirty="0">
              <a:latin typeface="Times New Roman" panose="02020603050405020304" pitchFamily="18" charset="0"/>
              <a:cs typeface="Times New Roman" panose="02020603050405020304" pitchFamily="18" charset="0"/>
            </a:rPr>
            <a:t>Italian Cuisine: Moderate lunch demand.</a:t>
          </a:r>
          <a:endParaRPr lang="en-IN" sz="1400" dirty="0">
            <a:latin typeface="Times New Roman" panose="02020603050405020304" pitchFamily="18" charset="0"/>
            <a:cs typeface="Times New Roman" panose="02020603050405020304" pitchFamily="18" charset="0"/>
          </a:endParaRPr>
        </a:p>
      </dgm:t>
    </dgm:pt>
    <dgm:pt modelId="{2D39645F-6AD7-4876-BAE5-7CC6BE048454}" type="parTrans" cxnId="{A8B9A65C-D282-4CAB-A05C-86079AFF3755}">
      <dgm:prSet/>
      <dgm:spPr/>
      <dgm:t>
        <a:bodyPr/>
        <a:lstStyle/>
        <a:p>
          <a:endParaRPr lang="en-IN" sz="1600"/>
        </a:p>
      </dgm:t>
    </dgm:pt>
    <dgm:pt modelId="{8E41B88A-B3A6-4CB3-A120-D545D338A067}" type="sibTrans" cxnId="{A8B9A65C-D282-4CAB-A05C-86079AFF3755}">
      <dgm:prSet/>
      <dgm:spPr/>
      <dgm:t>
        <a:bodyPr/>
        <a:lstStyle/>
        <a:p>
          <a:endParaRPr lang="en-IN" sz="1600"/>
        </a:p>
      </dgm:t>
    </dgm:pt>
    <dgm:pt modelId="{1252507B-EA62-4B1D-A8F6-102C31AA7FE3}">
      <dgm:prSet phldrT="[Text]" custT="1"/>
      <dgm:spPr/>
      <dgm:t>
        <a:bodyPr/>
        <a:lstStyle/>
        <a:p>
          <a:r>
            <a:rPr lang="en-US" sz="1400" dirty="0">
              <a:latin typeface="Times New Roman" panose="02020603050405020304" pitchFamily="18" charset="0"/>
              <a:cs typeface="Times New Roman" panose="02020603050405020304" pitchFamily="18" charset="0"/>
            </a:rPr>
            <a:t>Asian Cuisine: Consistent night-time interest.</a:t>
          </a:r>
          <a:endParaRPr lang="en-IN" sz="1400" dirty="0">
            <a:latin typeface="Times New Roman" panose="02020603050405020304" pitchFamily="18" charset="0"/>
            <a:cs typeface="Times New Roman" panose="02020603050405020304" pitchFamily="18" charset="0"/>
          </a:endParaRPr>
        </a:p>
      </dgm:t>
    </dgm:pt>
    <dgm:pt modelId="{C8F8F057-0EF5-49D5-8767-B8A1AF775D81}" type="parTrans" cxnId="{8AA39F9F-B132-435B-B1CD-71AA43FC94EB}">
      <dgm:prSet/>
      <dgm:spPr/>
      <dgm:t>
        <a:bodyPr/>
        <a:lstStyle/>
        <a:p>
          <a:endParaRPr lang="en-IN" sz="1600"/>
        </a:p>
      </dgm:t>
    </dgm:pt>
    <dgm:pt modelId="{6CE5F01E-A438-49A0-A842-D6DB83DBCF35}" type="sibTrans" cxnId="{8AA39F9F-B132-435B-B1CD-71AA43FC94EB}">
      <dgm:prSet/>
      <dgm:spPr/>
      <dgm:t>
        <a:bodyPr/>
        <a:lstStyle/>
        <a:p>
          <a:endParaRPr lang="en-IN" sz="1600"/>
        </a:p>
      </dgm:t>
    </dgm:pt>
    <dgm:pt modelId="{5A359E55-BFE1-4D32-9032-A211ABA3642C}">
      <dgm:prSet phldrT="[Text]" custT="1"/>
      <dgm:spPr/>
      <dgm:t>
        <a:bodyPr/>
        <a:lstStyle/>
        <a:p>
          <a:r>
            <a:rPr lang="en-US" sz="1400" dirty="0">
              <a:latin typeface="Times New Roman" panose="02020603050405020304" pitchFamily="18" charset="0"/>
              <a:cs typeface="Times New Roman" panose="02020603050405020304" pitchFamily="18" charset="0"/>
            </a:rPr>
            <a:t>Italian Cuisine: Slightly lower in evening.</a:t>
          </a:r>
          <a:endParaRPr lang="en-IN" sz="1400" dirty="0">
            <a:latin typeface="Times New Roman" panose="02020603050405020304" pitchFamily="18" charset="0"/>
            <a:cs typeface="Times New Roman" panose="02020603050405020304" pitchFamily="18" charset="0"/>
          </a:endParaRPr>
        </a:p>
      </dgm:t>
    </dgm:pt>
    <dgm:pt modelId="{92E36719-8078-4837-A746-811051B4F89B}" type="parTrans" cxnId="{41747827-8D87-4C2C-B27B-480C5AFCDCB5}">
      <dgm:prSet/>
      <dgm:spPr/>
      <dgm:t>
        <a:bodyPr/>
        <a:lstStyle/>
        <a:p>
          <a:endParaRPr lang="en-IN" sz="1600"/>
        </a:p>
      </dgm:t>
    </dgm:pt>
    <dgm:pt modelId="{A058B981-4E27-496F-BB96-AD54E2F1D2A6}" type="sibTrans" cxnId="{41747827-8D87-4C2C-B27B-480C5AFCDCB5}">
      <dgm:prSet/>
      <dgm:spPr/>
      <dgm:t>
        <a:bodyPr/>
        <a:lstStyle/>
        <a:p>
          <a:endParaRPr lang="en-IN" sz="1600"/>
        </a:p>
      </dgm:t>
    </dgm:pt>
    <dgm:pt modelId="{A1C7786A-4ECB-49FF-89F5-4A757349D7E9}">
      <dgm:prSet phldrT="[Text]" custT="1"/>
      <dgm:spPr/>
      <dgm:t>
        <a:bodyPr/>
        <a:lstStyle/>
        <a:p>
          <a:r>
            <a:rPr lang="en-US" sz="1400" dirty="0">
              <a:latin typeface="Times New Roman" panose="02020603050405020304" pitchFamily="18" charset="0"/>
              <a:cs typeface="Times New Roman" panose="02020603050405020304" pitchFamily="18" charset="0"/>
            </a:rPr>
            <a:t>Italian Cuisine: Low late-night interest.</a:t>
          </a:r>
          <a:endParaRPr lang="en-IN" sz="1400" dirty="0">
            <a:latin typeface="Times New Roman" panose="02020603050405020304" pitchFamily="18" charset="0"/>
            <a:cs typeface="Times New Roman" panose="02020603050405020304" pitchFamily="18" charset="0"/>
          </a:endParaRPr>
        </a:p>
      </dgm:t>
    </dgm:pt>
    <dgm:pt modelId="{CEBE29B9-9D03-42B1-80D4-E98C9B48222B}" type="parTrans" cxnId="{A96CABEB-0E67-4E8D-9208-A6751F8B0569}">
      <dgm:prSet/>
      <dgm:spPr/>
      <dgm:t>
        <a:bodyPr/>
        <a:lstStyle/>
        <a:p>
          <a:endParaRPr lang="en-IN" sz="1600"/>
        </a:p>
      </dgm:t>
    </dgm:pt>
    <dgm:pt modelId="{3C39702C-3471-4ACC-8219-98BFF7EE0FE8}" type="sibTrans" cxnId="{A96CABEB-0E67-4E8D-9208-A6751F8B0569}">
      <dgm:prSet/>
      <dgm:spPr/>
      <dgm:t>
        <a:bodyPr/>
        <a:lstStyle/>
        <a:p>
          <a:endParaRPr lang="en-IN" sz="1600"/>
        </a:p>
      </dgm:t>
    </dgm:pt>
    <dgm:pt modelId="{80659B23-A759-44FE-AB9B-374CC61C09C4}">
      <dgm:prSet phldrT="[Text]" custT="1"/>
      <dgm:spPr/>
      <dgm:t>
        <a:bodyPr/>
        <a:lstStyle/>
        <a:p>
          <a:r>
            <a:rPr lang="en-US" sz="1400" dirty="0">
              <a:latin typeface="Times New Roman" panose="02020603050405020304" pitchFamily="18" charset="0"/>
              <a:cs typeface="Times New Roman" panose="02020603050405020304" pitchFamily="18" charset="0"/>
            </a:rPr>
            <a:t>Mexican Cuisine: Consistent lunch and dinner orders.</a:t>
          </a:r>
          <a:endParaRPr lang="en-IN" sz="1400" dirty="0">
            <a:latin typeface="Times New Roman" panose="02020603050405020304" pitchFamily="18" charset="0"/>
            <a:cs typeface="Times New Roman" panose="02020603050405020304" pitchFamily="18" charset="0"/>
          </a:endParaRPr>
        </a:p>
      </dgm:t>
    </dgm:pt>
    <dgm:pt modelId="{FA12B488-9CDB-4680-AAFD-1C73552B7B89}" type="parTrans" cxnId="{A678491E-B381-4962-A1D5-250E52275589}">
      <dgm:prSet/>
      <dgm:spPr/>
      <dgm:t>
        <a:bodyPr/>
        <a:lstStyle/>
        <a:p>
          <a:endParaRPr lang="en-IN" sz="1600"/>
        </a:p>
      </dgm:t>
    </dgm:pt>
    <dgm:pt modelId="{48AEB839-4177-47E3-BBE6-0C2FC9F1CCCB}" type="sibTrans" cxnId="{A678491E-B381-4962-A1D5-250E52275589}">
      <dgm:prSet/>
      <dgm:spPr/>
      <dgm:t>
        <a:bodyPr/>
        <a:lstStyle/>
        <a:p>
          <a:endParaRPr lang="en-IN" sz="1600"/>
        </a:p>
      </dgm:t>
    </dgm:pt>
    <dgm:pt modelId="{3897C18D-B1FA-45ED-BEE8-61FF747921C3}">
      <dgm:prSet phldrT="[Text]" custT="1"/>
      <dgm:spPr/>
      <dgm:t>
        <a:bodyPr/>
        <a:lstStyle/>
        <a:p>
          <a:r>
            <a:rPr lang="en-US" sz="1400" dirty="0">
              <a:latin typeface="Times New Roman" panose="02020603050405020304" pitchFamily="18" charset="0"/>
              <a:cs typeface="Times New Roman" panose="02020603050405020304" pitchFamily="18" charset="0"/>
            </a:rPr>
            <a:t>Mexican Cuisine: Lower demand at night.</a:t>
          </a:r>
          <a:endParaRPr lang="en-IN" sz="1400" dirty="0">
            <a:latin typeface="Times New Roman" panose="02020603050405020304" pitchFamily="18" charset="0"/>
            <a:cs typeface="Times New Roman" panose="02020603050405020304" pitchFamily="18" charset="0"/>
          </a:endParaRPr>
        </a:p>
      </dgm:t>
    </dgm:pt>
    <dgm:pt modelId="{014AD28C-87E7-40FE-AA4C-72C8A0FA63A2}" type="parTrans" cxnId="{4BCB8CAB-D434-431E-A8C6-5141DE5B7AB7}">
      <dgm:prSet/>
      <dgm:spPr/>
      <dgm:t>
        <a:bodyPr/>
        <a:lstStyle/>
        <a:p>
          <a:endParaRPr lang="en-IN" sz="1600"/>
        </a:p>
      </dgm:t>
    </dgm:pt>
    <dgm:pt modelId="{ACEDA141-D881-4EA9-9B4B-0703C522B815}" type="sibTrans" cxnId="{4BCB8CAB-D434-431E-A8C6-5141DE5B7AB7}">
      <dgm:prSet/>
      <dgm:spPr/>
      <dgm:t>
        <a:bodyPr/>
        <a:lstStyle/>
        <a:p>
          <a:endParaRPr lang="en-IN" sz="1600"/>
        </a:p>
      </dgm:t>
    </dgm:pt>
    <dgm:pt modelId="{80A62FEE-DC04-4839-9A65-83943422107D}" type="pres">
      <dgm:prSet presAssocID="{07076409-E16A-44A4-8383-18B27A2CF138}" presName="CompostProcess" presStyleCnt="0">
        <dgm:presLayoutVars>
          <dgm:dir/>
          <dgm:resizeHandles val="exact"/>
        </dgm:presLayoutVars>
      </dgm:prSet>
      <dgm:spPr/>
    </dgm:pt>
    <dgm:pt modelId="{BEFC3EAE-D7C6-45D7-B23A-E2AF86F41A6E}" type="pres">
      <dgm:prSet presAssocID="{07076409-E16A-44A4-8383-18B27A2CF138}" presName="arrow" presStyleLbl="bgShp" presStyleIdx="0" presStyleCnt="1" custScaleX="117647"/>
      <dgm:spPr/>
    </dgm:pt>
    <dgm:pt modelId="{EBEBC6DC-6ADC-4004-A941-B155B3372CAC}" type="pres">
      <dgm:prSet presAssocID="{07076409-E16A-44A4-8383-18B27A2CF138}" presName="linearProcess" presStyleCnt="0"/>
      <dgm:spPr/>
    </dgm:pt>
    <dgm:pt modelId="{5EC7F865-0175-482D-A38C-E559A909B666}" type="pres">
      <dgm:prSet presAssocID="{D38C9220-39BD-48BE-A560-B539B7A67CBE}" presName="textNode" presStyleLbl="node1" presStyleIdx="0" presStyleCnt="11" custScaleY="178779">
        <dgm:presLayoutVars>
          <dgm:bulletEnabled val="1"/>
        </dgm:presLayoutVars>
      </dgm:prSet>
      <dgm:spPr/>
    </dgm:pt>
    <dgm:pt modelId="{CB4D667C-E6FB-45B9-87A6-28E37ADC9E10}" type="pres">
      <dgm:prSet presAssocID="{77150789-8986-4341-AC1D-F3E1C9E7E3AA}" presName="sibTrans" presStyleCnt="0"/>
      <dgm:spPr/>
    </dgm:pt>
    <dgm:pt modelId="{A59BF701-E8A6-4DE0-8910-F74B9590F424}" type="pres">
      <dgm:prSet presAssocID="{F367A95D-CE5E-49C8-90EE-08269F878726}" presName="textNode" presStyleLbl="node1" presStyleIdx="1" presStyleCnt="11" custScaleY="188348">
        <dgm:presLayoutVars>
          <dgm:bulletEnabled val="1"/>
        </dgm:presLayoutVars>
      </dgm:prSet>
      <dgm:spPr/>
    </dgm:pt>
    <dgm:pt modelId="{A52C64A5-2D8C-48CB-8BDA-A6977C3A9146}" type="pres">
      <dgm:prSet presAssocID="{272D936C-9E80-4AB2-A1E5-E940B1219576}" presName="sibTrans" presStyleCnt="0"/>
      <dgm:spPr/>
    </dgm:pt>
    <dgm:pt modelId="{9BD3099B-E77A-40BF-BECA-450BFB5BF481}" type="pres">
      <dgm:prSet presAssocID="{75A64324-2F7A-4EE3-92A0-6AF38232BF2A}" presName="textNode" presStyleLbl="node1" presStyleIdx="2" presStyleCnt="11" custScaleY="175680">
        <dgm:presLayoutVars>
          <dgm:bulletEnabled val="1"/>
        </dgm:presLayoutVars>
      </dgm:prSet>
      <dgm:spPr/>
    </dgm:pt>
    <dgm:pt modelId="{B24667A0-D92E-49C2-A3F3-841AAEE1CF15}" type="pres">
      <dgm:prSet presAssocID="{CBC7B691-77DA-4DAC-9235-5D12DFDE3C79}" presName="sibTrans" presStyleCnt="0"/>
      <dgm:spPr/>
    </dgm:pt>
    <dgm:pt modelId="{092F6216-7CEE-42A5-BF6C-69B7BE337CB4}" type="pres">
      <dgm:prSet presAssocID="{4B83939F-83B1-4F72-A99A-8ACF713CA628}" presName="textNode" presStyleLbl="node1" presStyleIdx="3" presStyleCnt="11" custScaleY="178779">
        <dgm:presLayoutVars>
          <dgm:bulletEnabled val="1"/>
        </dgm:presLayoutVars>
      </dgm:prSet>
      <dgm:spPr/>
    </dgm:pt>
    <dgm:pt modelId="{383D3AE4-0680-4424-836C-99949DC71E6B}" type="pres">
      <dgm:prSet presAssocID="{F6BEC094-9AC3-46B8-BC41-7431BF14EB10}" presName="sibTrans" presStyleCnt="0"/>
      <dgm:spPr/>
    </dgm:pt>
    <dgm:pt modelId="{E1D008BD-D53F-4238-9827-FF087A0E3DFA}" type="pres">
      <dgm:prSet presAssocID="{B72B0108-7631-4E10-8E2D-7DD32F086849}" presName="textNode" presStyleLbl="node1" presStyleIdx="4" presStyleCnt="11" custScaleY="178847">
        <dgm:presLayoutVars>
          <dgm:bulletEnabled val="1"/>
        </dgm:presLayoutVars>
      </dgm:prSet>
      <dgm:spPr/>
    </dgm:pt>
    <dgm:pt modelId="{91F658EE-1835-4AED-BB79-362C0492DC13}" type="pres">
      <dgm:prSet presAssocID="{F3B16B6E-465A-4097-8A02-2AA134E957E1}" presName="sibTrans" presStyleCnt="0"/>
      <dgm:spPr/>
    </dgm:pt>
    <dgm:pt modelId="{58B97896-FD29-4D9C-86D3-E5F41906EF9D}" type="pres">
      <dgm:prSet presAssocID="{1252507B-EA62-4B1D-A8F6-102C31AA7FE3}" presName="textNode" presStyleLbl="node1" presStyleIdx="5" presStyleCnt="11" custScaleY="178847">
        <dgm:presLayoutVars>
          <dgm:bulletEnabled val="1"/>
        </dgm:presLayoutVars>
      </dgm:prSet>
      <dgm:spPr/>
    </dgm:pt>
    <dgm:pt modelId="{BE3E5E5C-5282-405A-91C4-A5C370515933}" type="pres">
      <dgm:prSet presAssocID="{6CE5F01E-A438-49A0-A842-D6DB83DBCF35}" presName="sibTrans" presStyleCnt="0"/>
      <dgm:spPr/>
    </dgm:pt>
    <dgm:pt modelId="{252DB7E2-635D-489D-A7E9-841832017DC6}" type="pres">
      <dgm:prSet presAssocID="{0FC392D4-97CA-4FD9-9ECD-A07CBCF606E0}" presName="textNode" presStyleLbl="node1" presStyleIdx="6" presStyleCnt="11" custScaleY="175680">
        <dgm:presLayoutVars>
          <dgm:bulletEnabled val="1"/>
        </dgm:presLayoutVars>
      </dgm:prSet>
      <dgm:spPr/>
    </dgm:pt>
    <dgm:pt modelId="{E22465B9-7C61-4E27-823D-E860901F0CB9}" type="pres">
      <dgm:prSet presAssocID="{8E41B88A-B3A6-4CB3-A120-D545D338A067}" presName="sibTrans" presStyleCnt="0"/>
      <dgm:spPr/>
    </dgm:pt>
    <dgm:pt modelId="{5EF9E027-2F03-4A78-AFCC-02AA2F0C3E9F}" type="pres">
      <dgm:prSet presAssocID="{5A359E55-BFE1-4D32-9032-A211ABA3642C}" presName="textNode" presStyleLbl="node1" presStyleIdx="7" presStyleCnt="11" custScaleY="175680">
        <dgm:presLayoutVars>
          <dgm:bulletEnabled val="1"/>
        </dgm:presLayoutVars>
      </dgm:prSet>
      <dgm:spPr/>
    </dgm:pt>
    <dgm:pt modelId="{2F983555-CDBA-4EA4-84D3-49445D67525C}" type="pres">
      <dgm:prSet presAssocID="{A058B981-4E27-496F-BB96-AD54E2F1D2A6}" presName="sibTrans" presStyleCnt="0"/>
      <dgm:spPr/>
    </dgm:pt>
    <dgm:pt modelId="{D4EEC99E-ECD6-4BDC-B978-057738934FB2}" type="pres">
      <dgm:prSet presAssocID="{A1C7786A-4ECB-49FF-89F5-4A757349D7E9}" presName="textNode" presStyleLbl="node1" presStyleIdx="8" presStyleCnt="11" custScaleY="172513">
        <dgm:presLayoutVars>
          <dgm:bulletEnabled val="1"/>
        </dgm:presLayoutVars>
      </dgm:prSet>
      <dgm:spPr/>
    </dgm:pt>
    <dgm:pt modelId="{27F9566A-F806-47AB-A8EA-4711F942DE24}" type="pres">
      <dgm:prSet presAssocID="{3C39702C-3471-4ACC-8219-98BFF7EE0FE8}" presName="sibTrans" presStyleCnt="0"/>
      <dgm:spPr/>
    </dgm:pt>
    <dgm:pt modelId="{5CA717C8-3C28-4298-993E-6DB5A32161D7}" type="pres">
      <dgm:prSet presAssocID="{80659B23-A759-44FE-AB9B-374CC61C09C4}" presName="textNode" presStyleLbl="node1" presStyleIdx="9" presStyleCnt="11" custScaleY="221285">
        <dgm:presLayoutVars>
          <dgm:bulletEnabled val="1"/>
        </dgm:presLayoutVars>
      </dgm:prSet>
      <dgm:spPr/>
    </dgm:pt>
    <dgm:pt modelId="{82761809-F81B-4FF3-BF68-64E82B93C3C2}" type="pres">
      <dgm:prSet presAssocID="{48AEB839-4177-47E3-BBE6-0C2FC9F1CCCB}" presName="sibTrans" presStyleCnt="0"/>
      <dgm:spPr/>
    </dgm:pt>
    <dgm:pt modelId="{E06B7BEC-0019-46A0-B197-54D62DA4688C}" type="pres">
      <dgm:prSet presAssocID="{3897C18D-B1FA-45ED-BEE8-61FF747921C3}" presName="textNode" presStyleLbl="node1" presStyleIdx="10" presStyleCnt="11" custScaleY="194682">
        <dgm:presLayoutVars>
          <dgm:bulletEnabled val="1"/>
        </dgm:presLayoutVars>
      </dgm:prSet>
      <dgm:spPr/>
    </dgm:pt>
  </dgm:ptLst>
  <dgm:cxnLst>
    <dgm:cxn modelId="{73CE1701-BE6E-4E72-A5EC-06FD2BBFE506}" type="presOf" srcId="{80659B23-A759-44FE-AB9B-374CC61C09C4}" destId="{5CA717C8-3C28-4298-993E-6DB5A32161D7}" srcOrd="0" destOrd="0" presId="urn:microsoft.com/office/officeart/2005/8/layout/hProcess9"/>
    <dgm:cxn modelId="{4E29020F-C1BE-4864-8757-68F967DFD7E9}" type="presOf" srcId="{A1C7786A-4ECB-49FF-89F5-4A757349D7E9}" destId="{D4EEC99E-ECD6-4BDC-B978-057738934FB2}" srcOrd="0" destOrd="0" presId="urn:microsoft.com/office/officeart/2005/8/layout/hProcess9"/>
    <dgm:cxn modelId="{A678491E-B381-4962-A1D5-250E52275589}" srcId="{07076409-E16A-44A4-8383-18B27A2CF138}" destId="{80659B23-A759-44FE-AB9B-374CC61C09C4}" srcOrd="9" destOrd="0" parTransId="{FA12B488-9CDB-4680-AAFD-1C73552B7B89}" sibTransId="{48AEB839-4177-47E3-BBE6-0C2FC9F1CCCB}"/>
    <dgm:cxn modelId="{3D13071F-FB1C-4D81-8FE5-2DFA6BF95239}" type="presOf" srcId="{5A359E55-BFE1-4D32-9032-A211ABA3642C}" destId="{5EF9E027-2F03-4A78-AFCC-02AA2F0C3E9F}" srcOrd="0" destOrd="0" presId="urn:microsoft.com/office/officeart/2005/8/layout/hProcess9"/>
    <dgm:cxn modelId="{41747827-8D87-4C2C-B27B-480C5AFCDCB5}" srcId="{07076409-E16A-44A4-8383-18B27A2CF138}" destId="{5A359E55-BFE1-4D32-9032-A211ABA3642C}" srcOrd="7" destOrd="0" parTransId="{92E36719-8078-4837-A746-811051B4F89B}" sibTransId="{A058B981-4E27-496F-BB96-AD54E2F1D2A6}"/>
    <dgm:cxn modelId="{B11A9933-A9DC-4AB2-9EE5-8CB17BF81FDD}" type="presOf" srcId="{D38C9220-39BD-48BE-A560-B539B7A67CBE}" destId="{5EC7F865-0175-482D-A38C-E559A909B666}" srcOrd="0" destOrd="0" presId="urn:microsoft.com/office/officeart/2005/8/layout/hProcess9"/>
    <dgm:cxn modelId="{F101D235-5C45-454B-8BA1-33E69BE269CB}" type="presOf" srcId="{4B83939F-83B1-4F72-A99A-8ACF713CA628}" destId="{092F6216-7CEE-42A5-BF6C-69B7BE337CB4}" srcOrd="0" destOrd="0" presId="urn:microsoft.com/office/officeart/2005/8/layout/hProcess9"/>
    <dgm:cxn modelId="{C56AC83C-7644-496A-9775-749A14DA27A2}" type="presOf" srcId="{0FC392D4-97CA-4FD9-9ECD-A07CBCF606E0}" destId="{252DB7E2-635D-489D-A7E9-841832017DC6}" srcOrd="0" destOrd="0" presId="urn:microsoft.com/office/officeart/2005/8/layout/hProcess9"/>
    <dgm:cxn modelId="{A8B9A65C-D282-4CAB-A05C-86079AFF3755}" srcId="{07076409-E16A-44A4-8383-18B27A2CF138}" destId="{0FC392D4-97CA-4FD9-9ECD-A07CBCF606E0}" srcOrd="6" destOrd="0" parTransId="{2D39645F-6AD7-4876-BAE5-7CC6BE048454}" sibTransId="{8E41B88A-B3A6-4CB3-A120-D545D338A067}"/>
    <dgm:cxn modelId="{0F2EBB4B-3F7F-4D8E-92BD-6C3E7F3606B0}" type="presOf" srcId="{07076409-E16A-44A4-8383-18B27A2CF138}" destId="{80A62FEE-DC04-4839-9A65-83943422107D}" srcOrd="0" destOrd="0" presId="urn:microsoft.com/office/officeart/2005/8/layout/hProcess9"/>
    <dgm:cxn modelId="{0424D875-0452-4C94-8C45-6E712D3D5469}" type="presOf" srcId="{F367A95D-CE5E-49C8-90EE-08269F878726}" destId="{A59BF701-E8A6-4DE0-8910-F74B9590F424}" srcOrd="0" destOrd="0" presId="urn:microsoft.com/office/officeart/2005/8/layout/hProcess9"/>
    <dgm:cxn modelId="{DF6A4D76-AE0C-46F7-AF3F-A40880F14937}" srcId="{07076409-E16A-44A4-8383-18B27A2CF138}" destId="{F367A95D-CE5E-49C8-90EE-08269F878726}" srcOrd="1" destOrd="0" parTransId="{70626C35-AD0F-4337-A574-8E2A7F38B5AE}" sibTransId="{272D936C-9E80-4AB2-A1E5-E940B1219576}"/>
    <dgm:cxn modelId="{4949B67C-6506-4586-9151-B098F85D35EB}" type="presOf" srcId="{3897C18D-B1FA-45ED-BEE8-61FF747921C3}" destId="{E06B7BEC-0019-46A0-B197-54D62DA4688C}" srcOrd="0" destOrd="0" presId="urn:microsoft.com/office/officeart/2005/8/layout/hProcess9"/>
    <dgm:cxn modelId="{FE296E87-3A41-4F92-9550-6317050F78DB}" type="presOf" srcId="{75A64324-2F7A-4EE3-92A0-6AF38232BF2A}" destId="{9BD3099B-E77A-40BF-BECA-450BFB5BF481}" srcOrd="0" destOrd="0" presId="urn:microsoft.com/office/officeart/2005/8/layout/hProcess9"/>
    <dgm:cxn modelId="{DE76958A-4EFE-4DB3-AB42-E90E566A9370}" type="presOf" srcId="{B72B0108-7631-4E10-8E2D-7DD32F086849}" destId="{E1D008BD-D53F-4238-9827-FF087A0E3DFA}" srcOrd="0" destOrd="0" presId="urn:microsoft.com/office/officeart/2005/8/layout/hProcess9"/>
    <dgm:cxn modelId="{17C9A294-7C4A-41C1-82D3-A972CD52235F}" srcId="{07076409-E16A-44A4-8383-18B27A2CF138}" destId="{D38C9220-39BD-48BE-A560-B539B7A67CBE}" srcOrd="0" destOrd="0" parTransId="{ADAC1BF0-3833-43CC-B7F0-A328F7964B04}" sibTransId="{77150789-8986-4341-AC1D-F3E1C9E7E3AA}"/>
    <dgm:cxn modelId="{8AA39F9F-B132-435B-B1CD-71AA43FC94EB}" srcId="{07076409-E16A-44A4-8383-18B27A2CF138}" destId="{1252507B-EA62-4B1D-A8F6-102C31AA7FE3}" srcOrd="5" destOrd="0" parTransId="{C8F8F057-0EF5-49D5-8767-B8A1AF775D81}" sibTransId="{6CE5F01E-A438-49A0-A842-D6DB83DBCF35}"/>
    <dgm:cxn modelId="{B5926CAB-D7CC-4078-B5F8-B1D94A64C784}" type="presOf" srcId="{1252507B-EA62-4B1D-A8F6-102C31AA7FE3}" destId="{58B97896-FD29-4D9C-86D3-E5F41906EF9D}" srcOrd="0" destOrd="0" presId="urn:microsoft.com/office/officeart/2005/8/layout/hProcess9"/>
    <dgm:cxn modelId="{4BCB8CAB-D434-431E-A8C6-5141DE5B7AB7}" srcId="{07076409-E16A-44A4-8383-18B27A2CF138}" destId="{3897C18D-B1FA-45ED-BEE8-61FF747921C3}" srcOrd="10" destOrd="0" parTransId="{014AD28C-87E7-40FE-AA4C-72C8A0FA63A2}" sibTransId="{ACEDA141-D881-4EA9-9B4B-0703C522B815}"/>
    <dgm:cxn modelId="{0712AAAE-FB5D-4D28-B808-B454D106402D}" srcId="{07076409-E16A-44A4-8383-18B27A2CF138}" destId="{B72B0108-7631-4E10-8E2D-7DD32F086849}" srcOrd="4" destOrd="0" parTransId="{AD247574-B4B3-4160-807A-73FA658B4B04}" sibTransId="{F3B16B6E-465A-4097-8A02-2AA134E957E1}"/>
    <dgm:cxn modelId="{114EC4B3-AC15-43F5-93D2-AB1C39C0334A}" srcId="{07076409-E16A-44A4-8383-18B27A2CF138}" destId="{75A64324-2F7A-4EE3-92A0-6AF38232BF2A}" srcOrd="2" destOrd="0" parTransId="{F6F4B3E8-195F-4C5E-A181-A8279BB2CA7D}" sibTransId="{CBC7B691-77DA-4DAC-9235-5D12DFDE3C79}"/>
    <dgm:cxn modelId="{A96CABEB-0E67-4E8D-9208-A6751F8B0569}" srcId="{07076409-E16A-44A4-8383-18B27A2CF138}" destId="{A1C7786A-4ECB-49FF-89F5-4A757349D7E9}" srcOrd="8" destOrd="0" parTransId="{CEBE29B9-9D03-42B1-80D4-E98C9B48222B}" sibTransId="{3C39702C-3471-4ACC-8219-98BFF7EE0FE8}"/>
    <dgm:cxn modelId="{ADA3E2EE-16E4-42C5-A65B-38AC11258418}" srcId="{07076409-E16A-44A4-8383-18B27A2CF138}" destId="{4B83939F-83B1-4F72-A99A-8ACF713CA628}" srcOrd="3" destOrd="0" parTransId="{CB9B4E07-DE5A-443D-B7E9-CD045F5632B8}" sibTransId="{F6BEC094-9AC3-46B8-BC41-7431BF14EB10}"/>
    <dgm:cxn modelId="{28ADDAF5-B71B-4062-9827-492D0939FD28}" type="presParOf" srcId="{80A62FEE-DC04-4839-9A65-83943422107D}" destId="{BEFC3EAE-D7C6-45D7-B23A-E2AF86F41A6E}" srcOrd="0" destOrd="0" presId="urn:microsoft.com/office/officeart/2005/8/layout/hProcess9"/>
    <dgm:cxn modelId="{68FEE7B5-BCD2-49BE-978A-049AB1FE5F53}" type="presParOf" srcId="{80A62FEE-DC04-4839-9A65-83943422107D}" destId="{EBEBC6DC-6ADC-4004-A941-B155B3372CAC}" srcOrd="1" destOrd="0" presId="urn:microsoft.com/office/officeart/2005/8/layout/hProcess9"/>
    <dgm:cxn modelId="{12B71BDB-F77A-47A1-9C43-F45DA853ACD9}" type="presParOf" srcId="{EBEBC6DC-6ADC-4004-A941-B155B3372CAC}" destId="{5EC7F865-0175-482D-A38C-E559A909B666}" srcOrd="0" destOrd="0" presId="urn:microsoft.com/office/officeart/2005/8/layout/hProcess9"/>
    <dgm:cxn modelId="{32EFCEFF-067C-48F5-8D33-A7816875DD85}" type="presParOf" srcId="{EBEBC6DC-6ADC-4004-A941-B155B3372CAC}" destId="{CB4D667C-E6FB-45B9-87A6-28E37ADC9E10}" srcOrd="1" destOrd="0" presId="urn:microsoft.com/office/officeart/2005/8/layout/hProcess9"/>
    <dgm:cxn modelId="{FCA9E94D-8218-44B1-A525-3762621040E4}" type="presParOf" srcId="{EBEBC6DC-6ADC-4004-A941-B155B3372CAC}" destId="{A59BF701-E8A6-4DE0-8910-F74B9590F424}" srcOrd="2" destOrd="0" presId="urn:microsoft.com/office/officeart/2005/8/layout/hProcess9"/>
    <dgm:cxn modelId="{D6F0669E-F9BA-4EAC-803F-9419DF5A4833}" type="presParOf" srcId="{EBEBC6DC-6ADC-4004-A941-B155B3372CAC}" destId="{A52C64A5-2D8C-48CB-8BDA-A6977C3A9146}" srcOrd="3" destOrd="0" presId="urn:microsoft.com/office/officeart/2005/8/layout/hProcess9"/>
    <dgm:cxn modelId="{290D2180-684E-405E-8EDF-28CA421F5944}" type="presParOf" srcId="{EBEBC6DC-6ADC-4004-A941-B155B3372CAC}" destId="{9BD3099B-E77A-40BF-BECA-450BFB5BF481}" srcOrd="4" destOrd="0" presId="urn:microsoft.com/office/officeart/2005/8/layout/hProcess9"/>
    <dgm:cxn modelId="{3AD64AAF-E7B9-4378-9084-BD752D7A8E39}" type="presParOf" srcId="{EBEBC6DC-6ADC-4004-A941-B155B3372CAC}" destId="{B24667A0-D92E-49C2-A3F3-841AAEE1CF15}" srcOrd="5" destOrd="0" presId="urn:microsoft.com/office/officeart/2005/8/layout/hProcess9"/>
    <dgm:cxn modelId="{9477E815-99F6-4F54-B1CF-FD949BDF3BE3}" type="presParOf" srcId="{EBEBC6DC-6ADC-4004-A941-B155B3372CAC}" destId="{092F6216-7CEE-42A5-BF6C-69B7BE337CB4}" srcOrd="6" destOrd="0" presId="urn:microsoft.com/office/officeart/2005/8/layout/hProcess9"/>
    <dgm:cxn modelId="{6CACD971-9340-44F0-9CC0-58FC631D97F4}" type="presParOf" srcId="{EBEBC6DC-6ADC-4004-A941-B155B3372CAC}" destId="{383D3AE4-0680-4424-836C-99949DC71E6B}" srcOrd="7" destOrd="0" presId="urn:microsoft.com/office/officeart/2005/8/layout/hProcess9"/>
    <dgm:cxn modelId="{5D906267-1CFE-4E42-9834-2690B70190CA}" type="presParOf" srcId="{EBEBC6DC-6ADC-4004-A941-B155B3372CAC}" destId="{E1D008BD-D53F-4238-9827-FF087A0E3DFA}" srcOrd="8" destOrd="0" presId="urn:microsoft.com/office/officeart/2005/8/layout/hProcess9"/>
    <dgm:cxn modelId="{4F01E39A-A86E-4E2D-A242-597C6B1B476B}" type="presParOf" srcId="{EBEBC6DC-6ADC-4004-A941-B155B3372CAC}" destId="{91F658EE-1835-4AED-BB79-362C0492DC13}" srcOrd="9" destOrd="0" presId="urn:microsoft.com/office/officeart/2005/8/layout/hProcess9"/>
    <dgm:cxn modelId="{B6A04F68-E472-4CDD-B9A3-3BE41CD8908A}" type="presParOf" srcId="{EBEBC6DC-6ADC-4004-A941-B155B3372CAC}" destId="{58B97896-FD29-4D9C-86D3-E5F41906EF9D}" srcOrd="10" destOrd="0" presId="urn:microsoft.com/office/officeart/2005/8/layout/hProcess9"/>
    <dgm:cxn modelId="{2499BE0B-1EB6-452D-BFDE-86A54B6A198A}" type="presParOf" srcId="{EBEBC6DC-6ADC-4004-A941-B155B3372CAC}" destId="{BE3E5E5C-5282-405A-91C4-A5C370515933}" srcOrd="11" destOrd="0" presId="urn:microsoft.com/office/officeart/2005/8/layout/hProcess9"/>
    <dgm:cxn modelId="{F50D6BF8-075F-4DE1-815F-961B48A01DA8}" type="presParOf" srcId="{EBEBC6DC-6ADC-4004-A941-B155B3372CAC}" destId="{252DB7E2-635D-489D-A7E9-841832017DC6}" srcOrd="12" destOrd="0" presId="urn:microsoft.com/office/officeart/2005/8/layout/hProcess9"/>
    <dgm:cxn modelId="{EC8FDB84-AB1C-4B09-913F-5FE489A77BA0}" type="presParOf" srcId="{EBEBC6DC-6ADC-4004-A941-B155B3372CAC}" destId="{E22465B9-7C61-4E27-823D-E860901F0CB9}" srcOrd="13" destOrd="0" presId="urn:microsoft.com/office/officeart/2005/8/layout/hProcess9"/>
    <dgm:cxn modelId="{8102F726-07A9-4A33-BE7D-8CD6DC9C9E34}" type="presParOf" srcId="{EBEBC6DC-6ADC-4004-A941-B155B3372CAC}" destId="{5EF9E027-2F03-4A78-AFCC-02AA2F0C3E9F}" srcOrd="14" destOrd="0" presId="urn:microsoft.com/office/officeart/2005/8/layout/hProcess9"/>
    <dgm:cxn modelId="{0AA3C175-8164-4D3E-913D-8406392B789B}" type="presParOf" srcId="{EBEBC6DC-6ADC-4004-A941-B155B3372CAC}" destId="{2F983555-CDBA-4EA4-84D3-49445D67525C}" srcOrd="15" destOrd="0" presId="urn:microsoft.com/office/officeart/2005/8/layout/hProcess9"/>
    <dgm:cxn modelId="{0B1C226E-D35F-413C-8987-BA347DFE118C}" type="presParOf" srcId="{EBEBC6DC-6ADC-4004-A941-B155B3372CAC}" destId="{D4EEC99E-ECD6-4BDC-B978-057738934FB2}" srcOrd="16" destOrd="0" presId="urn:microsoft.com/office/officeart/2005/8/layout/hProcess9"/>
    <dgm:cxn modelId="{CBFFE3ED-D22A-49EA-9611-90B139DFC84D}" type="presParOf" srcId="{EBEBC6DC-6ADC-4004-A941-B155B3372CAC}" destId="{27F9566A-F806-47AB-A8EA-4711F942DE24}" srcOrd="17" destOrd="0" presId="urn:microsoft.com/office/officeart/2005/8/layout/hProcess9"/>
    <dgm:cxn modelId="{ECD073B2-8010-4822-8E81-FE2B78C79B21}" type="presParOf" srcId="{EBEBC6DC-6ADC-4004-A941-B155B3372CAC}" destId="{5CA717C8-3C28-4298-993E-6DB5A32161D7}" srcOrd="18" destOrd="0" presId="urn:microsoft.com/office/officeart/2005/8/layout/hProcess9"/>
    <dgm:cxn modelId="{A3CC735A-DACD-4E1E-A9F0-DA490CE81847}" type="presParOf" srcId="{EBEBC6DC-6ADC-4004-A941-B155B3372CAC}" destId="{82761809-F81B-4FF3-BF68-64E82B93C3C2}" srcOrd="19" destOrd="0" presId="urn:microsoft.com/office/officeart/2005/8/layout/hProcess9"/>
    <dgm:cxn modelId="{5EFB1C44-83EF-4EE2-940E-A2F19EE1E2D0}" type="presParOf" srcId="{EBEBC6DC-6ADC-4004-A941-B155B3372CAC}" destId="{E06B7BEC-0019-46A0-B197-54D62DA4688C}"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25BA5-DDB5-4BDC-839F-1563AD4F7D37}"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BC059AD0-F73C-4AA2-B6EE-8C48F16B85F0}">
      <dgm:prSet phldrT="[Text]"/>
      <dgm:spPr/>
      <dgm:t>
        <a:bodyPr/>
        <a:lstStyle/>
        <a:p>
          <a:r>
            <a:rPr lang="en-IN" dirty="0">
              <a:latin typeface="Times New Roman" panose="02020603050405020304" pitchFamily="18" charset="0"/>
              <a:cs typeface="Times New Roman" panose="02020603050405020304" pitchFamily="18" charset="0"/>
            </a:rPr>
            <a:t>High-end items moderately favoured.</a:t>
          </a:r>
        </a:p>
      </dgm:t>
    </dgm:pt>
    <dgm:pt modelId="{EDA54ABD-7684-4843-B450-E8A112716025}" type="parTrans" cxnId="{B4875072-44A6-48D4-A394-8B66169F43E2}">
      <dgm:prSet/>
      <dgm:spPr/>
      <dgm:t>
        <a:bodyPr/>
        <a:lstStyle/>
        <a:p>
          <a:endParaRPr lang="en-IN">
            <a:latin typeface="Times New Roman" panose="02020603050405020304" pitchFamily="18" charset="0"/>
            <a:cs typeface="Times New Roman" panose="02020603050405020304" pitchFamily="18" charset="0"/>
          </a:endParaRPr>
        </a:p>
      </dgm:t>
    </dgm:pt>
    <dgm:pt modelId="{080FC16B-D857-463A-A54D-4CCA743C1175}" type="sibTrans" cxnId="{B4875072-44A6-48D4-A394-8B66169F43E2}">
      <dgm:prSet/>
      <dgm:spPr/>
      <dgm:t>
        <a:bodyPr/>
        <a:lstStyle/>
        <a:p>
          <a:endParaRPr lang="en-IN">
            <a:latin typeface="Times New Roman" panose="02020603050405020304" pitchFamily="18" charset="0"/>
            <a:cs typeface="Times New Roman" panose="02020603050405020304" pitchFamily="18" charset="0"/>
          </a:endParaRPr>
        </a:p>
      </dgm:t>
    </dgm:pt>
    <dgm:pt modelId="{9E041D37-F155-42C4-8B74-E6F4802C8990}">
      <dgm:prSet phldrT="[Text]"/>
      <dgm:spPr/>
      <dgm:t>
        <a:bodyPr/>
        <a:lstStyle/>
        <a:p>
          <a:r>
            <a:rPr lang="en-IN" dirty="0">
              <a:latin typeface="Times New Roman" panose="02020603050405020304" pitchFamily="18" charset="0"/>
              <a:cs typeface="Times New Roman" panose="02020603050405020304" pitchFamily="18" charset="0"/>
            </a:rPr>
            <a:t>Medium-priced items drive sales.</a:t>
          </a:r>
        </a:p>
      </dgm:t>
    </dgm:pt>
    <dgm:pt modelId="{95A00B98-77AF-40CE-B8BA-6B38CA7FA4C4}" type="parTrans" cxnId="{4C2569A3-5902-4BDF-8234-EC00DA846B9C}">
      <dgm:prSet/>
      <dgm:spPr/>
      <dgm:t>
        <a:bodyPr/>
        <a:lstStyle/>
        <a:p>
          <a:endParaRPr lang="en-IN">
            <a:latin typeface="Times New Roman" panose="02020603050405020304" pitchFamily="18" charset="0"/>
            <a:cs typeface="Times New Roman" panose="02020603050405020304" pitchFamily="18" charset="0"/>
          </a:endParaRPr>
        </a:p>
      </dgm:t>
    </dgm:pt>
    <dgm:pt modelId="{6E06F864-9B36-4BFA-893F-D6EB3DC39276}" type="sibTrans" cxnId="{4C2569A3-5902-4BDF-8234-EC00DA846B9C}">
      <dgm:prSet/>
      <dgm:spPr/>
      <dgm:t>
        <a:bodyPr/>
        <a:lstStyle/>
        <a:p>
          <a:endParaRPr lang="en-IN">
            <a:latin typeface="Times New Roman" panose="02020603050405020304" pitchFamily="18" charset="0"/>
            <a:cs typeface="Times New Roman" panose="02020603050405020304" pitchFamily="18" charset="0"/>
          </a:endParaRPr>
        </a:p>
      </dgm:t>
    </dgm:pt>
    <dgm:pt modelId="{595BFA7E-548E-4F44-9E10-E80BB288E032}">
      <dgm:prSet phldrT="[Text]"/>
      <dgm:spPr/>
      <dgm:t>
        <a:bodyPr/>
        <a:lstStyle/>
        <a:p>
          <a:r>
            <a:rPr lang="en-IN" dirty="0">
              <a:latin typeface="Times New Roman" panose="02020603050405020304" pitchFamily="18" charset="0"/>
              <a:cs typeface="Times New Roman" panose="02020603050405020304" pitchFamily="18" charset="0"/>
            </a:rPr>
            <a:t>Opportunity for mid-tier variety.</a:t>
          </a:r>
        </a:p>
      </dgm:t>
    </dgm:pt>
    <dgm:pt modelId="{1E1E94D5-36B4-43C1-BD62-55DB96F4B6A3}" type="parTrans" cxnId="{5CFE8BFA-3898-470C-B9F4-6F8E3E6DE197}">
      <dgm:prSet/>
      <dgm:spPr/>
      <dgm:t>
        <a:bodyPr/>
        <a:lstStyle/>
        <a:p>
          <a:endParaRPr lang="en-IN">
            <a:latin typeface="Times New Roman" panose="02020603050405020304" pitchFamily="18" charset="0"/>
            <a:cs typeface="Times New Roman" panose="02020603050405020304" pitchFamily="18" charset="0"/>
          </a:endParaRPr>
        </a:p>
      </dgm:t>
    </dgm:pt>
    <dgm:pt modelId="{56B7F770-375B-444B-A67C-408824F28D46}" type="sibTrans" cxnId="{5CFE8BFA-3898-470C-B9F4-6F8E3E6DE197}">
      <dgm:prSet/>
      <dgm:spPr/>
      <dgm:t>
        <a:bodyPr/>
        <a:lstStyle/>
        <a:p>
          <a:endParaRPr lang="en-IN">
            <a:latin typeface="Times New Roman" panose="02020603050405020304" pitchFamily="18" charset="0"/>
            <a:cs typeface="Times New Roman" panose="02020603050405020304" pitchFamily="18" charset="0"/>
          </a:endParaRPr>
        </a:p>
      </dgm:t>
    </dgm:pt>
    <dgm:pt modelId="{386153E8-3571-44FB-AFF5-6CB4CFEB5F50}">
      <dgm:prSet phldrT="[Text]"/>
      <dgm:spPr/>
      <dgm:t>
        <a:bodyPr/>
        <a:lstStyle/>
        <a:p>
          <a:r>
            <a:rPr lang="en-IN" dirty="0">
              <a:latin typeface="Times New Roman" panose="02020603050405020304" pitchFamily="18" charset="0"/>
              <a:cs typeface="Times New Roman" panose="02020603050405020304" pitchFamily="18" charset="0"/>
            </a:rPr>
            <a:t>Low-priced items retain niche.</a:t>
          </a:r>
        </a:p>
      </dgm:t>
    </dgm:pt>
    <dgm:pt modelId="{090004FA-99EE-4446-9921-3C58C50F932A}" type="parTrans" cxnId="{8F81A6B2-0F83-4F9A-945E-F54516CD454E}">
      <dgm:prSet/>
      <dgm:spPr/>
      <dgm:t>
        <a:bodyPr/>
        <a:lstStyle/>
        <a:p>
          <a:endParaRPr lang="en-IN">
            <a:latin typeface="Times New Roman" panose="02020603050405020304" pitchFamily="18" charset="0"/>
            <a:cs typeface="Times New Roman" panose="02020603050405020304" pitchFamily="18" charset="0"/>
          </a:endParaRPr>
        </a:p>
      </dgm:t>
    </dgm:pt>
    <dgm:pt modelId="{DE9FE2DA-46C5-445B-94BD-6369C1787004}" type="sibTrans" cxnId="{8F81A6B2-0F83-4F9A-945E-F54516CD454E}">
      <dgm:prSet/>
      <dgm:spPr/>
      <dgm:t>
        <a:bodyPr/>
        <a:lstStyle/>
        <a:p>
          <a:endParaRPr lang="en-IN">
            <a:latin typeface="Times New Roman" panose="02020603050405020304" pitchFamily="18" charset="0"/>
            <a:cs typeface="Times New Roman" panose="02020603050405020304" pitchFamily="18" charset="0"/>
          </a:endParaRPr>
        </a:p>
      </dgm:t>
    </dgm:pt>
    <dgm:pt modelId="{4429BE77-F14F-48B6-B8DA-9E29EA7A8A24}">
      <dgm:prSet phldrT="[Text]"/>
      <dgm:spPr/>
      <dgm:t>
        <a:bodyPr/>
        <a:lstStyle/>
        <a:p>
          <a:r>
            <a:rPr lang="en-US" dirty="0">
              <a:latin typeface="Times New Roman" panose="02020603050405020304" pitchFamily="18" charset="0"/>
              <a:cs typeface="Times New Roman" panose="02020603050405020304" pitchFamily="18" charset="0"/>
            </a:rPr>
            <a:t>Customer preference toward affordable options</a:t>
          </a:r>
          <a:endParaRPr lang="en-IN" dirty="0">
            <a:latin typeface="Times New Roman" panose="02020603050405020304" pitchFamily="18" charset="0"/>
            <a:cs typeface="Times New Roman" panose="02020603050405020304" pitchFamily="18" charset="0"/>
          </a:endParaRPr>
        </a:p>
      </dgm:t>
    </dgm:pt>
    <dgm:pt modelId="{9B28D47E-1332-4119-9E1F-E8E789383B6D}" type="parTrans" cxnId="{4201C0D3-3ADA-40FD-9DE2-ED9E591E49A5}">
      <dgm:prSet/>
      <dgm:spPr/>
      <dgm:t>
        <a:bodyPr/>
        <a:lstStyle/>
        <a:p>
          <a:endParaRPr lang="en-IN">
            <a:latin typeface="Times New Roman" panose="02020603050405020304" pitchFamily="18" charset="0"/>
            <a:cs typeface="Times New Roman" panose="02020603050405020304" pitchFamily="18" charset="0"/>
          </a:endParaRPr>
        </a:p>
      </dgm:t>
    </dgm:pt>
    <dgm:pt modelId="{6D666CA0-9E71-4388-97AD-2034E9925DDE}" type="sibTrans" cxnId="{4201C0D3-3ADA-40FD-9DE2-ED9E591E49A5}">
      <dgm:prSet/>
      <dgm:spPr/>
      <dgm:t>
        <a:bodyPr/>
        <a:lstStyle/>
        <a:p>
          <a:endParaRPr lang="en-IN">
            <a:latin typeface="Times New Roman" panose="02020603050405020304" pitchFamily="18" charset="0"/>
            <a:cs typeface="Times New Roman" panose="02020603050405020304" pitchFamily="18" charset="0"/>
          </a:endParaRPr>
        </a:p>
      </dgm:t>
    </dgm:pt>
    <dgm:pt modelId="{AA440952-7FA4-476B-869C-C32A7898FDA3}" type="pres">
      <dgm:prSet presAssocID="{1C225BA5-DDB5-4BDC-839F-1563AD4F7D37}" presName="diagram" presStyleCnt="0">
        <dgm:presLayoutVars>
          <dgm:dir/>
          <dgm:resizeHandles val="exact"/>
        </dgm:presLayoutVars>
      </dgm:prSet>
      <dgm:spPr/>
    </dgm:pt>
    <dgm:pt modelId="{0FF6BF88-4733-407C-B768-28687C73CE19}" type="pres">
      <dgm:prSet presAssocID="{BC059AD0-F73C-4AA2-B6EE-8C48F16B85F0}" presName="node" presStyleLbl="node1" presStyleIdx="0" presStyleCnt="5">
        <dgm:presLayoutVars>
          <dgm:bulletEnabled val="1"/>
        </dgm:presLayoutVars>
      </dgm:prSet>
      <dgm:spPr/>
    </dgm:pt>
    <dgm:pt modelId="{44B43E69-228F-4A1E-8C5D-B90723D7C89C}" type="pres">
      <dgm:prSet presAssocID="{080FC16B-D857-463A-A54D-4CCA743C1175}" presName="sibTrans" presStyleCnt="0"/>
      <dgm:spPr/>
    </dgm:pt>
    <dgm:pt modelId="{8E409FED-335F-42A8-B5F6-AB0DFC766B75}" type="pres">
      <dgm:prSet presAssocID="{9E041D37-F155-42C4-8B74-E6F4802C8990}" presName="node" presStyleLbl="node1" presStyleIdx="1" presStyleCnt="5">
        <dgm:presLayoutVars>
          <dgm:bulletEnabled val="1"/>
        </dgm:presLayoutVars>
      </dgm:prSet>
      <dgm:spPr/>
    </dgm:pt>
    <dgm:pt modelId="{B4A7C934-1D43-44F7-BFDC-84E6873117CC}" type="pres">
      <dgm:prSet presAssocID="{6E06F864-9B36-4BFA-893F-D6EB3DC39276}" presName="sibTrans" presStyleCnt="0"/>
      <dgm:spPr/>
    </dgm:pt>
    <dgm:pt modelId="{DC46B49C-6F25-4686-8FD0-93B4688E3BCB}" type="pres">
      <dgm:prSet presAssocID="{386153E8-3571-44FB-AFF5-6CB4CFEB5F50}" presName="node" presStyleLbl="node1" presStyleIdx="2" presStyleCnt="5">
        <dgm:presLayoutVars>
          <dgm:bulletEnabled val="1"/>
        </dgm:presLayoutVars>
      </dgm:prSet>
      <dgm:spPr/>
    </dgm:pt>
    <dgm:pt modelId="{5846356F-2178-4BB6-8059-B0D8B64B81F9}" type="pres">
      <dgm:prSet presAssocID="{DE9FE2DA-46C5-445B-94BD-6369C1787004}" presName="sibTrans" presStyleCnt="0"/>
      <dgm:spPr/>
    </dgm:pt>
    <dgm:pt modelId="{7185091A-932B-4F09-B069-D68F80DE7F79}" type="pres">
      <dgm:prSet presAssocID="{4429BE77-F14F-48B6-B8DA-9E29EA7A8A24}" presName="node" presStyleLbl="node1" presStyleIdx="3" presStyleCnt="5">
        <dgm:presLayoutVars>
          <dgm:bulletEnabled val="1"/>
        </dgm:presLayoutVars>
      </dgm:prSet>
      <dgm:spPr/>
    </dgm:pt>
    <dgm:pt modelId="{18340B20-98FD-47FC-8471-CEF66417987D}" type="pres">
      <dgm:prSet presAssocID="{6D666CA0-9E71-4388-97AD-2034E9925DDE}" presName="sibTrans" presStyleCnt="0"/>
      <dgm:spPr/>
    </dgm:pt>
    <dgm:pt modelId="{CEF09B9F-AE0A-4EAC-B24C-281B9E879225}" type="pres">
      <dgm:prSet presAssocID="{595BFA7E-548E-4F44-9E10-E80BB288E032}" presName="node" presStyleLbl="node1" presStyleIdx="4" presStyleCnt="5">
        <dgm:presLayoutVars>
          <dgm:bulletEnabled val="1"/>
        </dgm:presLayoutVars>
      </dgm:prSet>
      <dgm:spPr/>
    </dgm:pt>
  </dgm:ptLst>
  <dgm:cxnLst>
    <dgm:cxn modelId="{F00FB609-4C3F-4749-8138-E09616CE1023}" type="presOf" srcId="{595BFA7E-548E-4F44-9E10-E80BB288E032}" destId="{CEF09B9F-AE0A-4EAC-B24C-281B9E879225}" srcOrd="0" destOrd="0" presId="urn:microsoft.com/office/officeart/2005/8/layout/default"/>
    <dgm:cxn modelId="{F53C5A2C-647C-4F5E-8A4B-DCB0EA78C433}" type="presOf" srcId="{4429BE77-F14F-48B6-B8DA-9E29EA7A8A24}" destId="{7185091A-932B-4F09-B069-D68F80DE7F79}" srcOrd="0" destOrd="0" presId="urn:microsoft.com/office/officeart/2005/8/layout/default"/>
    <dgm:cxn modelId="{B9BBB335-AEA2-4A0E-927A-1FE7C892E9F2}" type="presOf" srcId="{BC059AD0-F73C-4AA2-B6EE-8C48F16B85F0}" destId="{0FF6BF88-4733-407C-B768-28687C73CE19}" srcOrd="0" destOrd="0" presId="urn:microsoft.com/office/officeart/2005/8/layout/default"/>
    <dgm:cxn modelId="{1F0A4E5D-EDD6-44CE-BDF6-DE0B52DB8F7A}" type="presOf" srcId="{386153E8-3571-44FB-AFF5-6CB4CFEB5F50}" destId="{DC46B49C-6F25-4686-8FD0-93B4688E3BCB}" srcOrd="0" destOrd="0" presId="urn:microsoft.com/office/officeart/2005/8/layout/default"/>
    <dgm:cxn modelId="{B67E5E67-7EE6-4E7F-8F9B-03EE6D890990}" type="presOf" srcId="{9E041D37-F155-42C4-8B74-E6F4802C8990}" destId="{8E409FED-335F-42A8-B5F6-AB0DFC766B75}" srcOrd="0" destOrd="0" presId="urn:microsoft.com/office/officeart/2005/8/layout/default"/>
    <dgm:cxn modelId="{7AF76D6A-94EB-4F04-8B47-59B6A6D6825B}" type="presOf" srcId="{1C225BA5-DDB5-4BDC-839F-1563AD4F7D37}" destId="{AA440952-7FA4-476B-869C-C32A7898FDA3}" srcOrd="0" destOrd="0" presId="urn:microsoft.com/office/officeart/2005/8/layout/default"/>
    <dgm:cxn modelId="{B4875072-44A6-48D4-A394-8B66169F43E2}" srcId="{1C225BA5-DDB5-4BDC-839F-1563AD4F7D37}" destId="{BC059AD0-F73C-4AA2-B6EE-8C48F16B85F0}" srcOrd="0" destOrd="0" parTransId="{EDA54ABD-7684-4843-B450-E8A112716025}" sibTransId="{080FC16B-D857-463A-A54D-4CCA743C1175}"/>
    <dgm:cxn modelId="{4C2569A3-5902-4BDF-8234-EC00DA846B9C}" srcId="{1C225BA5-DDB5-4BDC-839F-1563AD4F7D37}" destId="{9E041D37-F155-42C4-8B74-E6F4802C8990}" srcOrd="1" destOrd="0" parTransId="{95A00B98-77AF-40CE-B8BA-6B38CA7FA4C4}" sibTransId="{6E06F864-9B36-4BFA-893F-D6EB3DC39276}"/>
    <dgm:cxn modelId="{8F81A6B2-0F83-4F9A-945E-F54516CD454E}" srcId="{1C225BA5-DDB5-4BDC-839F-1563AD4F7D37}" destId="{386153E8-3571-44FB-AFF5-6CB4CFEB5F50}" srcOrd="2" destOrd="0" parTransId="{090004FA-99EE-4446-9921-3C58C50F932A}" sibTransId="{DE9FE2DA-46C5-445B-94BD-6369C1787004}"/>
    <dgm:cxn modelId="{4201C0D3-3ADA-40FD-9DE2-ED9E591E49A5}" srcId="{1C225BA5-DDB5-4BDC-839F-1563AD4F7D37}" destId="{4429BE77-F14F-48B6-B8DA-9E29EA7A8A24}" srcOrd="3" destOrd="0" parTransId="{9B28D47E-1332-4119-9E1F-E8E789383B6D}" sibTransId="{6D666CA0-9E71-4388-97AD-2034E9925DDE}"/>
    <dgm:cxn modelId="{5CFE8BFA-3898-470C-B9F4-6F8E3E6DE197}" srcId="{1C225BA5-DDB5-4BDC-839F-1563AD4F7D37}" destId="{595BFA7E-548E-4F44-9E10-E80BB288E032}" srcOrd="4" destOrd="0" parTransId="{1E1E94D5-36B4-43C1-BD62-55DB96F4B6A3}" sibTransId="{56B7F770-375B-444B-A67C-408824F28D46}"/>
    <dgm:cxn modelId="{3A8A26E4-110A-4D8C-AB3C-DCE081F176E1}" type="presParOf" srcId="{AA440952-7FA4-476B-869C-C32A7898FDA3}" destId="{0FF6BF88-4733-407C-B768-28687C73CE19}" srcOrd="0" destOrd="0" presId="urn:microsoft.com/office/officeart/2005/8/layout/default"/>
    <dgm:cxn modelId="{750EDCCE-D4DF-4B30-9DA4-DEB525D17B07}" type="presParOf" srcId="{AA440952-7FA4-476B-869C-C32A7898FDA3}" destId="{44B43E69-228F-4A1E-8C5D-B90723D7C89C}" srcOrd="1" destOrd="0" presId="urn:microsoft.com/office/officeart/2005/8/layout/default"/>
    <dgm:cxn modelId="{A677FBA1-0B88-48D5-92F1-5D6889584EA3}" type="presParOf" srcId="{AA440952-7FA4-476B-869C-C32A7898FDA3}" destId="{8E409FED-335F-42A8-B5F6-AB0DFC766B75}" srcOrd="2" destOrd="0" presId="urn:microsoft.com/office/officeart/2005/8/layout/default"/>
    <dgm:cxn modelId="{DF45CB5A-35E5-43C8-9F11-01DEA6889631}" type="presParOf" srcId="{AA440952-7FA4-476B-869C-C32A7898FDA3}" destId="{B4A7C934-1D43-44F7-BFDC-84E6873117CC}" srcOrd="3" destOrd="0" presId="urn:microsoft.com/office/officeart/2005/8/layout/default"/>
    <dgm:cxn modelId="{579A5A08-DBFE-452B-A0C8-9AA65B5B4615}" type="presParOf" srcId="{AA440952-7FA4-476B-869C-C32A7898FDA3}" destId="{DC46B49C-6F25-4686-8FD0-93B4688E3BCB}" srcOrd="4" destOrd="0" presId="urn:microsoft.com/office/officeart/2005/8/layout/default"/>
    <dgm:cxn modelId="{57C8E4B8-F790-4524-B6CC-296AB4381D1E}" type="presParOf" srcId="{AA440952-7FA4-476B-869C-C32A7898FDA3}" destId="{5846356F-2178-4BB6-8059-B0D8B64B81F9}" srcOrd="5" destOrd="0" presId="urn:microsoft.com/office/officeart/2005/8/layout/default"/>
    <dgm:cxn modelId="{44796512-C5CC-493E-8FCB-97E68194ABC4}" type="presParOf" srcId="{AA440952-7FA4-476B-869C-C32A7898FDA3}" destId="{7185091A-932B-4F09-B069-D68F80DE7F79}" srcOrd="6" destOrd="0" presId="urn:microsoft.com/office/officeart/2005/8/layout/default"/>
    <dgm:cxn modelId="{61D20077-B7EA-499E-8088-AB71263B62A1}" type="presParOf" srcId="{AA440952-7FA4-476B-869C-C32A7898FDA3}" destId="{18340B20-98FD-47FC-8471-CEF66417987D}" srcOrd="7" destOrd="0" presId="urn:microsoft.com/office/officeart/2005/8/layout/default"/>
    <dgm:cxn modelId="{588ABFD0-36FA-4931-86BE-1C1A4E79FBC1}" type="presParOf" srcId="{AA440952-7FA4-476B-869C-C32A7898FDA3}" destId="{CEF09B9F-AE0A-4EAC-B24C-281B9E87922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BF82813-6C02-4617-93D6-80FD9B11D554}"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en-IN"/>
        </a:p>
      </dgm:t>
    </dgm:pt>
    <dgm:pt modelId="{8D5B5C2E-BE55-4E8D-9043-FFEB9C3FD951}">
      <dgm:prSet phldrT="[Text]" custT="1"/>
      <dgm:spPr/>
      <dgm:t>
        <a:bodyPr/>
        <a:lstStyle/>
        <a:p>
          <a:r>
            <a:rPr lang="en-US" sz="1200" dirty="0">
              <a:latin typeface="Times New Roman" panose="02020603050405020304" pitchFamily="18" charset="0"/>
              <a:cs typeface="Times New Roman" panose="02020603050405020304" pitchFamily="18" charset="0"/>
            </a:rPr>
            <a:t>Asian: January leads with 1716.</a:t>
          </a:r>
          <a:endParaRPr lang="en-IN" sz="1200" dirty="0">
            <a:latin typeface="Times New Roman" panose="02020603050405020304" pitchFamily="18" charset="0"/>
            <a:cs typeface="Times New Roman" panose="02020603050405020304" pitchFamily="18" charset="0"/>
          </a:endParaRPr>
        </a:p>
      </dgm:t>
    </dgm:pt>
    <dgm:pt modelId="{A750301A-D7D4-4E3A-B641-C0531F49D6CF}" type="parTrans" cxnId="{36899CB6-E30E-466F-939A-11C5AEEEF8CD}">
      <dgm:prSet/>
      <dgm:spPr/>
      <dgm:t>
        <a:bodyPr/>
        <a:lstStyle/>
        <a:p>
          <a:endParaRPr lang="en-IN" sz="1800">
            <a:latin typeface="Times New Roman" panose="02020603050405020304" pitchFamily="18" charset="0"/>
            <a:cs typeface="Times New Roman" panose="02020603050405020304" pitchFamily="18" charset="0"/>
          </a:endParaRPr>
        </a:p>
      </dgm:t>
    </dgm:pt>
    <dgm:pt modelId="{50598825-38CE-4D84-BFA4-4F42D518C221}" type="sibTrans" cxnId="{36899CB6-E30E-466F-939A-11C5AEEEF8CD}">
      <dgm:prSet/>
      <dgm:spPr/>
      <dgm:t>
        <a:bodyPr/>
        <a:lstStyle/>
        <a:p>
          <a:endParaRPr lang="en-IN" sz="1800">
            <a:latin typeface="Times New Roman" panose="02020603050405020304" pitchFamily="18" charset="0"/>
            <a:cs typeface="Times New Roman" panose="02020603050405020304" pitchFamily="18" charset="0"/>
          </a:endParaRPr>
        </a:p>
      </dgm:t>
    </dgm:pt>
    <dgm:pt modelId="{34B21576-BCA8-4120-AFF8-6E4996C81E5A}">
      <dgm:prSet phldrT="[Text]" custT="1"/>
      <dgm:spPr/>
      <dgm:t>
        <a:bodyPr/>
        <a:lstStyle/>
        <a:p>
          <a:r>
            <a:rPr lang="en-US" sz="1200" dirty="0">
              <a:latin typeface="Times New Roman" panose="02020603050405020304" pitchFamily="18" charset="0"/>
              <a:cs typeface="Times New Roman" panose="02020603050405020304" pitchFamily="18" charset="0"/>
            </a:rPr>
            <a:t>Italian: March sees 1039 orders, highest.</a:t>
          </a:r>
          <a:endParaRPr lang="en-IN" sz="1200" dirty="0">
            <a:latin typeface="Times New Roman" panose="02020603050405020304" pitchFamily="18" charset="0"/>
            <a:cs typeface="Times New Roman" panose="02020603050405020304" pitchFamily="18" charset="0"/>
          </a:endParaRPr>
        </a:p>
      </dgm:t>
    </dgm:pt>
    <dgm:pt modelId="{EF66A114-03EB-4A8C-99AB-6500F0CFFE38}" type="parTrans" cxnId="{370DEB33-D93F-4C90-B951-60CA093AE5F3}">
      <dgm:prSet/>
      <dgm:spPr/>
      <dgm:t>
        <a:bodyPr/>
        <a:lstStyle/>
        <a:p>
          <a:endParaRPr lang="en-IN" sz="1800">
            <a:latin typeface="Times New Roman" panose="02020603050405020304" pitchFamily="18" charset="0"/>
            <a:cs typeface="Times New Roman" panose="02020603050405020304" pitchFamily="18" charset="0"/>
          </a:endParaRPr>
        </a:p>
      </dgm:t>
    </dgm:pt>
    <dgm:pt modelId="{37126CD8-AD16-4963-A02D-640C69E63EC1}" type="sibTrans" cxnId="{370DEB33-D93F-4C90-B951-60CA093AE5F3}">
      <dgm:prSet/>
      <dgm:spPr/>
      <dgm:t>
        <a:bodyPr/>
        <a:lstStyle/>
        <a:p>
          <a:endParaRPr lang="en-IN" sz="1800">
            <a:latin typeface="Times New Roman" panose="02020603050405020304" pitchFamily="18" charset="0"/>
            <a:cs typeface="Times New Roman" panose="02020603050405020304" pitchFamily="18" charset="0"/>
          </a:endParaRPr>
        </a:p>
      </dgm:t>
    </dgm:pt>
    <dgm:pt modelId="{2D5319AC-9337-4275-81B8-8BA84A31B603}">
      <dgm:prSet phldrT="[Text]" custT="1"/>
      <dgm:spPr/>
      <dgm:t>
        <a:bodyPr/>
        <a:lstStyle/>
        <a:p>
          <a:r>
            <a:rPr lang="en-US" sz="1200" dirty="0">
              <a:latin typeface="Times New Roman" panose="02020603050405020304" pitchFamily="18" charset="0"/>
              <a:cs typeface="Times New Roman" panose="02020603050405020304" pitchFamily="18" charset="0"/>
            </a:rPr>
            <a:t>Mexican: March reaches 1001 orders.</a:t>
          </a:r>
          <a:endParaRPr lang="en-IN" sz="1200" dirty="0">
            <a:latin typeface="Times New Roman" panose="02020603050405020304" pitchFamily="18" charset="0"/>
            <a:cs typeface="Times New Roman" panose="02020603050405020304" pitchFamily="18" charset="0"/>
          </a:endParaRPr>
        </a:p>
      </dgm:t>
    </dgm:pt>
    <dgm:pt modelId="{C43C50BF-17C3-4A47-825F-1B1005F92702}" type="parTrans" cxnId="{4CB73411-C2CD-45A5-827E-2DFD4A0A71D0}">
      <dgm:prSet/>
      <dgm:spPr/>
      <dgm:t>
        <a:bodyPr/>
        <a:lstStyle/>
        <a:p>
          <a:endParaRPr lang="en-IN" sz="1800">
            <a:latin typeface="Times New Roman" panose="02020603050405020304" pitchFamily="18" charset="0"/>
            <a:cs typeface="Times New Roman" panose="02020603050405020304" pitchFamily="18" charset="0"/>
          </a:endParaRPr>
        </a:p>
      </dgm:t>
    </dgm:pt>
    <dgm:pt modelId="{77DF19FF-4E72-4BDD-B0A4-019F421C1053}" type="sibTrans" cxnId="{4CB73411-C2CD-45A5-827E-2DFD4A0A71D0}">
      <dgm:prSet/>
      <dgm:spPr/>
      <dgm:t>
        <a:bodyPr/>
        <a:lstStyle/>
        <a:p>
          <a:endParaRPr lang="en-IN" sz="1800">
            <a:latin typeface="Times New Roman" panose="02020603050405020304" pitchFamily="18" charset="0"/>
            <a:cs typeface="Times New Roman" panose="02020603050405020304" pitchFamily="18" charset="0"/>
          </a:endParaRPr>
        </a:p>
      </dgm:t>
    </dgm:pt>
    <dgm:pt modelId="{41F9CAA4-FA89-4FD5-B2F3-814EBFAC54D7}">
      <dgm:prSet phldrT="[Text]" custT="1"/>
      <dgm:spPr/>
      <dgm:t>
        <a:bodyPr/>
        <a:lstStyle/>
        <a:p>
          <a:r>
            <a:rPr lang="en-US" sz="1200" dirty="0">
              <a:latin typeface="Times New Roman" panose="02020603050405020304" pitchFamily="18" charset="0"/>
              <a:cs typeface="Times New Roman" panose="02020603050405020304" pitchFamily="18" charset="0"/>
            </a:rPr>
            <a:t>American: March has 980 orders, highest.</a:t>
          </a:r>
          <a:endParaRPr lang="en-IN" sz="1200" dirty="0">
            <a:latin typeface="Times New Roman" panose="02020603050405020304" pitchFamily="18" charset="0"/>
            <a:cs typeface="Times New Roman" panose="02020603050405020304" pitchFamily="18" charset="0"/>
          </a:endParaRPr>
        </a:p>
      </dgm:t>
    </dgm:pt>
    <dgm:pt modelId="{1E4B6A8C-95C2-4BEC-985A-E823B30E79BE}" type="parTrans" cxnId="{C8F37620-DA5F-437F-8AC9-0F594D71EC37}">
      <dgm:prSet/>
      <dgm:spPr/>
      <dgm:t>
        <a:bodyPr/>
        <a:lstStyle/>
        <a:p>
          <a:endParaRPr lang="en-IN" sz="1800">
            <a:latin typeface="Times New Roman" panose="02020603050405020304" pitchFamily="18" charset="0"/>
            <a:cs typeface="Times New Roman" panose="02020603050405020304" pitchFamily="18" charset="0"/>
          </a:endParaRPr>
        </a:p>
      </dgm:t>
    </dgm:pt>
    <dgm:pt modelId="{3EB47D4E-02E0-456B-A60C-4E0175550750}" type="sibTrans" cxnId="{C8F37620-DA5F-437F-8AC9-0F594D71EC37}">
      <dgm:prSet/>
      <dgm:spPr/>
      <dgm:t>
        <a:bodyPr/>
        <a:lstStyle/>
        <a:p>
          <a:endParaRPr lang="en-IN" sz="1800">
            <a:latin typeface="Times New Roman" panose="02020603050405020304" pitchFamily="18" charset="0"/>
            <a:cs typeface="Times New Roman" panose="02020603050405020304" pitchFamily="18" charset="0"/>
          </a:endParaRPr>
        </a:p>
      </dgm:t>
    </dgm:pt>
    <dgm:pt modelId="{A1F150FF-E0F1-4573-B876-102A04558D2A}">
      <dgm:prSet phldrT="[Text]" custT="1"/>
      <dgm:spPr/>
      <dgm:t>
        <a:bodyPr/>
        <a:lstStyle/>
        <a:p>
          <a:r>
            <a:rPr lang="en-IN" sz="1200" dirty="0">
              <a:latin typeface="Times New Roman" panose="02020603050405020304" pitchFamily="18" charset="0"/>
              <a:cs typeface="Times New Roman" panose="02020603050405020304" pitchFamily="18" charset="0"/>
            </a:rPr>
            <a:t>Trends: Asian declines; Italian, Mexican grow.</a:t>
          </a:r>
        </a:p>
      </dgm:t>
    </dgm:pt>
    <dgm:pt modelId="{44B24E5D-5A65-4E9F-94BF-32AED4CBD847}" type="parTrans" cxnId="{88C822BD-7EAB-4062-A637-3542920B3942}">
      <dgm:prSet/>
      <dgm:spPr/>
      <dgm:t>
        <a:bodyPr/>
        <a:lstStyle/>
        <a:p>
          <a:endParaRPr lang="en-IN" sz="1800">
            <a:latin typeface="Times New Roman" panose="02020603050405020304" pitchFamily="18" charset="0"/>
            <a:cs typeface="Times New Roman" panose="02020603050405020304" pitchFamily="18" charset="0"/>
          </a:endParaRPr>
        </a:p>
      </dgm:t>
    </dgm:pt>
    <dgm:pt modelId="{49435FF0-19F8-4FFD-B760-D7498E905084}" type="sibTrans" cxnId="{88C822BD-7EAB-4062-A637-3542920B3942}">
      <dgm:prSet/>
      <dgm:spPr/>
      <dgm:t>
        <a:bodyPr/>
        <a:lstStyle/>
        <a:p>
          <a:endParaRPr lang="en-IN" sz="1800">
            <a:latin typeface="Times New Roman" panose="02020603050405020304" pitchFamily="18" charset="0"/>
            <a:cs typeface="Times New Roman" panose="02020603050405020304" pitchFamily="18" charset="0"/>
          </a:endParaRPr>
        </a:p>
      </dgm:t>
    </dgm:pt>
    <dgm:pt modelId="{6ADC708B-7689-45C3-9CE1-C0EDEF487BEC}" type="pres">
      <dgm:prSet presAssocID="{8BF82813-6C02-4617-93D6-80FD9B11D554}" presName="linear" presStyleCnt="0">
        <dgm:presLayoutVars>
          <dgm:dir/>
          <dgm:animLvl val="lvl"/>
          <dgm:resizeHandles val="exact"/>
        </dgm:presLayoutVars>
      </dgm:prSet>
      <dgm:spPr/>
    </dgm:pt>
    <dgm:pt modelId="{43EAE696-EB9D-47E1-A520-49D6912D8BEA}" type="pres">
      <dgm:prSet presAssocID="{8D5B5C2E-BE55-4E8D-9043-FFEB9C3FD951}" presName="parentLin" presStyleCnt="0"/>
      <dgm:spPr/>
    </dgm:pt>
    <dgm:pt modelId="{EAE7E32C-585E-4A5F-ACF5-FAEC0EB9D18D}" type="pres">
      <dgm:prSet presAssocID="{8D5B5C2E-BE55-4E8D-9043-FFEB9C3FD951}" presName="parentLeftMargin" presStyleLbl="node1" presStyleIdx="0" presStyleCnt="5"/>
      <dgm:spPr/>
    </dgm:pt>
    <dgm:pt modelId="{E559B55B-7B4E-40C7-BF33-6B45DAC3AC62}" type="pres">
      <dgm:prSet presAssocID="{8D5B5C2E-BE55-4E8D-9043-FFEB9C3FD951}" presName="parentText" presStyleLbl="node1" presStyleIdx="0" presStyleCnt="5">
        <dgm:presLayoutVars>
          <dgm:chMax val="0"/>
          <dgm:bulletEnabled val="1"/>
        </dgm:presLayoutVars>
      </dgm:prSet>
      <dgm:spPr/>
    </dgm:pt>
    <dgm:pt modelId="{1FE5FC09-1941-4F7B-8286-4A9F82D92E08}" type="pres">
      <dgm:prSet presAssocID="{8D5B5C2E-BE55-4E8D-9043-FFEB9C3FD951}" presName="negativeSpace" presStyleCnt="0"/>
      <dgm:spPr/>
    </dgm:pt>
    <dgm:pt modelId="{79C9FB1C-93D6-438A-81B9-7438F4C9CD3D}" type="pres">
      <dgm:prSet presAssocID="{8D5B5C2E-BE55-4E8D-9043-FFEB9C3FD951}" presName="childText" presStyleLbl="conFgAcc1" presStyleIdx="0" presStyleCnt="5">
        <dgm:presLayoutVars>
          <dgm:bulletEnabled val="1"/>
        </dgm:presLayoutVars>
      </dgm:prSet>
      <dgm:spPr/>
    </dgm:pt>
    <dgm:pt modelId="{81C34343-55D9-4444-9841-11271C85B5C6}" type="pres">
      <dgm:prSet presAssocID="{50598825-38CE-4D84-BFA4-4F42D518C221}" presName="spaceBetweenRectangles" presStyleCnt="0"/>
      <dgm:spPr/>
    </dgm:pt>
    <dgm:pt modelId="{B0212F23-6C90-4B48-BB5C-BAC8A7576614}" type="pres">
      <dgm:prSet presAssocID="{34B21576-BCA8-4120-AFF8-6E4996C81E5A}" presName="parentLin" presStyleCnt="0"/>
      <dgm:spPr/>
    </dgm:pt>
    <dgm:pt modelId="{CAAE5748-680E-49DD-BB39-85797930A3C9}" type="pres">
      <dgm:prSet presAssocID="{34B21576-BCA8-4120-AFF8-6E4996C81E5A}" presName="parentLeftMargin" presStyleLbl="node1" presStyleIdx="0" presStyleCnt="5"/>
      <dgm:spPr/>
    </dgm:pt>
    <dgm:pt modelId="{2180F5C1-F02E-4B4F-AFBC-B429F476A089}" type="pres">
      <dgm:prSet presAssocID="{34B21576-BCA8-4120-AFF8-6E4996C81E5A}" presName="parentText" presStyleLbl="node1" presStyleIdx="1" presStyleCnt="5">
        <dgm:presLayoutVars>
          <dgm:chMax val="0"/>
          <dgm:bulletEnabled val="1"/>
        </dgm:presLayoutVars>
      </dgm:prSet>
      <dgm:spPr/>
    </dgm:pt>
    <dgm:pt modelId="{00A1B159-78B6-4100-9C14-BC9609EDF6F5}" type="pres">
      <dgm:prSet presAssocID="{34B21576-BCA8-4120-AFF8-6E4996C81E5A}" presName="negativeSpace" presStyleCnt="0"/>
      <dgm:spPr/>
    </dgm:pt>
    <dgm:pt modelId="{1BC08359-38A1-4D0D-BC11-191C4BF2F0F3}" type="pres">
      <dgm:prSet presAssocID="{34B21576-BCA8-4120-AFF8-6E4996C81E5A}" presName="childText" presStyleLbl="conFgAcc1" presStyleIdx="1" presStyleCnt="5">
        <dgm:presLayoutVars>
          <dgm:bulletEnabled val="1"/>
        </dgm:presLayoutVars>
      </dgm:prSet>
      <dgm:spPr/>
    </dgm:pt>
    <dgm:pt modelId="{EE217793-A69C-48A0-AFCC-87528C685567}" type="pres">
      <dgm:prSet presAssocID="{37126CD8-AD16-4963-A02D-640C69E63EC1}" presName="spaceBetweenRectangles" presStyleCnt="0"/>
      <dgm:spPr/>
    </dgm:pt>
    <dgm:pt modelId="{D76C6DEF-77AB-4A2C-9862-EC221C92EE4C}" type="pres">
      <dgm:prSet presAssocID="{2D5319AC-9337-4275-81B8-8BA84A31B603}" presName="parentLin" presStyleCnt="0"/>
      <dgm:spPr/>
    </dgm:pt>
    <dgm:pt modelId="{58DDE85E-DB2A-4840-BE9D-95F45D34A8BE}" type="pres">
      <dgm:prSet presAssocID="{2D5319AC-9337-4275-81B8-8BA84A31B603}" presName="parentLeftMargin" presStyleLbl="node1" presStyleIdx="1" presStyleCnt="5"/>
      <dgm:spPr/>
    </dgm:pt>
    <dgm:pt modelId="{2EF3FF9F-7EBA-4A66-AAD6-0FD1DD4F2FC0}" type="pres">
      <dgm:prSet presAssocID="{2D5319AC-9337-4275-81B8-8BA84A31B603}" presName="parentText" presStyleLbl="node1" presStyleIdx="2" presStyleCnt="5">
        <dgm:presLayoutVars>
          <dgm:chMax val="0"/>
          <dgm:bulletEnabled val="1"/>
        </dgm:presLayoutVars>
      </dgm:prSet>
      <dgm:spPr/>
    </dgm:pt>
    <dgm:pt modelId="{E702E196-8B87-49FD-AC07-A604D0F9F3B2}" type="pres">
      <dgm:prSet presAssocID="{2D5319AC-9337-4275-81B8-8BA84A31B603}" presName="negativeSpace" presStyleCnt="0"/>
      <dgm:spPr/>
    </dgm:pt>
    <dgm:pt modelId="{2A8AC0AF-1996-4D3F-AD86-DEE55186542F}" type="pres">
      <dgm:prSet presAssocID="{2D5319AC-9337-4275-81B8-8BA84A31B603}" presName="childText" presStyleLbl="conFgAcc1" presStyleIdx="2" presStyleCnt="5">
        <dgm:presLayoutVars>
          <dgm:bulletEnabled val="1"/>
        </dgm:presLayoutVars>
      </dgm:prSet>
      <dgm:spPr/>
    </dgm:pt>
    <dgm:pt modelId="{0FE3C950-B79A-46DF-96DA-91DE14426119}" type="pres">
      <dgm:prSet presAssocID="{77DF19FF-4E72-4BDD-B0A4-019F421C1053}" presName="spaceBetweenRectangles" presStyleCnt="0"/>
      <dgm:spPr/>
    </dgm:pt>
    <dgm:pt modelId="{7E46B2B6-016A-466D-9A6D-814D27738B40}" type="pres">
      <dgm:prSet presAssocID="{41F9CAA4-FA89-4FD5-B2F3-814EBFAC54D7}" presName="parentLin" presStyleCnt="0"/>
      <dgm:spPr/>
    </dgm:pt>
    <dgm:pt modelId="{B14C6F73-120A-40CF-B983-AE2FE797E52B}" type="pres">
      <dgm:prSet presAssocID="{41F9CAA4-FA89-4FD5-B2F3-814EBFAC54D7}" presName="parentLeftMargin" presStyleLbl="node1" presStyleIdx="2" presStyleCnt="5"/>
      <dgm:spPr/>
    </dgm:pt>
    <dgm:pt modelId="{98ACBEA0-7CCD-46F9-90B0-7A2AD1F16612}" type="pres">
      <dgm:prSet presAssocID="{41F9CAA4-FA89-4FD5-B2F3-814EBFAC54D7}" presName="parentText" presStyleLbl="node1" presStyleIdx="3" presStyleCnt="5">
        <dgm:presLayoutVars>
          <dgm:chMax val="0"/>
          <dgm:bulletEnabled val="1"/>
        </dgm:presLayoutVars>
      </dgm:prSet>
      <dgm:spPr/>
    </dgm:pt>
    <dgm:pt modelId="{87D6C6BC-8FE2-48D5-952A-87A936FA7E69}" type="pres">
      <dgm:prSet presAssocID="{41F9CAA4-FA89-4FD5-B2F3-814EBFAC54D7}" presName="negativeSpace" presStyleCnt="0"/>
      <dgm:spPr/>
    </dgm:pt>
    <dgm:pt modelId="{39D8E00A-1F10-46D9-A3C3-8B61FD278C38}" type="pres">
      <dgm:prSet presAssocID="{41F9CAA4-FA89-4FD5-B2F3-814EBFAC54D7}" presName="childText" presStyleLbl="conFgAcc1" presStyleIdx="3" presStyleCnt="5">
        <dgm:presLayoutVars>
          <dgm:bulletEnabled val="1"/>
        </dgm:presLayoutVars>
      </dgm:prSet>
      <dgm:spPr/>
    </dgm:pt>
    <dgm:pt modelId="{895E5BAF-3B4E-4DE1-B9FD-56F3A32F1ACC}" type="pres">
      <dgm:prSet presAssocID="{3EB47D4E-02E0-456B-A60C-4E0175550750}" presName="spaceBetweenRectangles" presStyleCnt="0"/>
      <dgm:spPr/>
    </dgm:pt>
    <dgm:pt modelId="{3361430B-C66A-4B6A-83AF-97CD5675EFC2}" type="pres">
      <dgm:prSet presAssocID="{A1F150FF-E0F1-4573-B876-102A04558D2A}" presName="parentLin" presStyleCnt="0"/>
      <dgm:spPr/>
    </dgm:pt>
    <dgm:pt modelId="{2F25D831-4FE6-4CC4-843E-5B2DB7AE8F60}" type="pres">
      <dgm:prSet presAssocID="{A1F150FF-E0F1-4573-B876-102A04558D2A}" presName="parentLeftMargin" presStyleLbl="node1" presStyleIdx="3" presStyleCnt="5"/>
      <dgm:spPr/>
    </dgm:pt>
    <dgm:pt modelId="{B71DBF01-B1E4-47E0-9DDB-FE0C771215BC}" type="pres">
      <dgm:prSet presAssocID="{A1F150FF-E0F1-4573-B876-102A04558D2A}" presName="parentText" presStyleLbl="node1" presStyleIdx="4" presStyleCnt="5">
        <dgm:presLayoutVars>
          <dgm:chMax val="0"/>
          <dgm:bulletEnabled val="1"/>
        </dgm:presLayoutVars>
      </dgm:prSet>
      <dgm:spPr/>
    </dgm:pt>
    <dgm:pt modelId="{3FBC50E7-5F7E-424A-A501-E9DB1C297548}" type="pres">
      <dgm:prSet presAssocID="{A1F150FF-E0F1-4573-B876-102A04558D2A}" presName="negativeSpace" presStyleCnt="0"/>
      <dgm:spPr/>
    </dgm:pt>
    <dgm:pt modelId="{086B3020-5B31-42D5-BC1B-359869735119}" type="pres">
      <dgm:prSet presAssocID="{A1F150FF-E0F1-4573-B876-102A04558D2A}" presName="childText" presStyleLbl="conFgAcc1" presStyleIdx="4" presStyleCnt="5">
        <dgm:presLayoutVars>
          <dgm:bulletEnabled val="1"/>
        </dgm:presLayoutVars>
      </dgm:prSet>
      <dgm:spPr/>
    </dgm:pt>
  </dgm:ptLst>
  <dgm:cxnLst>
    <dgm:cxn modelId="{5C00D503-3A81-454C-B2DC-A78205788887}" type="presOf" srcId="{34B21576-BCA8-4120-AFF8-6E4996C81E5A}" destId="{CAAE5748-680E-49DD-BB39-85797930A3C9}" srcOrd="0" destOrd="0" presId="urn:microsoft.com/office/officeart/2005/8/layout/list1"/>
    <dgm:cxn modelId="{4CB73411-C2CD-45A5-827E-2DFD4A0A71D0}" srcId="{8BF82813-6C02-4617-93D6-80FD9B11D554}" destId="{2D5319AC-9337-4275-81B8-8BA84A31B603}" srcOrd="2" destOrd="0" parTransId="{C43C50BF-17C3-4A47-825F-1B1005F92702}" sibTransId="{77DF19FF-4E72-4BDD-B0A4-019F421C1053}"/>
    <dgm:cxn modelId="{44705E12-A4F7-4259-9610-C2A2EAF17237}" type="presOf" srcId="{34B21576-BCA8-4120-AFF8-6E4996C81E5A}" destId="{2180F5C1-F02E-4B4F-AFBC-B429F476A089}" srcOrd="1" destOrd="0" presId="urn:microsoft.com/office/officeart/2005/8/layout/list1"/>
    <dgm:cxn modelId="{3D04851B-60F7-4246-9999-2EF83EF8690A}" type="presOf" srcId="{41F9CAA4-FA89-4FD5-B2F3-814EBFAC54D7}" destId="{98ACBEA0-7CCD-46F9-90B0-7A2AD1F16612}" srcOrd="1" destOrd="0" presId="urn:microsoft.com/office/officeart/2005/8/layout/list1"/>
    <dgm:cxn modelId="{C8F37620-DA5F-437F-8AC9-0F594D71EC37}" srcId="{8BF82813-6C02-4617-93D6-80FD9B11D554}" destId="{41F9CAA4-FA89-4FD5-B2F3-814EBFAC54D7}" srcOrd="3" destOrd="0" parTransId="{1E4B6A8C-95C2-4BEC-985A-E823B30E79BE}" sibTransId="{3EB47D4E-02E0-456B-A60C-4E0175550750}"/>
    <dgm:cxn modelId="{22111D27-EA13-4E42-B9C5-E6C7383A0FF7}" type="presOf" srcId="{2D5319AC-9337-4275-81B8-8BA84A31B603}" destId="{58DDE85E-DB2A-4840-BE9D-95F45D34A8BE}" srcOrd="0" destOrd="0" presId="urn:microsoft.com/office/officeart/2005/8/layout/list1"/>
    <dgm:cxn modelId="{A37A392B-E71C-4923-A6B6-497F6BFDCE93}" type="presOf" srcId="{A1F150FF-E0F1-4573-B876-102A04558D2A}" destId="{B71DBF01-B1E4-47E0-9DDB-FE0C771215BC}" srcOrd="1" destOrd="0" presId="urn:microsoft.com/office/officeart/2005/8/layout/list1"/>
    <dgm:cxn modelId="{370DEB33-D93F-4C90-B951-60CA093AE5F3}" srcId="{8BF82813-6C02-4617-93D6-80FD9B11D554}" destId="{34B21576-BCA8-4120-AFF8-6E4996C81E5A}" srcOrd="1" destOrd="0" parTransId="{EF66A114-03EB-4A8C-99AB-6500F0CFFE38}" sibTransId="{37126CD8-AD16-4963-A02D-640C69E63EC1}"/>
    <dgm:cxn modelId="{67498940-B21C-426B-8C59-987B1AC58F54}" type="presOf" srcId="{41F9CAA4-FA89-4FD5-B2F3-814EBFAC54D7}" destId="{B14C6F73-120A-40CF-B983-AE2FE797E52B}" srcOrd="0" destOrd="0" presId="urn:microsoft.com/office/officeart/2005/8/layout/list1"/>
    <dgm:cxn modelId="{424E1D8F-03FB-4CFF-8B72-143AA2F286BF}" type="presOf" srcId="{8BF82813-6C02-4617-93D6-80FD9B11D554}" destId="{6ADC708B-7689-45C3-9CE1-C0EDEF487BEC}" srcOrd="0" destOrd="0" presId="urn:microsoft.com/office/officeart/2005/8/layout/list1"/>
    <dgm:cxn modelId="{E8401897-E5BC-4429-AD79-F828F7371273}" type="presOf" srcId="{2D5319AC-9337-4275-81B8-8BA84A31B603}" destId="{2EF3FF9F-7EBA-4A66-AAD6-0FD1DD4F2FC0}" srcOrd="1" destOrd="0" presId="urn:microsoft.com/office/officeart/2005/8/layout/list1"/>
    <dgm:cxn modelId="{36899CB6-E30E-466F-939A-11C5AEEEF8CD}" srcId="{8BF82813-6C02-4617-93D6-80FD9B11D554}" destId="{8D5B5C2E-BE55-4E8D-9043-FFEB9C3FD951}" srcOrd="0" destOrd="0" parTransId="{A750301A-D7D4-4E3A-B641-C0531F49D6CF}" sibTransId="{50598825-38CE-4D84-BFA4-4F42D518C221}"/>
    <dgm:cxn modelId="{88C822BD-7EAB-4062-A637-3542920B3942}" srcId="{8BF82813-6C02-4617-93D6-80FD9B11D554}" destId="{A1F150FF-E0F1-4573-B876-102A04558D2A}" srcOrd="4" destOrd="0" parTransId="{44B24E5D-5A65-4E9F-94BF-32AED4CBD847}" sibTransId="{49435FF0-19F8-4FFD-B760-D7498E905084}"/>
    <dgm:cxn modelId="{1C2D51CE-E05C-426E-8128-6572880ECA37}" type="presOf" srcId="{8D5B5C2E-BE55-4E8D-9043-FFEB9C3FD951}" destId="{E559B55B-7B4E-40C7-BF33-6B45DAC3AC62}" srcOrd="1" destOrd="0" presId="urn:microsoft.com/office/officeart/2005/8/layout/list1"/>
    <dgm:cxn modelId="{41DE48E7-E0A8-4BA0-A516-A6863807FB8D}" type="presOf" srcId="{A1F150FF-E0F1-4573-B876-102A04558D2A}" destId="{2F25D831-4FE6-4CC4-843E-5B2DB7AE8F60}" srcOrd="0" destOrd="0" presId="urn:microsoft.com/office/officeart/2005/8/layout/list1"/>
    <dgm:cxn modelId="{29DC5CF8-F5BC-4DFE-A7E4-FF695A9F1575}" type="presOf" srcId="{8D5B5C2E-BE55-4E8D-9043-FFEB9C3FD951}" destId="{EAE7E32C-585E-4A5F-ACF5-FAEC0EB9D18D}" srcOrd="0" destOrd="0" presId="urn:microsoft.com/office/officeart/2005/8/layout/list1"/>
    <dgm:cxn modelId="{9F63EFBA-2E1B-4917-826E-84BB574935C2}" type="presParOf" srcId="{6ADC708B-7689-45C3-9CE1-C0EDEF487BEC}" destId="{43EAE696-EB9D-47E1-A520-49D6912D8BEA}" srcOrd="0" destOrd="0" presId="urn:microsoft.com/office/officeart/2005/8/layout/list1"/>
    <dgm:cxn modelId="{040E4649-9AE1-4871-98D7-7B80F648160A}" type="presParOf" srcId="{43EAE696-EB9D-47E1-A520-49D6912D8BEA}" destId="{EAE7E32C-585E-4A5F-ACF5-FAEC0EB9D18D}" srcOrd="0" destOrd="0" presId="urn:microsoft.com/office/officeart/2005/8/layout/list1"/>
    <dgm:cxn modelId="{542FE5F6-75D7-4E38-8324-EB94EAB884D9}" type="presParOf" srcId="{43EAE696-EB9D-47E1-A520-49D6912D8BEA}" destId="{E559B55B-7B4E-40C7-BF33-6B45DAC3AC62}" srcOrd="1" destOrd="0" presId="urn:microsoft.com/office/officeart/2005/8/layout/list1"/>
    <dgm:cxn modelId="{EB0CCD0E-5772-41FB-A9B1-AE804B1BD12E}" type="presParOf" srcId="{6ADC708B-7689-45C3-9CE1-C0EDEF487BEC}" destId="{1FE5FC09-1941-4F7B-8286-4A9F82D92E08}" srcOrd="1" destOrd="0" presId="urn:microsoft.com/office/officeart/2005/8/layout/list1"/>
    <dgm:cxn modelId="{1AC9653F-D6C7-45A2-90D7-DD58998B5C58}" type="presParOf" srcId="{6ADC708B-7689-45C3-9CE1-C0EDEF487BEC}" destId="{79C9FB1C-93D6-438A-81B9-7438F4C9CD3D}" srcOrd="2" destOrd="0" presId="urn:microsoft.com/office/officeart/2005/8/layout/list1"/>
    <dgm:cxn modelId="{1EB87FE1-FD4C-45CB-991D-8CCBEB93091B}" type="presParOf" srcId="{6ADC708B-7689-45C3-9CE1-C0EDEF487BEC}" destId="{81C34343-55D9-4444-9841-11271C85B5C6}" srcOrd="3" destOrd="0" presId="urn:microsoft.com/office/officeart/2005/8/layout/list1"/>
    <dgm:cxn modelId="{DBD543E4-48D7-460D-9518-2259AE609D5A}" type="presParOf" srcId="{6ADC708B-7689-45C3-9CE1-C0EDEF487BEC}" destId="{B0212F23-6C90-4B48-BB5C-BAC8A7576614}" srcOrd="4" destOrd="0" presId="urn:microsoft.com/office/officeart/2005/8/layout/list1"/>
    <dgm:cxn modelId="{2C4309EB-22B0-491A-A116-7BE1F77A3313}" type="presParOf" srcId="{B0212F23-6C90-4B48-BB5C-BAC8A7576614}" destId="{CAAE5748-680E-49DD-BB39-85797930A3C9}" srcOrd="0" destOrd="0" presId="urn:microsoft.com/office/officeart/2005/8/layout/list1"/>
    <dgm:cxn modelId="{4FF2B1D6-98EC-4FCE-8DA6-5D5EC6BDF9EA}" type="presParOf" srcId="{B0212F23-6C90-4B48-BB5C-BAC8A7576614}" destId="{2180F5C1-F02E-4B4F-AFBC-B429F476A089}" srcOrd="1" destOrd="0" presId="urn:microsoft.com/office/officeart/2005/8/layout/list1"/>
    <dgm:cxn modelId="{180EE4F5-ECE4-4BD7-A10F-AF0D817CFF41}" type="presParOf" srcId="{6ADC708B-7689-45C3-9CE1-C0EDEF487BEC}" destId="{00A1B159-78B6-4100-9C14-BC9609EDF6F5}" srcOrd="5" destOrd="0" presId="urn:microsoft.com/office/officeart/2005/8/layout/list1"/>
    <dgm:cxn modelId="{3D4A0A65-3C02-4FB5-9D43-4981CCA0EA49}" type="presParOf" srcId="{6ADC708B-7689-45C3-9CE1-C0EDEF487BEC}" destId="{1BC08359-38A1-4D0D-BC11-191C4BF2F0F3}" srcOrd="6" destOrd="0" presId="urn:microsoft.com/office/officeart/2005/8/layout/list1"/>
    <dgm:cxn modelId="{9F8776BB-9584-4310-8BFE-A5AA188323E9}" type="presParOf" srcId="{6ADC708B-7689-45C3-9CE1-C0EDEF487BEC}" destId="{EE217793-A69C-48A0-AFCC-87528C685567}" srcOrd="7" destOrd="0" presId="urn:microsoft.com/office/officeart/2005/8/layout/list1"/>
    <dgm:cxn modelId="{3203FC5A-5D4A-4372-A705-65832B6338F6}" type="presParOf" srcId="{6ADC708B-7689-45C3-9CE1-C0EDEF487BEC}" destId="{D76C6DEF-77AB-4A2C-9862-EC221C92EE4C}" srcOrd="8" destOrd="0" presId="urn:microsoft.com/office/officeart/2005/8/layout/list1"/>
    <dgm:cxn modelId="{BA47BA84-ECA2-42CC-B406-EC29F29D773C}" type="presParOf" srcId="{D76C6DEF-77AB-4A2C-9862-EC221C92EE4C}" destId="{58DDE85E-DB2A-4840-BE9D-95F45D34A8BE}" srcOrd="0" destOrd="0" presId="urn:microsoft.com/office/officeart/2005/8/layout/list1"/>
    <dgm:cxn modelId="{70E6DD93-B12D-4484-A226-92426614EEF0}" type="presParOf" srcId="{D76C6DEF-77AB-4A2C-9862-EC221C92EE4C}" destId="{2EF3FF9F-7EBA-4A66-AAD6-0FD1DD4F2FC0}" srcOrd="1" destOrd="0" presId="urn:microsoft.com/office/officeart/2005/8/layout/list1"/>
    <dgm:cxn modelId="{0C03DCDF-B192-46F7-8A6A-E0F590004401}" type="presParOf" srcId="{6ADC708B-7689-45C3-9CE1-C0EDEF487BEC}" destId="{E702E196-8B87-49FD-AC07-A604D0F9F3B2}" srcOrd="9" destOrd="0" presId="urn:microsoft.com/office/officeart/2005/8/layout/list1"/>
    <dgm:cxn modelId="{4293AD9B-1A15-40AB-8AFA-93A53D8EA1BF}" type="presParOf" srcId="{6ADC708B-7689-45C3-9CE1-C0EDEF487BEC}" destId="{2A8AC0AF-1996-4D3F-AD86-DEE55186542F}" srcOrd="10" destOrd="0" presId="urn:microsoft.com/office/officeart/2005/8/layout/list1"/>
    <dgm:cxn modelId="{045AFAF0-7D7D-4B2F-9717-B44E1DB264B3}" type="presParOf" srcId="{6ADC708B-7689-45C3-9CE1-C0EDEF487BEC}" destId="{0FE3C950-B79A-46DF-96DA-91DE14426119}" srcOrd="11" destOrd="0" presId="urn:microsoft.com/office/officeart/2005/8/layout/list1"/>
    <dgm:cxn modelId="{82F59DA7-4A4B-475A-A58A-659D2D10D201}" type="presParOf" srcId="{6ADC708B-7689-45C3-9CE1-C0EDEF487BEC}" destId="{7E46B2B6-016A-466D-9A6D-814D27738B40}" srcOrd="12" destOrd="0" presId="urn:microsoft.com/office/officeart/2005/8/layout/list1"/>
    <dgm:cxn modelId="{35C42458-A438-4EF9-A543-7CFCBC474BF9}" type="presParOf" srcId="{7E46B2B6-016A-466D-9A6D-814D27738B40}" destId="{B14C6F73-120A-40CF-B983-AE2FE797E52B}" srcOrd="0" destOrd="0" presId="urn:microsoft.com/office/officeart/2005/8/layout/list1"/>
    <dgm:cxn modelId="{08B4075D-4E80-4439-9048-0C977B6EEB18}" type="presParOf" srcId="{7E46B2B6-016A-466D-9A6D-814D27738B40}" destId="{98ACBEA0-7CCD-46F9-90B0-7A2AD1F16612}" srcOrd="1" destOrd="0" presId="urn:microsoft.com/office/officeart/2005/8/layout/list1"/>
    <dgm:cxn modelId="{1F5E46C2-7868-4E83-9284-D77DA27372FE}" type="presParOf" srcId="{6ADC708B-7689-45C3-9CE1-C0EDEF487BEC}" destId="{87D6C6BC-8FE2-48D5-952A-87A936FA7E69}" srcOrd="13" destOrd="0" presId="urn:microsoft.com/office/officeart/2005/8/layout/list1"/>
    <dgm:cxn modelId="{116884CD-FD59-4892-804F-7A09147B06C1}" type="presParOf" srcId="{6ADC708B-7689-45C3-9CE1-C0EDEF487BEC}" destId="{39D8E00A-1F10-46D9-A3C3-8B61FD278C38}" srcOrd="14" destOrd="0" presId="urn:microsoft.com/office/officeart/2005/8/layout/list1"/>
    <dgm:cxn modelId="{7DE0DE7B-7CBE-4673-9509-9F6DC22BC1B1}" type="presParOf" srcId="{6ADC708B-7689-45C3-9CE1-C0EDEF487BEC}" destId="{895E5BAF-3B4E-4DE1-B9FD-56F3A32F1ACC}" srcOrd="15" destOrd="0" presId="urn:microsoft.com/office/officeart/2005/8/layout/list1"/>
    <dgm:cxn modelId="{2BA4C4E7-1192-4E6D-A9FD-ED3C02E367F4}" type="presParOf" srcId="{6ADC708B-7689-45C3-9CE1-C0EDEF487BEC}" destId="{3361430B-C66A-4B6A-83AF-97CD5675EFC2}" srcOrd="16" destOrd="0" presId="urn:microsoft.com/office/officeart/2005/8/layout/list1"/>
    <dgm:cxn modelId="{7DACC693-E8E9-4C74-87A4-AB0C4D7138DD}" type="presParOf" srcId="{3361430B-C66A-4B6A-83AF-97CD5675EFC2}" destId="{2F25D831-4FE6-4CC4-843E-5B2DB7AE8F60}" srcOrd="0" destOrd="0" presId="urn:microsoft.com/office/officeart/2005/8/layout/list1"/>
    <dgm:cxn modelId="{5E65B7DA-C230-4486-85F9-553E373F72AE}" type="presParOf" srcId="{3361430B-C66A-4B6A-83AF-97CD5675EFC2}" destId="{B71DBF01-B1E4-47E0-9DDB-FE0C771215BC}" srcOrd="1" destOrd="0" presId="urn:microsoft.com/office/officeart/2005/8/layout/list1"/>
    <dgm:cxn modelId="{877DD5DC-E2A7-4368-B9AF-901A34FBCB34}" type="presParOf" srcId="{6ADC708B-7689-45C3-9CE1-C0EDEF487BEC}" destId="{3FBC50E7-5F7E-424A-A501-E9DB1C297548}" srcOrd="17" destOrd="0" presId="urn:microsoft.com/office/officeart/2005/8/layout/list1"/>
    <dgm:cxn modelId="{5DC5A7E5-1C7C-46C7-8A89-A083D8AD58A8}" type="presParOf" srcId="{6ADC708B-7689-45C3-9CE1-C0EDEF487BEC}" destId="{086B3020-5B31-42D5-BC1B-359869735119}" srcOrd="18" destOrd="0" presId="urn:microsoft.com/office/officeart/2005/8/layout/list1"/>
  </dgm:cxnLst>
  <dgm:bg>
    <a:solidFill>
      <a:schemeClr val="bg1"/>
    </a:solid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80C944B-E681-4C18-A407-1B4DB258BE7E}"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A199E576-4CF8-44C0-A6E2-79DFE0E3921C}">
      <dgm:prSet phldrT="[Text]"/>
      <dgm:spPr/>
      <dgm:t>
        <a:bodyPr/>
        <a:lstStyle/>
        <a:p>
          <a:r>
            <a:rPr lang="en-US" dirty="0">
              <a:latin typeface="Times New Roman" panose="02020603050405020304" pitchFamily="18" charset="0"/>
              <a:cs typeface="Times New Roman" panose="02020603050405020304" pitchFamily="18" charset="0"/>
            </a:rPr>
            <a:t>Asian Cuisine: January peaks at $184,984.8.</a:t>
          </a:r>
          <a:endParaRPr lang="en-IN" dirty="0">
            <a:latin typeface="Times New Roman" panose="02020603050405020304" pitchFamily="18" charset="0"/>
            <a:cs typeface="Times New Roman" panose="02020603050405020304" pitchFamily="18" charset="0"/>
          </a:endParaRPr>
        </a:p>
      </dgm:t>
    </dgm:pt>
    <dgm:pt modelId="{043FB461-4E2B-4D7C-8C2E-B9AAC3697811}" type="parTrans" cxnId="{70F5C368-D238-4D55-A8E7-D47FAD7BCC2F}">
      <dgm:prSet/>
      <dgm:spPr/>
      <dgm:t>
        <a:bodyPr/>
        <a:lstStyle/>
        <a:p>
          <a:endParaRPr lang="en-IN">
            <a:latin typeface="Times New Roman" panose="02020603050405020304" pitchFamily="18" charset="0"/>
            <a:cs typeface="Times New Roman" panose="02020603050405020304" pitchFamily="18" charset="0"/>
          </a:endParaRPr>
        </a:p>
      </dgm:t>
    </dgm:pt>
    <dgm:pt modelId="{3F9749C1-7772-4EEC-9E15-FF527B82773D}" type="sibTrans" cxnId="{70F5C368-D238-4D55-A8E7-D47FAD7BCC2F}">
      <dgm:prSet/>
      <dgm:spPr/>
      <dgm:t>
        <a:bodyPr/>
        <a:lstStyle/>
        <a:p>
          <a:endParaRPr lang="en-IN">
            <a:latin typeface="Times New Roman" panose="02020603050405020304" pitchFamily="18" charset="0"/>
            <a:cs typeface="Times New Roman" panose="02020603050405020304" pitchFamily="18" charset="0"/>
          </a:endParaRPr>
        </a:p>
      </dgm:t>
    </dgm:pt>
    <dgm:pt modelId="{9D0C609F-81E8-4765-A635-6093A14BD504}">
      <dgm:prSet phldrT="[Text]"/>
      <dgm:spPr/>
      <dgm:t>
        <a:bodyPr/>
        <a:lstStyle/>
        <a:p>
          <a:r>
            <a:rPr lang="en-US" dirty="0">
              <a:latin typeface="Times New Roman" panose="02020603050405020304" pitchFamily="18" charset="0"/>
              <a:cs typeface="Times New Roman" panose="02020603050405020304" pitchFamily="18" charset="0"/>
            </a:rPr>
            <a:t>American Cuisine: Lowest sales in January (44092).</a:t>
          </a:r>
          <a:endParaRPr lang="en-IN" dirty="0">
            <a:latin typeface="Times New Roman" panose="02020603050405020304" pitchFamily="18" charset="0"/>
            <a:cs typeface="Times New Roman" panose="02020603050405020304" pitchFamily="18" charset="0"/>
          </a:endParaRPr>
        </a:p>
      </dgm:t>
    </dgm:pt>
    <dgm:pt modelId="{C55604E4-54A0-4300-BF08-9A35E4E30E67}" type="parTrans" cxnId="{8AC95AC3-2A37-4928-A476-E06088A18868}">
      <dgm:prSet/>
      <dgm:spPr/>
      <dgm:t>
        <a:bodyPr/>
        <a:lstStyle/>
        <a:p>
          <a:endParaRPr lang="en-IN">
            <a:latin typeface="Times New Roman" panose="02020603050405020304" pitchFamily="18" charset="0"/>
            <a:cs typeface="Times New Roman" panose="02020603050405020304" pitchFamily="18" charset="0"/>
          </a:endParaRPr>
        </a:p>
      </dgm:t>
    </dgm:pt>
    <dgm:pt modelId="{3841B18B-92E4-4D7C-A2A4-E1A91CA5C22A}" type="sibTrans" cxnId="{8AC95AC3-2A37-4928-A476-E06088A18868}">
      <dgm:prSet/>
      <dgm:spPr/>
      <dgm:t>
        <a:bodyPr/>
        <a:lstStyle/>
        <a:p>
          <a:endParaRPr lang="en-IN">
            <a:latin typeface="Times New Roman" panose="02020603050405020304" pitchFamily="18" charset="0"/>
            <a:cs typeface="Times New Roman" panose="02020603050405020304" pitchFamily="18" charset="0"/>
          </a:endParaRPr>
        </a:p>
      </dgm:t>
    </dgm:pt>
    <dgm:pt modelId="{26514A08-D704-4733-819D-ED27DF83DF78}">
      <dgm:prSet phldrT="[Text]"/>
      <dgm:spPr/>
      <dgm:t>
        <a:bodyPr/>
        <a:lstStyle/>
        <a:p>
          <a:r>
            <a:rPr lang="en-US" dirty="0">
              <a:latin typeface="Times New Roman" panose="02020603050405020304" pitchFamily="18" charset="0"/>
              <a:cs typeface="Times New Roman" panose="02020603050405020304" pitchFamily="18" charset="0"/>
            </a:rPr>
            <a:t>Italian Cuisine: February's high at $144,720.</a:t>
          </a:r>
          <a:endParaRPr lang="en-IN" dirty="0">
            <a:latin typeface="Times New Roman" panose="02020603050405020304" pitchFamily="18" charset="0"/>
            <a:cs typeface="Times New Roman" panose="02020603050405020304" pitchFamily="18" charset="0"/>
          </a:endParaRPr>
        </a:p>
      </dgm:t>
    </dgm:pt>
    <dgm:pt modelId="{8938BCD8-D49B-49F2-BCAE-6FE2979632C0}" type="parTrans" cxnId="{B0698CAC-45A8-4B5F-A1BB-4D920E68F5F9}">
      <dgm:prSet/>
      <dgm:spPr/>
      <dgm:t>
        <a:bodyPr/>
        <a:lstStyle/>
        <a:p>
          <a:endParaRPr lang="en-IN">
            <a:latin typeface="Times New Roman" panose="02020603050405020304" pitchFamily="18" charset="0"/>
            <a:cs typeface="Times New Roman" panose="02020603050405020304" pitchFamily="18" charset="0"/>
          </a:endParaRPr>
        </a:p>
      </dgm:t>
    </dgm:pt>
    <dgm:pt modelId="{1056D81C-12D5-414B-8531-021E0D46D790}" type="sibTrans" cxnId="{B0698CAC-45A8-4B5F-A1BB-4D920E68F5F9}">
      <dgm:prSet/>
      <dgm:spPr/>
      <dgm:t>
        <a:bodyPr/>
        <a:lstStyle/>
        <a:p>
          <a:endParaRPr lang="en-IN">
            <a:latin typeface="Times New Roman" panose="02020603050405020304" pitchFamily="18" charset="0"/>
            <a:cs typeface="Times New Roman" panose="02020603050405020304" pitchFamily="18" charset="0"/>
          </a:endParaRPr>
        </a:p>
      </dgm:t>
    </dgm:pt>
    <dgm:pt modelId="{1C69F5AE-8A62-4EC0-9D59-CBB678CADB2E}">
      <dgm:prSet phldrT="[Text]"/>
      <dgm:spPr/>
      <dgm:t>
        <a:bodyPr/>
        <a:lstStyle/>
        <a:p>
          <a:r>
            <a:rPr lang="en-US" dirty="0">
              <a:latin typeface="Times New Roman" panose="02020603050405020304" pitchFamily="18" charset="0"/>
              <a:cs typeface="Times New Roman" panose="02020603050405020304" pitchFamily="18" charset="0"/>
            </a:rPr>
            <a:t>Mexican Cuisine: Steady growth, March at 106306.2.</a:t>
          </a:r>
          <a:endParaRPr lang="en-IN" dirty="0">
            <a:latin typeface="Times New Roman" panose="02020603050405020304" pitchFamily="18" charset="0"/>
            <a:cs typeface="Times New Roman" panose="02020603050405020304" pitchFamily="18" charset="0"/>
          </a:endParaRPr>
        </a:p>
      </dgm:t>
    </dgm:pt>
    <dgm:pt modelId="{5BE1B7EB-9001-418E-B8BB-63E2419300DF}" type="parTrans" cxnId="{3EACA5B1-6CE3-46ED-BB29-34A57D77E152}">
      <dgm:prSet/>
      <dgm:spPr/>
      <dgm:t>
        <a:bodyPr/>
        <a:lstStyle/>
        <a:p>
          <a:endParaRPr lang="en-IN">
            <a:latin typeface="Times New Roman" panose="02020603050405020304" pitchFamily="18" charset="0"/>
            <a:cs typeface="Times New Roman" panose="02020603050405020304" pitchFamily="18" charset="0"/>
          </a:endParaRPr>
        </a:p>
      </dgm:t>
    </dgm:pt>
    <dgm:pt modelId="{F8A173EA-5208-41AF-BA78-5B27D1B7FD0B}" type="sibTrans" cxnId="{3EACA5B1-6CE3-46ED-BB29-34A57D77E152}">
      <dgm:prSet/>
      <dgm:spPr/>
      <dgm:t>
        <a:bodyPr/>
        <a:lstStyle/>
        <a:p>
          <a:endParaRPr lang="en-IN">
            <a:latin typeface="Times New Roman" panose="02020603050405020304" pitchFamily="18" charset="0"/>
            <a:cs typeface="Times New Roman" panose="02020603050405020304" pitchFamily="18" charset="0"/>
          </a:endParaRPr>
        </a:p>
      </dgm:t>
    </dgm:pt>
    <dgm:pt modelId="{887B35F8-2E8A-4155-B966-1AFB4CDADC25}">
      <dgm:prSet phldrT="[Text]"/>
      <dgm:spPr/>
      <dgm:t>
        <a:bodyPr/>
        <a:lstStyle/>
        <a:p>
          <a:r>
            <a:rPr lang="en-US" dirty="0">
              <a:latin typeface="Times New Roman" panose="02020603050405020304" pitchFamily="18" charset="0"/>
              <a:cs typeface="Times New Roman" panose="02020603050405020304" pitchFamily="18" charset="0"/>
            </a:rPr>
            <a:t>Sales Trend: Asian declining; Italian fluctuating.</a:t>
          </a:r>
          <a:endParaRPr lang="en-IN" dirty="0">
            <a:latin typeface="Times New Roman" panose="02020603050405020304" pitchFamily="18" charset="0"/>
            <a:cs typeface="Times New Roman" panose="02020603050405020304" pitchFamily="18" charset="0"/>
          </a:endParaRPr>
        </a:p>
      </dgm:t>
    </dgm:pt>
    <dgm:pt modelId="{EF163BFE-5860-4FCC-904A-C5249E450F0A}" type="parTrans" cxnId="{28D2A38E-2775-479F-87E7-3F721B03AF5D}">
      <dgm:prSet/>
      <dgm:spPr/>
      <dgm:t>
        <a:bodyPr/>
        <a:lstStyle/>
        <a:p>
          <a:endParaRPr lang="en-IN">
            <a:latin typeface="Times New Roman" panose="02020603050405020304" pitchFamily="18" charset="0"/>
            <a:cs typeface="Times New Roman" panose="02020603050405020304" pitchFamily="18" charset="0"/>
          </a:endParaRPr>
        </a:p>
      </dgm:t>
    </dgm:pt>
    <dgm:pt modelId="{B6213CB9-D0DA-42F8-AB8C-A16442196432}" type="sibTrans" cxnId="{28D2A38E-2775-479F-87E7-3F721B03AF5D}">
      <dgm:prSet/>
      <dgm:spPr/>
      <dgm:t>
        <a:bodyPr/>
        <a:lstStyle/>
        <a:p>
          <a:endParaRPr lang="en-IN">
            <a:latin typeface="Times New Roman" panose="02020603050405020304" pitchFamily="18" charset="0"/>
            <a:cs typeface="Times New Roman" panose="02020603050405020304" pitchFamily="18" charset="0"/>
          </a:endParaRPr>
        </a:p>
      </dgm:t>
    </dgm:pt>
    <dgm:pt modelId="{8DAA2835-CFF3-4CFA-A7FB-C9C6C1036314}" type="pres">
      <dgm:prSet presAssocID="{C80C944B-E681-4C18-A407-1B4DB258BE7E}" presName="diagram" presStyleCnt="0">
        <dgm:presLayoutVars>
          <dgm:dir/>
          <dgm:resizeHandles val="exact"/>
        </dgm:presLayoutVars>
      </dgm:prSet>
      <dgm:spPr/>
    </dgm:pt>
    <dgm:pt modelId="{B51FEFA3-2B3C-4BD2-B72D-C966E156F43A}" type="pres">
      <dgm:prSet presAssocID="{A199E576-4CF8-44C0-A6E2-79DFE0E3921C}" presName="node" presStyleLbl="node1" presStyleIdx="0" presStyleCnt="5">
        <dgm:presLayoutVars>
          <dgm:bulletEnabled val="1"/>
        </dgm:presLayoutVars>
      </dgm:prSet>
      <dgm:spPr/>
    </dgm:pt>
    <dgm:pt modelId="{404CB0C7-33A7-4033-AF95-BCAE67DB1E96}" type="pres">
      <dgm:prSet presAssocID="{3F9749C1-7772-4EEC-9E15-FF527B82773D}" presName="sibTrans" presStyleCnt="0"/>
      <dgm:spPr/>
    </dgm:pt>
    <dgm:pt modelId="{47D658AC-E013-4D24-85D1-A80603DE2D12}" type="pres">
      <dgm:prSet presAssocID="{9D0C609F-81E8-4765-A635-6093A14BD504}" presName="node" presStyleLbl="node1" presStyleIdx="1" presStyleCnt="5">
        <dgm:presLayoutVars>
          <dgm:bulletEnabled val="1"/>
        </dgm:presLayoutVars>
      </dgm:prSet>
      <dgm:spPr/>
    </dgm:pt>
    <dgm:pt modelId="{2800559A-8E3C-4E94-850C-B0B91DFE9888}" type="pres">
      <dgm:prSet presAssocID="{3841B18B-92E4-4D7C-A2A4-E1A91CA5C22A}" presName="sibTrans" presStyleCnt="0"/>
      <dgm:spPr/>
    </dgm:pt>
    <dgm:pt modelId="{8FC0E643-1D88-4D35-8611-DD138B44F197}" type="pres">
      <dgm:prSet presAssocID="{26514A08-D704-4733-819D-ED27DF83DF78}" presName="node" presStyleLbl="node1" presStyleIdx="2" presStyleCnt="5">
        <dgm:presLayoutVars>
          <dgm:bulletEnabled val="1"/>
        </dgm:presLayoutVars>
      </dgm:prSet>
      <dgm:spPr/>
    </dgm:pt>
    <dgm:pt modelId="{CE3CD1CC-1B86-4F2B-8FA1-DDE563AADF9A}" type="pres">
      <dgm:prSet presAssocID="{1056D81C-12D5-414B-8531-021E0D46D790}" presName="sibTrans" presStyleCnt="0"/>
      <dgm:spPr/>
    </dgm:pt>
    <dgm:pt modelId="{6026AEDC-97CE-4C07-B837-6BE41A5B2372}" type="pres">
      <dgm:prSet presAssocID="{1C69F5AE-8A62-4EC0-9D59-CBB678CADB2E}" presName="node" presStyleLbl="node1" presStyleIdx="3" presStyleCnt="5">
        <dgm:presLayoutVars>
          <dgm:bulletEnabled val="1"/>
        </dgm:presLayoutVars>
      </dgm:prSet>
      <dgm:spPr/>
    </dgm:pt>
    <dgm:pt modelId="{46F0A4FE-F05E-431C-90EF-44E58E9FFEAE}" type="pres">
      <dgm:prSet presAssocID="{F8A173EA-5208-41AF-BA78-5B27D1B7FD0B}" presName="sibTrans" presStyleCnt="0"/>
      <dgm:spPr/>
    </dgm:pt>
    <dgm:pt modelId="{6476F054-50C6-43C2-8F8B-B4DAFC6E35E7}" type="pres">
      <dgm:prSet presAssocID="{887B35F8-2E8A-4155-B966-1AFB4CDADC25}" presName="node" presStyleLbl="node1" presStyleIdx="4" presStyleCnt="5">
        <dgm:presLayoutVars>
          <dgm:bulletEnabled val="1"/>
        </dgm:presLayoutVars>
      </dgm:prSet>
      <dgm:spPr/>
    </dgm:pt>
  </dgm:ptLst>
  <dgm:cxnLst>
    <dgm:cxn modelId="{70F5C368-D238-4D55-A8E7-D47FAD7BCC2F}" srcId="{C80C944B-E681-4C18-A407-1B4DB258BE7E}" destId="{A199E576-4CF8-44C0-A6E2-79DFE0E3921C}" srcOrd="0" destOrd="0" parTransId="{043FB461-4E2B-4D7C-8C2E-B9AAC3697811}" sibTransId="{3F9749C1-7772-4EEC-9E15-FF527B82773D}"/>
    <dgm:cxn modelId="{B5F59149-0F34-4AB4-A987-9D4A0EEEEBF0}" type="presOf" srcId="{C80C944B-E681-4C18-A407-1B4DB258BE7E}" destId="{8DAA2835-CFF3-4CFA-A7FB-C9C6C1036314}" srcOrd="0" destOrd="0" presId="urn:microsoft.com/office/officeart/2005/8/layout/default"/>
    <dgm:cxn modelId="{091E8A89-0ABB-440D-B11B-EF5A9DF12EFE}" type="presOf" srcId="{1C69F5AE-8A62-4EC0-9D59-CBB678CADB2E}" destId="{6026AEDC-97CE-4C07-B837-6BE41A5B2372}" srcOrd="0" destOrd="0" presId="urn:microsoft.com/office/officeart/2005/8/layout/default"/>
    <dgm:cxn modelId="{28D2A38E-2775-479F-87E7-3F721B03AF5D}" srcId="{C80C944B-E681-4C18-A407-1B4DB258BE7E}" destId="{887B35F8-2E8A-4155-B966-1AFB4CDADC25}" srcOrd="4" destOrd="0" parTransId="{EF163BFE-5860-4FCC-904A-C5249E450F0A}" sibTransId="{B6213CB9-D0DA-42F8-AB8C-A16442196432}"/>
    <dgm:cxn modelId="{C251BDA8-9706-4075-910F-744E28AB0E90}" type="presOf" srcId="{26514A08-D704-4733-819D-ED27DF83DF78}" destId="{8FC0E643-1D88-4D35-8611-DD138B44F197}" srcOrd="0" destOrd="0" presId="urn:microsoft.com/office/officeart/2005/8/layout/default"/>
    <dgm:cxn modelId="{B0698CAC-45A8-4B5F-A1BB-4D920E68F5F9}" srcId="{C80C944B-E681-4C18-A407-1B4DB258BE7E}" destId="{26514A08-D704-4733-819D-ED27DF83DF78}" srcOrd="2" destOrd="0" parTransId="{8938BCD8-D49B-49F2-BCAE-6FE2979632C0}" sibTransId="{1056D81C-12D5-414B-8531-021E0D46D790}"/>
    <dgm:cxn modelId="{3EACA5B1-6CE3-46ED-BB29-34A57D77E152}" srcId="{C80C944B-E681-4C18-A407-1B4DB258BE7E}" destId="{1C69F5AE-8A62-4EC0-9D59-CBB678CADB2E}" srcOrd="3" destOrd="0" parTransId="{5BE1B7EB-9001-418E-B8BB-63E2419300DF}" sibTransId="{F8A173EA-5208-41AF-BA78-5B27D1B7FD0B}"/>
    <dgm:cxn modelId="{B3CF02B2-2765-44B3-B60B-1A3EF44CBB00}" type="presOf" srcId="{887B35F8-2E8A-4155-B966-1AFB4CDADC25}" destId="{6476F054-50C6-43C2-8F8B-B4DAFC6E35E7}" srcOrd="0" destOrd="0" presId="urn:microsoft.com/office/officeart/2005/8/layout/default"/>
    <dgm:cxn modelId="{7C1C30BA-6635-4A90-96CC-AB39571BF358}" type="presOf" srcId="{9D0C609F-81E8-4765-A635-6093A14BD504}" destId="{47D658AC-E013-4D24-85D1-A80603DE2D12}" srcOrd="0" destOrd="0" presId="urn:microsoft.com/office/officeart/2005/8/layout/default"/>
    <dgm:cxn modelId="{8AC95AC3-2A37-4928-A476-E06088A18868}" srcId="{C80C944B-E681-4C18-A407-1B4DB258BE7E}" destId="{9D0C609F-81E8-4765-A635-6093A14BD504}" srcOrd="1" destOrd="0" parTransId="{C55604E4-54A0-4300-BF08-9A35E4E30E67}" sibTransId="{3841B18B-92E4-4D7C-A2A4-E1A91CA5C22A}"/>
    <dgm:cxn modelId="{CFCA67ED-5DEE-4BC4-9A3C-E7F048F1536A}" type="presOf" srcId="{A199E576-4CF8-44C0-A6E2-79DFE0E3921C}" destId="{B51FEFA3-2B3C-4BD2-B72D-C966E156F43A}" srcOrd="0" destOrd="0" presId="urn:microsoft.com/office/officeart/2005/8/layout/default"/>
    <dgm:cxn modelId="{B8AE8FD4-31CF-4B45-A92D-F4E6EF21A785}" type="presParOf" srcId="{8DAA2835-CFF3-4CFA-A7FB-C9C6C1036314}" destId="{B51FEFA3-2B3C-4BD2-B72D-C966E156F43A}" srcOrd="0" destOrd="0" presId="urn:microsoft.com/office/officeart/2005/8/layout/default"/>
    <dgm:cxn modelId="{629819BA-1572-41E9-B5FC-D3DF0FF833C8}" type="presParOf" srcId="{8DAA2835-CFF3-4CFA-A7FB-C9C6C1036314}" destId="{404CB0C7-33A7-4033-AF95-BCAE67DB1E96}" srcOrd="1" destOrd="0" presId="urn:microsoft.com/office/officeart/2005/8/layout/default"/>
    <dgm:cxn modelId="{C4162104-5FDC-4F0E-8DA5-0F70B3A977DE}" type="presParOf" srcId="{8DAA2835-CFF3-4CFA-A7FB-C9C6C1036314}" destId="{47D658AC-E013-4D24-85D1-A80603DE2D12}" srcOrd="2" destOrd="0" presId="urn:microsoft.com/office/officeart/2005/8/layout/default"/>
    <dgm:cxn modelId="{B8DC91FF-F3B0-484B-8861-9500FB817E5B}" type="presParOf" srcId="{8DAA2835-CFF3-4CFA-A7FB-C9C6C1036314}" destId="{2800559A-8E3C-4E94-850C-B0B91DFE9888}" srcOrd="3" destOrd="0" presId="urn:microsoft.com/office/officeart/2005/8/layout/default"/>
    <dgm:cxn modelId="{E32DA4BD-05AB-43A3-8D38-3321ADD6D3E4}" type="presParOf" srcId="{8DAA2835-CFF3-4CFA-A7FB-C9C6C1036314}" destId="{8FC0E643-1D88-4D35-8611-DD138B44F197}" srcOrd="4" destOrd="0" presId="urn:microsoft.com/office/officeart/2005/8/layout/default"/>
    <dgm:cxn modelId="{D4556486-6E35-4E8D-A569-F0492D85DF50}" type="presParOf" srcId="{8DAA2835-CFF3-4CFA-A7FB-C9C6C1036314}" destId="{CE3CD1CC-1B86-4F2B-8FA1-DDE563AADF9A}" srcOrd="5" destOrd="0" presId="urn:microsoft.com/office/officeart/2005/8/layout/default"/>
    <dgm:cxn modelId="{597F7DEE-D9FC-486B-B0DD-A69780A10D4C}" type="presParOf" srcId="{8DAA2835-CFF3-4CFA-A7FB-C9C6C1036314}" destId="{6026AEDC-97CE-4C07-B837-6BE41A5B2372}" srcOrd="6" destOrd="0" presId="urn:microsoft.com/office/officeart/2005/8/layout/default"/>
    <dgm:cxn modelId="{6B10B70B-9A61-4FF8-99D8-EF03E28C8E7D}" type="presParOf" srcId="{8DAA2835-CFF3-4CFA-A7FB-C9C6C1036314}" destId="{46F0A4FE-F05E-431C-90EF-44E58E9FFEAE}" srcOrd="7" destOrd="0" presId="urn:microsoft.com/office/officeart/2005/8/layout/default"/>
    <dgm:cxn modelId="{BE59863A-04E5-423A-A9B8-FD1129EFCEB7}" type="presParOf" srcId="{8DAA2835-CFF3-4CFA-A7FB-C9C6C1036314}" destId="{6476F054-50C6-43C2-8F8B-B4DAFC6E35E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DC7396-2CED-42A5-A128-2F25C374AE18}" type="doc">
      <dgm:prSet loTypeId="urn:microsoft.com/office/officeart/2005/8/layout/hProcess9" loCatId="process" qsTypeId="urn:microsoft.com/office/officeart/2005/8/quickstyle/simple1" qsCatId="simple" csTypeId="urn:microsoft.com/office/officeart/2005/8/colors/accent0_1" csCatId="mainScheme" phldr="1"/>
      <dgm:spPr/>
    </dgm:pt>
    <dgm:pt modelId="{7773933E-2269-48B3-9CFE-BF3B1F1FCE24}">
      <dgm:prSet phldrT="[Text]" custT="1"/>
      <dgm:spPr/>
      <dgm:t>
        <a:bodyPr/>
        <a:lstStyle/>
        <a:p>
          <a:r>
            <a:rPr lang="en-US" sz="1000" dirty="0">
              <a:latin typeface="Times New Roman" panose="02020603050405020304" pitchFamily="18" charset="0"/>
              <a:cs typeface="Times New Roman" panose="02020603050405020304" pitchFamily="18" charset="0"/>
            </a:rPr>
            <a:t>Korean Beef Bowl: Highest in January at 234.</a:t>
          </a:r>
          <a:endParaRPr lang="en-IN" sz="1000" dirty="0">
            <a:latin typeface="Times New Roman" panose="02020603050405020304" pitchFamily="18" charset="0"/>
            <a:cs typeface="Times New Roman" panose="02020603050405020304" pitchFamily="18" charset="0"/>
          </a:endParaRPr>
        </a:p>
      </dgm:t>
    </dgm:pt>
    <dgm:pt modelId="{FBE2841B-B5E3-4370-974A-D6E4B9150BF3}" type="parTrans" cxnId="{187BA383-B884-4C41-8164-77B84A8A71AB}">
      <dgm:prSet/>
      <dgm:spPr/>
      <dgm:t>
        <a:bodyPr/>
        <a:lstStyle/>
        <a:p>
          <a:endParaRPr lang="en-IN" sz="1000">
            <a:latin typeface="Times New Roman" panose="02020603050405020304" pitchFamily="18" charset="0"/>
            <a:cs typeface="Times New Roman" panose="02020603050405020304" pitchFamily="18" charset="0"/>
          </a:endParaRPr>
        </a:p>
      </dgm:t>
    </dgm:pt>
    <dgm:pt modelId="{2BC97095-BD2E-4A71-AEB3-9678A0112C9E}" type="sibTrans" cxnId="{187BA383-B884-4C41-8164-77B84A8A71AB}">
      <dgm:prSet/>
      <dgm:spPr/>
      <dgm:t>
        <a:bodyPr/>
        <a:lstStyle/>
        <a:p>
          <a:endParaRPr lang="en-IN" sz="1000">
            <a:latin typeface="Times New Roman" panose="02020603050405020304" pitchFamily="18" charset="0"/>
            <a:cs typeface="Times New Roman" panose="02020603050405020304" pitchFamily="18" charset="0"/>
          </a:endParaRPr>
        </a:p>
      </dgm:t>
    </dgm:pt>
    <dgm:pt modelId="{0C2C9519-7DBA-41C2-ABAD-39371A002974}">
      <dgm:prSet phldrT="[Text]" custT="1"/>
      <dgm:spPr/>
      <dgm:t>
        <a:bodyPr/>
        <a:lstStyle/>
        <a:p>
          <a:r>
            <a:rPr lang="en-US" sz="1000" dirty="0">
              <a:latin typeface="Times New Roman" panose="02020603050405020304" pitchFamily="18" charset="0"/>
              <a:cs typeface="Times New Roman" panose="02020603050405020304" pitchFamily="18" charset="0"/>
            </a:rPr>
            <a:t>Orange Chicken: Sales drop to 144 in February.</a:t>
          </a:r>
          <a:endParaRPr lang="en-IN" sz="1000" dirty="0">
            <a:latin typeface="Times New Roman" panose="02020603050405020304" pitchFamily="18" charset="0"/>
            <a:cs typeface="Times New Roman" panose="02020603050405020304" pitchFamily="18" charset="0"/>
          </a:endParaRPr>
        </a:p>
      </dgm:t>
    </dgm:pt>
    <dgm:pt modelId="{F42F1963-83B5-45C3-B58F-115A056DDF40}" type="parTrans" cxnId="{3FA0480F-6C1B-4091-B04B-B05697C52AE4}">
      <dgm:prSet/>
      <dgm:spPr/>
      <dgm:t>
        <a:bodyPr/>
        <a:lstStyle/>
        <a:p>
          <a:endParaRPr lang="en-IN" sz="1000">
            <a:latin typeface="Times New Roman" panose="02020603050405020304" pitchFamily="18" charset="0"/>
            <a:cs typeface="Times New Roman" panose="02020603050405020304" pitchFamily="18" charset="0"/>
          </a:endParaRPr>
        </a:p>
      </dgm:t>
    </dgm:pt>
    <dgm:pt modelId="{7CE3DB8C-6AE5-4E34-8B1D-1B628EE5A3A6}" type="sibTrans" cxnId="{3FA0480F-6C1B-4091-B04B-B05697C52AE4}">
      <dgm:prSet/>
      <dgm:spPr/>
      <dgm:t>
        <a:bodyPr/>
        <a:lstStyle/>
        <a:p>
          <a:endParaRPr lang="en-IN" sz="1000">
            <a:latin typeface="Times New Roman" panose="02020603050405020304" pitchFamily="18" charset="0"/>
            <a:cs typeface="Times New Roman" panose="02020603050405020304" pitchFamily="18" charset="0"/>
          </a:endParaRPr>
        </a:p>
      </dgm:t>
    </dgm:pt>
    <dgm:pt modelId="{42600964-0455-43CE-BD01-B4C4C9AAEC48}">
      <dgm:prSet phldrT="[Text]" custT="1"/>
      <dgm:spPr/>
      <dgm:t>
        <a:bodyPr/>
        <a:lstStyle/>
        <a:p>
          <a:r>
            <a:rPr lang="en-US" sz="1000" dirty="0">
              <a:latin typeface="Times New Roman" panose="02020603050405020304" pitchFamily="18" charset="0"/>
              <a:cs typeface="Times New Roman" panose="02020603050405020304" pitchFamily="18" charset="0"/>
            </a:rPr>
            <a:t>Pork Ramen: 189 sold in January, lowest in March.</a:t>
          </a:r>
          <a:endParaRPr lang="en-IN" sz="1000" dirty="0">
            <a:latin typeface="Times New Roman" panose="02020603050405020304" pitchFamily="18" charset="0"/>
            <a:cs typeface="Times New Roman" panose="02020603050405020304" pitchFamily="18" charset="0"/>
          </a:endParaRPr>
        </a:p>
      </dgm:t>
    </dgm:pt>
    <dgm:pt modelId="{7D183BA5-5284-48AB-90B1-84A71C596958}" type="parTrans" cxnId="{3398F09C-7475-4B68-9FEC-9BA5B8F84FCB}">
      <dgm:prSet/>
      <dgm:spPr/>
      <dgm:t>
        <a:bodyPr/>
        <a:lstStyle/>
        <a:p>
          <a:endParaRPr lang="en-IN" sz="1000">
            <a:latin typeface="Times New Roman" panose="02020603050405020304" pitchFamily="18" charset="0"/>
            <a:cs typeface="Times New Roman" panose="02020603050405020304" pitchFamily="18" charset="0"/>
          </a:endParaRPr>
        </a:p>
      </dgm:t>
    </dgm:pt>
    <dgm:pt modelId="{DFB52999-0910-4F0E-A97A-5EB53B5D8EEE}" type="sibTrans" cxnId="{3398F09C-7475-4B68-9FEC-9BA5B8F84FCB}">
      <dgm:prSet/>
      <dgm:spPr/>
      <dgm:t>
        <a:bodyPr/>
        <a:lstStyle/>
        <a:p>
          <a:endParaRPr lang="en-IN" sz="1000">
            <a:latin typeface="Times New Roman" panose="02020603050405020304" pitchFamily="18" charset="0"/>
            <a:cs typeface="Times New Roman" panose="02020603050405020304" pitchFamily="18" charset="0"/>
          </a:endParaRPr>
        </a:p>
      </dgm:t>
    </dgm:pt>
    <dgm:pt modelId="{6BAB165C-8464-488A-B9B1-71BAF490FB51}">
      <dgm:prSet phldrT="[Text]" custT="1"/>
      <dgm:spPr/>
      <dgm:t>
        <a:bodyPr/>
        <a:lstStyle/>
        <a:p>
          <a:r>
            <a:rPr lang="en-US" sz="1000" dirty="0">
              <a:latin typeface="Times New Roman" panose="02020603050405020304" pitchFamily="18" charset="0"/>
              <a:cs typeface="Times New Roman" panose="02020603050405020304" pitchFamily="18" charset="0"/>
            </a:rPr>
            <a:t>Edamame: 295 sold in January, declined to 184.</a:t>
          </a:r>
          <a:endParaRPr lang="en-IN" sz="1000" dirty="0">
            <a:latin typeface="Times New Roman" panose="02020603050405020304" pitchFamily="18" charset="0"/>
            <a:cs typeface="Times New Roman" panose="02020603050405020304" pitchFamily="18" charset="0"/>
          </a:endParaRPr>
        </a:p>
      </dgm:t>
    </dgm:pt>
    <dgm:pt modelId="{F6054CF5-F32F-45E9-8E87-962307A75D41}" type="parTrans" cxnId="{B8470C5B-BA76-4D80-A686-D1F7D0B6EE5A}">
      <dgm:prSet/>
      <dgm:spPr/>
      <dgm:t>
        <a:bodyPr/>
        <a:lstStyle/>
        <a:p>
          <a:endParaRPr lang="en-IN" sz="1000">
            <a:latin typeface="Times New Roman" panose="02020603050405020304" pitchFamily="18" charset="0"/>
            <a:cs typeface="Times New Roman" panose="02020603050405020304" pitchFamily="18" charset="0"/>
          </a:endParaRPr>
        </a:p>
      </dgm:t>
    </dgm:pt>
    <dgm:pt modelId="{65A610C4-7D2E-4BAD-8C5F-13CE72259064}" type="sibTrans" cxnId="{B8470C5B-BA76-4D80-A686-D1F7D0B6EE5A}">
      <dgm:prSet/>
      <dgm:spPr/>
      <dgm:t>
        <a:bodyPr/>
        <a:lstStyle/>
        <a:p>
          <a:endParaRPr lang="en-IN" sz="1000">
            <a:latin typeface="Times New Roman" panose="02020603050405020304" pitchFamily="18" charset="0"/>
            <a:cs typeface="Times New Roman" panose="02020603050405020304" pitchFamily="18" charset="0"/>
          </a:endParaRPr>
        </a:p>
      </dgm:t>
    </dgm:pt>
    <dgm:pt modelId="{387B78D0-62EE-43BB-8D73-581BA3920308}">
      <dgm:prSet phldrT="[Text]" custT="1"/>
      <dgm:spPr/>
      <dgm:t>
        <a:bodyPr/>
        <a:lstStyle/>
        <a:p>
          <a:r>
            <a:rPr lang="en-US" sz="1000" dirty="0">
              <a:latin typeface="Times New Roman" panose="02020603050405020304" pitchFamily="18" charset="0"/>
              <a:cs typeface="Times New Roman" panose="02020603050405020304" pitchFamily="18" charset="0"/>
            </a:rPr>
            <a:t>Potstickers: Significant drop from 159 to 63.</a:t>
          </a:r>
          <a:endParaRPr lang="en-IN" sz="1000" dirty="0">
            <a:latin typeface="Times New Roman" panose="02020603050405020304" pitchFamily="18" charset="0"/>
            <a:cs typeface="Times New Roman" panose="02020603050405020304" pitchFamily="18" charset="0"/>
          </a:endParaRPr>
        </a:p>
      </dgm:t>
    </dgm:pt>
    <dgm:pt modelId="{558C030E-6F41-4670-9159-424695D90878}" type="parTrans" cxnId="{873B2FB7-81EE-4761-9455-F2D2A16960D0}">
      <dgm:prSet/>
      <dgm:spPr/>
      <dgm:t>
        <a:bodyPr/>
        <a:lstStyle/>
        <a:p>
          <a:endParaRPr lang="en-IN" sz="1000">
            <a:latin typeface="Times New Roman" panose="02020603050405020304" pitchFamily="18" charset="0"/>
            <a:cs typeface="Times New Roman" panose="02020603050405020304" pitchFamily="18" charset="0"/>
          </a:endParaRPr>
        </a:p>
      </dgm:t>
    </dgm:pt>
    <dgm:pt modelId="{F8FD8766-8C5E-4BAB-8819-E2D23BA7CEA9}" type="sibTrans" cxnId="{873B2FB7-81EE-4761-9455-F2D2A16960D0}">
      <dgm:prSet/>
      <dgm:spPr/>
      <dgm:t>
        <a:bodyPr/>
        <a:lstStyle/>
        <a:p>
          <a:endParaRPr lang="en-IN" sz="1000">
            <a:latin typeface="Times New Roman" panose="02020603050405020304" pitchFamily="18" charset="0"/>
            <a:cs typeface="Times New Roman" panose="02020603050405020304" pitchFamily="18" charset="0"/>
          </a:endParaRPr>
        </a:p>
      </dgm:t>
    </dgm:pt>
    <dgm:pt modelId="{240A1D03-A41A-42A6-86EB-CEEFCDC27F74}">
      <dgm:prSet phldrT="[Text]" custT="1"/>
      <dgm:spPr/>
      <dgm:t>
        <a:bodyPr/>
        <a:lstStyle/>
        <a:p>
          <a:r>
            <a:rPr lang="en-US" sz="1000" dirty="0">
              <a:latin typeface="Times New Roman" panose="02020603050405020304" pitchFamily="18" charset="0"/>
              <a:cs typeface="Times New Roman" panose="02020603050405020304" pitchFamily="18" charset="0"/>
            </a:rPr>
            <a:t>California Roll: Peaks at 210, lowest in March at 107.</a:t>
          </a:r>
          <a:endParaRPr lang="en-IN" sz="1000" dirty="0">
            <a:latin typeface="Times New Roman" panose="02020603050405020304" pitchFamily="18" charset="0"/>
            <a:cs typeface="Times New Roman" panose="02020603050405020304" pitchFamily="18" charset="0"/>
          </a:endParaRPr>
        </a:p>
      </dgm:t>
    </dgm:pt>
    <dgm:pt modelId="{B34233AA-995C-423E-AF8A-C7B9253B9263}" type="parTrans" cxnId="{CCC687C3-0DCC-42D1-B4F3-CCF255CDB3A8}">
      <dgm:prSet/>
      <dgm:spPr/>
      <dgm:t>
        <a:bodyPr/>
        <a:lstStyle/>
        <a:p>
          <a:endParaRPr lang="en-IN" sz="1000">
            <a:latin typeface="Times New Roman" panose="02020603050405020304" pitchFamily="18" charset="0"/>
            <a:cs typeface="Times New Roman" panose="02020603050405020304" pitchFamily="18" charset="0"/>
          </a:endParaRPr>
        </a:p>
      </dgm:t>
    </dgm:pt>
    <dgm:pt modelId="{13CBB24F-E9A1-429C-A727-74866939A772}" type="sibTrans" cxnId="{CCC687C3-0DCC-42D1-B4F3-CCF255CDB3A8}">
      <dgm:prSet/>
      <dgm:spPr/>
      <dgm:t>
        <a:bodyPr/>
        <a:lstStyle/>
        <a:p>
          <a:endParaRPr lang="en-IN" sz="1000">
            <a:latin typeface="Times New Roman" panose="02020603050405020304" pitchFamily="18" charset="0"/>
            <a:cs typeface="Times New Roman" panose="02020603050405020304" pitchFamily="18" charset="0"/>
          </a:endParaRPr>
        </a:p>
      </dgm:t>
    </dgm:pt>
    <dgm:pt modelId="{0D278601-83E0-44D8-9C0A-8F9D6BA72B26}">
      <dgm:prSet phldrT="[Text]" custT="1"/>
      <dgm:spPr/>
      <dgm:t>
        <a:bodyPr/>
        <a:lstStyle/>
        <a:p>
          <a:r>
            <a:rPr lang="en-US" sz="1000" dirty="0">
              <a:latin typeface="Times New Roman" panose="02020603050405020304" pitchFamily="18" charset="0"/>
              <a:cs typeface="Times New Roman" panose="02020603050405020304" pitchFamily="18" charset="0"/>
            </a:rPr>
            <a:t>Salmon Roll: Fluctuating sales, 175 highest in January.</a:t>
          </a:r>
          <a:endParaRPr lang="en-IN" sz="1000" dirty="0">
            <a:latin typeface="Times New Roman" panose="02020603050405020304" pitchFamily="18" charset="0"/>
            <a:cs typeface="Times New Roman" panose="02020603050405020304" pitchFamily="18" charset="0"/>
          </a:endParaRPr>
        </a:p>
      </dgm:t>
    </dgm:pt>
    <dgm:pt modelId="{E6160DCF-0F53-448F-B285-B0F135CCD294}" type="parTrans" cxnId="{B40DB482-24B3-499B-B6F0-9F57094586AD}">
      <dgm:prSet/>
      <dgm:spPr/>
      <dgm:t>
        <a:bodyPr/>
        <a:lstStyle/>
        <a:p>
          <a:endParaRPr lang="en-IN" sz="1000">
            <a:latin typeface="Times New Roman" panose="02020603050405020304" pitchFamily="18" charset="0"/>
            <a:cs typeface="Times New Roman" panose="02020603050405020304" pitchFamily="18" charset="0"/>
          </a:endParaRPr>
        </a:p>
      </dgm:t>
    </dgm:pt>
    <dgm:pt modelId="{467FAF4D-C011-48B7-87AB-D7F8B9FBB71A}" type="sibTrans" cxnId="{B40DB482-24B3-499B-B6F0-9F57094586AD}">
      <dgm:prSet/>
      <dgm:spPr/>
      <dgm:t>
        <a:bodyPr/>
        <a:lstStyle/>
        <a:p>
          <a:endParaRPr lang="en-IN" sz="1000">
            <a:latin typeface="Times New Roman" panose="02020603050405020304" pitchFamily="18" charset="0"/>
            <a:cs typeface="Times New Roman" panose="02020603050405020304" pitchFamily="18" charset="0"/>
          </a:endParaRPr>
        </a:p>
      </dgm:t>
    </dgm:pt>
    <dgm:pt modelId="{BA4505C7-A242-4CA5-A710-409B3D2610F0}">
      <dgm:prSet phldrT="[Text]" custT="1"/>
      <dgm:spPr/>
      <dgm:t>
        <a:bodyPr/>
        <a:lstStyle/>
        <a:p>
          <a:r>
            <a:rPr lang="en-US" sz="1000" dirty="0">
              <a:latin typeface="Times New Roman" panose="02020603050405020304" pitchFamily="18" charset="0"/>
              <a:cs typeface="Times New Roman" panose="02020603050405020304" pitchFamily="18" charset="0"/>
            </a:rPr>
            <a:t>Tofu Pad Thai: 244 sold in January, needs marketing boost.</a:t>
          </a:r>
          <a:endParaRPr lang="en-IN" sz="1000" dirty="0">
            <a:latin typeface="Times New Roman" panose="02020603050405020304" pitchFamily="18" charset="0"/>
            <a:cs typeface="Times New Roman" panose="02020603050405020304" pitchFamily="18" charset="0"/>
          </a:endParaRPr>
        </a:p>
      </dgm:t>
    </dgm:pt>
    <dgm:pt modelId="{65452DF8-213A-4C7D-BFFF-A8A76B1B2FB1}" type="parTrans" cxnId="{25CA55FB-F4B7-474E-976B-38B31144F018}">
      <dgm:prSet/>
      <dgm:spPr/>
      <dgm:t>
        <a:bodyPr/>
        <a:lstStyle/>
        <a:p>
          <a:endParaRPr lang="en-IN" sz="1000">
            <a:latin typeface="Times New Roman" panose="02020603050405020304" pitchFamily="18" charset="0"/>
            <a:cs typeface="Times New Roman" panose="02020603050405020304" pitchFamily="18" charset="0"/>
          </a:endParaRPr>
        </a:p>
      </dgm:t>
    </dgm:pt>
    <dgm:pt modelId="{A86F3CCD-CA32-4782-AC47-F51AE6581037}" type="sibTrans" cxnId="{25CA55FB-F4B7-474E-976B-38B31144F018}">
      <dgm:prSet/>
      <dgm:spPr/>
      <dgm:t>
        <a:bodyPr/>
        <a:lstStyle/>
        <a:p>
          <a:endParaRPr lang="en-IN" sz="1000">
            <a:latin typeface="Times New Roman" panose="02020603050405020304" pitchFamily="18" charset="0"/>
            <a:cs typeface="Times New Roman" panose="02020603050405020304" pitchFamily="18" charset="0"/>
          </a:endParaRPr>
        </a:p>
      </dgm:t>
    </dgm:pt>
    <dgm:pt modelId="{FFD84DC0-AEF2-439A-8668-DF04D0032301}" type="pres">
      <dgm:prSet presAssocID="{51DC7396-2CED-42A5-A128-2F25C374AE18}" presName="CompostProcess" presStyleCnt="0">
        <dgm:presLayoutVars>
          <dgm:dir/>
          <dgm:resizeHandles val="exact"/>
        </dgm:presLayoutVars>
      </dgm:prSet>
      <dgm:spPr/>
    </dgm:pt>
    <dgm:pt modelId="{AE10B467-6F8F-42E9-BEBE-613190F53971}" type="pres">
      <dgm:prSet presAssocID="{51DC7396-2CED-42A5-A128-2F25C374AE18}" presName="arrow" presStyleLbl="bgShp" presStyleIdx="0" presStyleCnt="1" custLinFactNeighborX="-106" custLinFactNeighborY="-6922"/>
      <dgm:spPr/>
    </dgm:pt>
    <dgm:pt modelId="{B04DD077-47FD-4C6D-A31A-40AE8BC982B3}" type="pres">
      <dgm:prSet presAssocID="{51DC7396-2CED-42A5-A128-2F25C374AE18}" presName="linearProcess" presStyleCnt="0"/>
      <dgm:spPr/>
    </dgm:pt>
    <dgm:pt modelId="{369E0D4F-B5B9-4A6A-96DE-B0B126738754}" type="pres">
      <dgm:prSet presAssocID="{7773933E-2269-48B3-9CFE-BF3B1F1FCE24}" presName="textNode" presStyleLbl="node1" presStyleIdx="0" presStyleCnt="8">
        <dgm:presLayoutVars>
          <dgm:bulletEnabled val="1"/>
        </dgm:presLayoutVars>
      </dgm:prSet>
      <dgm:spPr/>
    </dgm:pt>
    <dgm:pt modelId="{577C2363-E934-40B9-A432-BAD5D21D683C}" type="pres">
      <dgm:prSet presAssocID="{2BC97095-BD2E-4A71-AEB3-9678A0112C9E}" presName="sibTrans" presStyleCnt="0"/>
      <dgm:spPr/>
    </dgm:pt>
    <dgm:pt modelId="{448BCF2F-C9BF-4454-AB2A-A9752C407A8E}" type="pres">
      <dgm:prSet presAssocID="{0C2C9519-7DBA-41C2-ABAD-39371A002974}" presName="textNode" presStyleLbl="node1" presStyleIdx="1" presStyleCnt="8">
        <dgm:presLayoutVars>
          <dgm:bulletEnabled val="1"/>
        </dgm:presLayoutVars>
      </dgm:prSet>
      <dgm:spPr/>
    </dgm:pt>
    <dgm:pt modelId="{1C5A5103-8EB3-4F72-AB1A-9F84A10F939A}" type="pres">
      <dgm:prSet presAssocID="{7CE3DB8C-6AE5-4E34-8B1D-1B628EE5A3A6}" presName="sibTrans" presStyleCnt="0"/>
      <dgm:spPr/>
    </dgm:pt>
    <dgm:pt modelId="{38411FED-E7C1-4241-867F-AE8A4D723A39}" type="pres">
      <dgm:prSet presAssocID="{42600964-0455-43CE-BD01-B4C4C9AAEC48}" presName="textNode" presStyleLbl="node1" presStyleIdx="2" presStyleCnt="8">
        <dgm:presLayoutVars>
          <dgm:bulletEnabled val="1"/>
        </dgm:presLayoutVars>
      </dgm:prSet>
      <dgm:spPr/>
    </dgm:pt>
    <dgm:pt modelId="{512D5120-6D01-4425-BF39-1D8F5C8509F6}" type="pres">
      <dgm:prSet presAssocID="{DFB52999-0910-4F0E-A97A-5EB53B5D8EEE}" presName="sibTrans" presStyleCnt="0"/>
      <dgm:spPr/>
    </dgm:pt>
    <dgm:pt modelId="{1A7865F5-D6BB-4D91-9337-1CF5224562D6}" type="pres">
      <dgm:prSet presAssocID="{6BAB165C-8464-488A-B9B1-71BAF490FB51}" presName="textNode" presStyleLbl="node1" presStyleIdx="3" presStyleCnt="8">
        <dgm:presLayoutVars>
          <dgm:bulletEnabled val="1"/>
        </dgm:presLayoutVars>
      </dgm:prSet>
      <dgm:spPr/>
    </dgm:pt>
    <dgm:pt modelId="{54C44172-2FAD-4241-ABF8-A206DBB8106B}" type="pres">
      <dgm:prSet presAssocID="{65A610C4-7D2E-4BAD-8C5F-13CE72259064}" presName="sibTrans" presStyleCnt="0"/>
      <dgm:spPr/>
    </dgm:pt>
    <dgm:pt modelId="{B2BF0B33-9234-44AB-AA2B-DF2E2CBD25AC}" type="pres">
      <dgm:prSet presAssocID="{387B78D0-62EE-43BB-8D73-581BA3920308}" presName="textNode" presStyleLbl="node1" presStyleIdx="4" presStyleCnt="8">
        <dgm:presLayoutVars>
          <dgm:bulletEnabled val="1"/>
        </dgm:presLayoutVars>
      </dgm:prSet>
      <dgm:spPr/>
    </dgm:pt>
    <dgm:pt modelId="{32641B9D-5ABD-42B0-B434-45A3FCD6BCCF}" type="pres">
      <dgm:prSet presAssocID="{F8FD8766-8C5E-4BAB-8819-E2D23BA7CEA9}" presName="sibTrans" presStyleCnt="0"/>
      <dgm:spPr/>
    </dgm:pt>
    <dgm:pt modelId="{5646129E-CBC1-440C-9340-16079E576CA9}" type="pres">
      <dgm:prSet presAssocID="{240A1D03-A41A-42A6-86EB-CEEFCDC27F74}" presName="textNode" presStyleLbl="node1" presStyleIdx="5" presStyleCnt="8">
        <dgm:presLayoutVars>
          <dgm:bulletEnabled val="1"/>
        </dgm:presLayoutVars>
      </dgm:prSet>
      <dgm:spPr/>
    </dgm:pt>
    <dgm:pt modelId="{DC6D4149-275B-4B5F-A926-C9DD1BC4A4BD}" type="pres">
      <dgm:prSet presAssocID="{13CBB24F-E9A1-429C-A727-74866939A772}" presName="sibTrans" presStyleCnt="0"/>
      <dgm:spPr/>
    </dgm:pt>
    <dgm:pt modelId="{184375BA-F442-4424-82A5-0295EEBE0FAF}" type="pres">
      <dgm:prSet presAssocID="{0D278601-83E0-44D8-9C0A-8F9D6BA72B26}" presName="textNode" presStyleLbl="node1" presStyleIdx="6" presStyleCnt="8">
        <dgm:presLayoutVars>
          <dgm:bulletEnabled val="1"/>
        </dgm:presLayoutVars>
      </dgm:prSet>
      <dgm:spPr/>
    </dgm:pt>
    <dgm:pt modelId="{FA77476D-2D5F-401F-AB40-88680EB66E32}" type="pres">
      <dgm:prSet presAssocID="{467FAF4D-C011-48B7-87AB-D7F8B9FBB71A}" presName="sibTrans" presStyleCnt="0"/>
      <dgm:spPr/>
    </dgm:pt>
    <dgm:pt modelId="{D019D13B-8C5A-410A-B73B-B6E827F3E735}" type="pres">
      <dgm:prSet presAssocID="{BA4505C7-A242-4CA5-A710-409B3D2610F0}" presName="textNode" presStyleLbl="node1" presStyleIdx="7" presStyleCnt="8">
        <dgm:presLayoutVars>
          <dgm:bulletEnabled val="1"/>
        </dgm:presLayoutVars>
      </dgm:prSet>
      <dgm:spPr/>
    </dgm:pt>
  </dgm:ptLst>
  <dgm:cxnLst>
    <dgm:cxn modelId="{8820730B-0D9E-42B5-94A1-AB400FD6CE8B}" type="presOf" srcId="{6BAB165C-8464-488A-B9B1-71BAF490FB51}" destId="{1A7865F5-D6BB-4D91-9337-1CF5224562D6}" srcOrd="0" destOrd="0" presId="urn:microsoft.com/office/officeart/2005/8/layout/hProcess9"/>
    <dgm:cxn modelId="{0329DF0C-0201-48FA-8EF8-7EE9A9C040C9}" type="presOf" srcId="{0C2C9519-7DBA-41C2-ABAD-39371A002974}" destId="{448BCF2F-C9BF-4454-AB2A-A9752C407A8E}" srcOrd="0" destOrd="0" presId="urn:microsoft.com/office/officeart/2005/8/layout/hProcess9"/>
    <dgm:cxn modelId="{3FA0480F-6C1B-4091-B04B-B05697C52AE4}" srcId="{51DC7396-2CED-42A5-A128-2F25C374AE18}" destId="{0C2C9519-7DBA-41C2-ABAD-39371A002974}" srcOrd="1" destOrd="0" parTransId="{F42F1963-83B5-45C3-B58F-115A056DDF40}" sibTransId="{7CE3DB8C-6AE5-4E34-8B1D-1B628EE5A3A6}"/>
    <dgm:cxn modelId="{13B08036-A87B-4FCD-B864-3C8995CA9389}" type="presOf" srcId="{51DC7396-2CED-42A5-A128-2F25C374AE18}" destId="{FFD84DC0-AEF2-439A-8668-DF04D0032301}" srcOrd="0" destOrd="0" presId="urn:microsoft.com/office/officeart/2005/8/layout/hProcess9"/>
    <dgm:cxn modelId="{B8470C5B-BA76-4D80-A686-D1F7D0B6EE5A}" srcId="{51DC7396-2CED-42A5-A128-2F25C374AE18}" destId="{6BAB165C-8464-488A-B9B1-71BAF490FB51}" srcOrd="3" destOrd="0" parTransId="{F6054CF5-F32F-45E9-8E87-962307A75D41}" sibTransId="{65A610C4-7D2E-4BAD-8C5F-13CE72259064}"/>
    <dgm:cxn modelId="{503A9544-0C02-4E54-B7AE-A0BB30C9640E}" type="presOf" srcId="{387B78D0-62EE-43BB-8D73-581BA3920308}" destId="{B2BF0B33-9234-44AB-AA2B-DF2E2CBD25AC}" srcOrd="0" destOrd="0" presId="urn:microsoft.com/office/officeart/2005/8/layout/hProcess9"/>
    <dgm:cxn modelId="{A1C12D48-B53F-4512-BA9A-219FB522A152}" type="presOf" srcId="{0D278601-83E0-44D8-9C0A-8F9D6BA72B26}" destId="{184375BA-F442-4424-82A5-0295EEBE0FAF}" srcOrd="0" destOrd="0" presId="urn:microsoft.com/office/officeart/2005/8/layout/hProcess9"/>
    <dgm:cxn modelId="{B40DB482-24B3-499B-B6F0-9F57094586AD}" srcId="{51DC7396-2CED-42A5-A128-2F25C374AE18}" destId="{0D278601-83E0-44D8-9C0A-8F9D6BA72B26}" srcOrd="6" destOrd="0" parTransId="{E6160DCF-0F53-448F-B285-B0F135CCD294}" sibTransId="{467FAF4D-C011-48B7-87AB-D7F8B9FBB71A}"/>
    <dgm:cxn modelId="{187BA383-B884-4C41-8164-77B84A8A71AB}" srcId="{51DC7396-2CED-42A5-A128-2F25C374AE18}" destId="{7773933E-2269-48B3-9CFE-BF3B1F1FCE24}" srcOrd="0" destOrd="0" parTransId="{FBE2841B-B5E3-4370-974A-D6E4B9150BF3}" sibTransId="{2BC97095-BD2E-4A71-AEB3-9678A0112C9E}"/>
    <dgm:cxn modelId="{2B137889-9DA1-49CD-8F1C-67D320F1AEA9}" type="presOf" srcId="{BA4505C7-A242-4CA5-A710-409B3D2610F0}" destId="{D019D13B-8C5A-410A-B73B-B6E827F3E735}" srcOrd="0" destOrd="0" presId="urn:microsoft.com/office/officeart/2005/8/layout/hProcess9"/>
    <dgm:cxn modelId="{BB9AE195-BA8E-45F5-B58F-D8A4C132D497}" type="presOf" srcId="{240A1D03-A41A-42A6-86EB-CEEFCDC27F74}" destId="{5646129E-CBC1-440C-9340-16079E576CA9}" srcOrd="0" destOrd="0" presId="urn:microsoft.com/office/officeart/2005/8/layout/hProcess9"/>
    <dgm:cxn modelId="{3398F09C-7475-4B68-9FEC-9BA5B8F84FCB}" srcId="{51DC7396-2CED-42A5-A128-2F25C374AE18}" destId="{42600964-0455-43CE-BD01-B4C4C9AAEC48}" srcOrd="2" destOrd="0" parTransId="{7D183BA5-5284-48AB-90B1-84A71C596958}" sibTransId="{DFB52999-0910-4F0E-A97A-5EB53B5D8EEE}"/>
    <dgm:cxn modelId="{B84CFCA9-11F9-430C-9603-89000BB4C3B3}" type="presOf" srcId="{7773933E-2269-48B3-9CFE-BF3B1F1FCE24}" destId="{369E0D4F-B5B9-4A6A-96DE-B0B126738754}" srcOrd="0" destOrd="0" presId="urn:microsoft.com/office/officeart/2005/8/layout/hProcess9"/>
    <dgm:cxn modelId="{873B2FB7-81EE-4761-9455-F2D2A16960D0}" srcId="{51DC7396-2CED-42A5-A128-2F25C374AE18}" destId="{387B78D0-62EE-43BB-8D73-581BA3920308}" srcOrd="4" destOrd="0" parTransId="{558C030E-6F41-4670-9159-424695D90878}" sibTransId="{F8FD8766-8C5E-4BAB-8819-E2D23BA7CEA9}"/>
    <dgm:cxn modelId="{CCC687C3-0DCC-42D1-B4F3-CCF255CDB3A8}" srcId="{51DC7396-2CED-42A5-A128-2F25C374AE18}" destId="{240A1D03-A41A-42A6-86EB-CEEFCDC27F74}" srcOrd="5" destOrd="0" parTransId="{B34233AA-995C-423E-AF8A-C7B9253B9263}" sibTransId="{13CBB24F-E9A1-429C-A727-74866939A772}"/>
    <dgm:cxn modelId="{ED8A70D8-688D-41AA-9B6C-AC78672E37B3}" type="presOf" srcId="{42600964-0455-43CE-BD01-B4C4C9AAEC48}" destId="{38411FED-E7C1-4241-867F-AE8A4D723A39}" srcOrd="0" destOrd="0" presId="urn:microsoft.com/office/officeart/2005/8/layout/hProcess9"/>
    <dgm:cxn modelId="{25CA55FB-F4B7-474E-976B-38B31144F018}" srcId="{51DC7396-2CED-42A5-A128-2F25C374AE18}" destId="{BA4505C7-A242-4CA5-A710-409B3D2610F0}" srcOrd="7" destOrd="0" parTransId="{65452DF8-213A-4C7D-BFFF-A8A76B1B2FB1}" sibTransId="{A86F3CCD-CA32-4782-AC47-F51AE6581037}"/>
    <dgm:cxn modelId="{0A1FA305-626F-4109-94F2-ECF56FFB9D7E}" type="presParOf" srcId="{FFD84DC0-AEF2-439A-8668-DF04D0032301}" destId="{AE10B467-6F8F-42E9-BEBE-613190F53971}" srcOrd="0" destOrd="0" presId="urn:microsoft.com/office/officeart/2005/8/layout/hProcess9"/>
    <dgm:cxn modelId="{3B8B8392-13C0-4998-AD38-9ACB348121C3}" type="presParOf" srcId="{FFD84DC0-AEF2-439A-8668-DF04D0032301}" destId="{B04DD077-47FD-4C6D-A31A-40AE8BC982B3}" srcOrd="1" destOrd="0" presId="urn:microsoft.com/office/officeart/2005/8/layout/hProcess9"/>
    <dgm:cxn modelId="{70DED5CE-62F7-4366-B377-2C9B188A410D}" type="presParOf" srcId="{B04DD077-47FD-4C6D-A31A-40AE8BC982B3}" destId="{369E0D4F-B5B9-4A6A-96DE-B0B126738754}" srcOrd="0" destOrd="0" presId="urn:microsoft.com/office/officeart/2005/8/layout/hProcess9"/>
    <dgm:cxn modelId="{D6E2E21D-F412-4B63-82E6-E2F367A13BD8}" type="presParOf" srcId="{B04DD077-47FD-4C6D-A31A-40AE8BC982B3}" destId="{577C2363-E934-40B9-A432-BAD5D21D683C}" srcOrd="1" destOrd="0" presId="urn:microsoft.com/office/officeart/2005/8/layout/hProcess9"/>
    <dgm:cxn modelId="{4DE9BD69-72FD-481D-B4C4-869521E85B8C}" type="presParOf" srcId="{B04DD077-47FD-4C6D-A31A-40AE8BC982B3}" destId="{448BCF2F-C9BF-4454-AB2A-A9752C407A8E}" srcOrd="2" destOrd="0" presId="urn:microsoft.com/office/officeart/2005/8/layout/hProcess9"/>
    <dgm:cxn modelId="{AFC2F8DF-CC3E-4481-9BF7-B16DB7154734}" type="presParOf" srcId="{B04DD077-47FD-4C6D-A31A-40AE8BC982B3}" destId="{1C5A5103-8EB3-4F72-AB1A-9F84A10F939A}" srcOrd="3" destOrd="0" presId="urn:microsoft.com/office/officeart/2005/8/layout/hProcess9"/>
    <dgm:cxn modelId="{38E97934-5442-44B1-ADF8-7DDBB674F570}" type="presParOf" srcId="{B04DD077-47FD-4C6D-A31A-40AE8BC982B3}" destId="{38411FED-E7C1-4241-867F-AE8A4D723A39}" srcOrd="4" destOrd="0" presId="urn:microsoft.com/office/officeart/2005/8/layout/hProcess9"/>
    <dgm:cxn modelId="{BA2457BE-74E5-475C-92F7-E851BFD1F7FB}" type="presParOf" srcId="{B04DD077-47FD-4C6D-A31A-40AE8BC982B3}" destId="{512D5120-6D01-4425-BF39-1D8F5C8509F6}" srcOrd="5" destOrd="0" presId="urn:microsoft.com/office/officeart/2005/8/layout/hProcess9"/>
    <dgm:cxn modelId="{88FBDD3E-728D-4D46-86DD-F876C79BC90C}" type="presParOf" srcId="{B04DD077-47FD-4C6D-A31A-40AE8BC982B3}" destId="{1A7865F5-D6BB-4D91-9337-1CF5224562D6}" srcOrd="6" destOrd="0" presId="urn:microsoft.com/office/officeart/2005/8/layout/hProcess9"/>
    <dgm:cxn modelId="{2493A161-370A-49D8-BFF9-ED1780CD45AE}" type="presParOf" srcId="{B04DD077-47FD-4C6D-A31A-40AE8BC982B3}" destId="{54C44172-2FAD-4241-ABF8-A206DBB8106B}" srcOrd="7" destOrd="0" presId="urn:microsoft.com/office/officeart/2005/8/layout/hProcess9"/>
    <dgm:cxn modelId="{CCF1F271-4582-48A1-AE78-B74D35C6054B}" type="presParOf" srcId="{B04DD077-47FD-4C6D-A31A-40AE8BC982B3}" destId="{B2BF0B33-9234-44AB-AA2B-DF2E2CBD25AC}" srcOrd="8" destOrd="0" presId="urn:microsoft.com/office/officeart/2005/8/layout/hProcess9"/>
    <dgm:cxn modelId="{87F3F4EB-1647-4E54-9319-6F5728077E12}" type="presParOf" srcId="{B04DD077-47FD-4C6D-A31A-40AE8BC982B3}" destId="{32641B9D-5ABD-42B0-B434-45A3FCD6BCCF}" srcOrd="9" destOrd="0" presId="urn:microsoft.com/office/officeart/2005/8/layout/hProcess9"/>
    <dgm:cxn modelId="{EAD9C501-9638-4D34-8200-C8164F60CCF1}" type="presParOf" srcId="{B04DD077-47FD-4C6D-A31A-40AE8BC982B3}" destId="{5646129E-CBC1-440C-9340-16079E576CA9}" srcOrd="10" destOrd="0" presId="urn:microsoft.com/office/officeart/2005/8/layout/hProcess9"/>
    <dgm:cxn modelId="{58B7A1D4-1353-4C04-8802-965A56F1C054}" type="presParOf" srcId="{B04DD077-47FD-4C6D-A31A-40AE8BC982B3}" destId="{DC6D4149-275B-4B5F-A926-C9DD1BC4A4BD}" srcOrd="11" destOrd="0" presId="urn:microsoft.com/office/officeart/2005/8/layout/hProcess9"/>
    <dgm:cxn modelId="{8F681647-309C-4101-AE5B-5B0DAF3C8200}" type="presParOf" srcId="{B04DD077-47FD-4C6D-A31A-40AE8BC982B3}" destId="{184375BA-F442-4424-82A5-0295EEBE0FAF}" srcOrd="12" destOrd="0" presId="urn:microsoft.com/office/officeart/2005/8/layout/hProcess9"/>
    <dgm:cxn modelId="{F664E2AF-C8FB-4DE9-89FF-AA8EE4C44F26}" type="presParOf" srcId="{B04DD077-47FD-4C6D-A31A-40AE8BC982B3}" destId="{FA77476D-2D5F-401F-AB40-88680EB66E32}" srcOrd="13" destOrd="0" presId="urn:microsoft.com/office/officeart/2005/8/layout/hProcess9"/>
    <dgm:cxn modelId="{B10A6BE9-353F-46A8-9DD4-12BD5C0AF58E}" type="presParOf" srcId="{B04DD077-47FD-4C6D-A31A-40AE8BC982B3}" destId="{D019D13B-8C5A-410A-B73B-B6E827F3E735}"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076409-E16A-44A4-8383-18B27A2CF138}" type="doc">
      <dgm:prSet loTypeId="urn:microsoft.com/office/officeart/2005/8/layout/hProcess9" loCatId="process" qsTypeId="urn:microsoft.com/office/officeart/2005/8/quickstyle/simple1" qsCatId="simple" csTypeId="urn:microsoft.com/office/officeart/2005/8/colors/accent0_1" csCatId="mainScheme" phldr="1"/>
      <dgm:spPr/>
    </dgm:pt>
    <dgm:pt modelId="{D38C9220-39BD-48BE-A560-B539B7A67CBE}">
      <dgm:prSet phldrT="[Text]" custT="1"/>
      <dgm:spPr/>
      <dgm:t>
        <a:bodyPr/>
        <a:lstStyle/>
        <a:p>
          <a:r>
            <a:rPr lang="en-US" sz="1000" dirty="0">
              <a:latin typeface="Times New Roman" panose="02020603050405020304" pitchFamily="18" charset="0"/>
              <a:cs typeface="Times New Roman" panose="02020603050405020304" pitchFamily="18" charset="0"/>
            </a:rPr>
            <a:t>Cheese Lasagna: Sales rose from $899 to $1302; orders increased from 58 to 84.</a:t>
          </a:r>
          <a:endParaRPr lang="en-IN" sz="1000" dirty="0">
            <a:latin typeface="Times New Roman" panose="02020603050405020304" pitchFamily="18" charset="0"/>
            <a:cs typeface="Times New Roman" panose="02020603050405020304" pitchFamily="18" charset="0"/>
          </a:endParaRPr>
        </a:p>
      </dgm:t>
    </dgm:pt>
    <dgm:pt modelId="{ADAC1BF0-3833-43CC-B7F0-A328F7964B04}" type="parTrans" cxnId="{17C9A294-7C4A-41C1-82D3-A972CD52235F}">
      <dgm:prSet/>
      <dgm:spPr/>
      <dgm:t>
        <a:bodyPr/>
        <a:lstStyle/>
        <a:p>
          <a:endParaRPr lang="en-IN" sz="1000">
            <a:latin typeface="Times New Roman" panose="02020603050405020304" pitchFamily="18" charset="0"/>
            <a:cs typeface="Times New Roman" panose="02020603050405020304" pitchFamily="18" charset="0"/>
          </a:endParaRPr>
        </a:p>
      </dgm:t>
    </dgm:pt>
    <dgm:pt modelId="{77150789-8986-4341-AC1D-F3E1C9E7E3AA}" type="sibTrans" cxnId="{17C9A294-7C4A-41C1-82D3-A972CD52235F}">
      <dgm:prSet/>
      <dgm:spPr/>
      <dgm:t>
        <a:bodyPr/>
        <a:lstStyle/>
        <a:p>
          <a:endParaRPr lang="en-IN" sz="1000">
            <a:latin typeface="Times New Roman" panose="02020603050405020304" pitchFamily="18" charset="0"/>
            <a:cs typeface="Times New Roman" panose="02020603050405020304" pitchFamily="18" charset="0"/>
          </a:endParaRPr>
        </a:p>
      </dgm:t>
    </dgm:pt>
    <dgm:pt modelId="{4B83939F-83B1-4F72-A99A-8ACF713CA628}">
      <dgm:prSet phldrT="[Text]" custT="1"/>
      <dgm:spPr/>
      <dgm:t>
        <a:bodyPr/>
        <a:lstStyle/>
        <a:p>
          <a:r>
            <a:rPr lang="en-US" sz="1000" dirty="0">
              <a:latin typeface="Times New Roman" panose="02020603050405020304" pitchFamily="18" charset="0"/>
              <a:cs typeface="Times New Roman" panose="02020603050405020304" pitchFamily="18" charset="0"/>
            </a:rPr>
            <a:t>Chicken Parmesan: Consistent sales above $1,900; orders grew from 106 to 134.</a:t>
          </a:r>
          <a:endParaRPr lang="en-IN" sz="1000" dirty="0">
            <a:latin typeface="Times New Roman" panose="02020603050405020304" pitchFamily="18" charset="0"/>
            <a:cs typeface="Times New Roman" panose="02020603050405020304" pitchFamily="18" charset="0"/>
          </a:endParaRPr>
        </a:p>
      </dgm:t>
    </dgm:pt>
    <dgm:pt modelId="{CB9B4E07-DE5A-443D-B7E9-CD045F5632B8}" type="parTrans" cxnId="{ADA3E2EE-16E4-42C5-A65B-38AC11258418}">
      <dgm:prSet/>
      <dgm:spPr/>
      <dgm:t>
        <a:bodyPr/>
        <a:lstStyle/>
        <a:p>
          <a:endParaRPr lang="en-IN" sz="1000">
            <a:latin typeface="Times New Roman" panose="02020603050405020304" pitchFamily="18" charset="0"/>
            <a:cs typeface="Times New Roman" panose="02020603050405020304" pitchFamily="18" charset="0"/>
          </a:endParaRPr>
        </a:p>
      </dgm:t>
    </dgm:pt>
    <dgm:pt modelId="{F6BEC094-9AC3-46B8-BC41-7431BF14EB10}" type="sibTrans" cxnId="{ADA3E2EE-16E4-42C5-A65B-38AC11258418}">
      <dgm:prSet/>
      <dgm:spPr/>
      <dgm:t>
        <a:bodyPr/>
        <a:lstStyle/>
        <a:p>
          <a:endParaRPr lang="en-IN" sz="1000">
            <a:latin typeface="Times New Roman" panose="02020603050405020304" pitchFamily="18" charset="0"/>
            <a:cs typeface="Times New Roman" panose="02020603050405020304" pitchFamily="18" charset="0"/>
          </a:endParaRPr>
        </a:p>
      </dgm:t>
    </dgm:pt>
    <dgm:pt modelId="{491C8F39-2BAA-47B3-88F1-CF6031AB68D7}">
      <dgm:prSet phldrT="[Text]" custT="1"/>
      <dgm:spPr/>
      <dgm:t>
        <a:bodyPr/>
        <a:lstStyle/>
        <a:p>
          <a:r>
            <a:rPr lang="en-US" sz="1000" dirty="0">
              <a:latin typeface="Times New Roman" panose="02020603050405020304" pitchFamily="18" charset="0"/>
              <a:cs typeface="Times New Roman" panose="02020603050405020304" pitchFamily="18" charset="0"/>
            </a:rPr>
            <a:t>Eggplant Parmesan: Fluctuating sales, peaked in February at $2508.6; orders increased from 123 to 138.</a:t>
          </a:r>
          <a:endParaRPr lang="en-IN" sz="1000" dirty="0">
            <a:latin typeface="Times New Roman" panose="02020603050405020304" pitchFamily="18" charset="0"/>
            <a:cs typeface="Times New Roman" panose="02020603050405020304" pitchFamily="18" charset="0"/>
          </a:endParaRPr>
        </a:p>
      </dgm:t>
    </dgm:pt>
    <dgm:pt modelId="{128A123A-7731-43E2-818D-863D51AD8BB1}" type="parTrans" cxnId="{E78C0861-6D46-4B9E-A7EC-140410C1A6C2}">
      <dgm:prSet/>
      <dgm:spPr/>
      <dgm:t>
        <a:bodyPr/>
        <a:lstStyle/>
        <a:p>
          <a:endParaRPr lang="en-IN" sz="1000">
            <a:latin typeface="Times New Roman" panose="02020603050405020304" pitchFamily="18" charset="0"/>
            <a:cs typeface="Times New Roman" panose="02020603050405020304" pitchFamily="18" charset="0"/>
          </a:endParaRPr>
        </a:p>
      </dgm:t>
    </dgm:pt>
    <dgm:pt modelId="{BC1B484B-6681-4911-994C-8F9FE37B1BA1}" type="sibTrans" cxnId="{E78C0861-6D46-4B9E-A7EC-140410C1A6C2}">
      <dgm:prSet/>
      <dgm:spPr/>
      <dgm:t>
        <a:bodyPr/>
        <a:lstStyle/>
        <a:p>
          <a:endParaRPr lang="en-IN" sz="1000">
            <a:latin typeface="Times New Roman" panose="02020603050405020304" pitchFamily="18" charset="0"/>
            <a:cs typeface="Times New Roman" panose="02020603050405020304" pitchFamily="18" charset="0"/>
          </a:endParaRPr>
        </a:p>
      </dgm:t>
    </dgm:pt>
    <dgm:pt modelId="{8703D26A-AE1A-4C2C-B2F9-2FB21F95D23B}">
      <dgm:prSet phldrT="[Text]" custT="1"/>
      <dgm:spPr/>
      <dgm:t>
        <a:bodyPr/>
        <a:lstStyle/>
        <a:p>
          <a:r>
            <a:rPr lang="en-US" sz="1000" dirty="0">
              <a:latin typeface="Times New Roman" panose="02020603050405020304" pitchFamily="18" charset="0"/>
              <a:cs typeface="Times New Roman" panose="02020603050405020304" pitchFamily="18" charset="0"/>
            </a:rPr>
            <a:t>Meat Lasagna: Gradual sales growth; consistent order count increase from 84 to 92.</a:t>
          </a:r>
          <a:endParaRPr lang="en-IN" sz="1000" dirty="0">
            <a:latin typeface="Times New Roman" panose="02020603050405020304" pitchFamily="18" charset="0"/>
            <a:cs typeface="Times New Roman" panose="02020603050405020304" pitchFamily="18" charset="0"/>
          </a:endParaRPr>
        </a:p>
      </dgm:t>
    </dgm:pt>
    <dgm:pt modelId="{D42BB420-0247-427F-B7FA-7606A8E82F40}" type="parTrans" cxnId="{CDA80BC1-CE21-4149-8F92-FEBC0771F5C2}">
      <dgm:prSet/>
      <dgm:spPr/>
      <dgm:t>
        <a:bodyPr/>
        <a:lstStyle/>
        <a:p>
          <a:endParaRPr lang="en-IN" sz="1000">
            <a:latin typeface="Times New Roman" panose="02020603050405020304" pitchFamily="18" charset="0"/>
            <a:cs typeface="Times New Roman" panose="02020603050405020304" pitchFamily="18" charset="0"/>
          </a:endParaRPr>
        </a:p>
      </dgm:t>
    </dgm:pt>
    <dgm:pt modelId="{DFDADFB3-7247-48C0-9DF1-3DC09A2FEBFD}" type="sibTrans" cxnId="{CDA80BC1-CE21-4149-8F92-FEBC0771F5C2}">
      <dgm:prSet/>
      <dgm:spPr/>
      <dgm:t>
        <a:bodyPr/>
        <a:lstStyle/>
        <a:p>
          <a:endParaRPr lang="en-IN" sz="1000">
            <a:latin typeface="Times New Roman" panose="02020603050405020304" pitchFamily="18" charset="0"/>
            <a:cs typeface="Times New Roman" panose="02020603050405020304" pitchFamily="18" charset="0"/>
          </a:endParaRPr>
        </a:p>
      </dgm:t>
    </dgm:pt>
    <dgm:pt modelId="{6492CF5D-C1A5-48FC-BE99-01230FBC6BC9}">
      <dgm:prSet phldrT="[Text]" custT="1"/>
      <dgm:spPr/>
      <dgm:t>
        <a:bodyPr/>
        <a:lstStyle/>
        <a:p>
          <a:r>
            <a:rPr lang="en-US" sz="1000" dirty="0">
              <a:latin typeface="Times New Roman" panose="02020603050405020304" pitchFamily="18" charset="0"/>
              <a:cs typeface="Times New Roman" panose="02020603050405020304" pitchFamily="18" charset="0"/>
            </a:rPr>
            <a:t>Shrimp Scampi: Sales peaked in February; stable orders suggest room for promotion.</a:t>
          </a:r>
          <a:endParaRPr lang="en-IN" sz="1000" dirty="0">
            <a:latin typeface="Times New Roman" panose="02020603050405020304" pitchFamily="18" charset="0"/>
            <a:cs typeface="Times New Roman" panose="02020603050405020304" pitchFamily="18" charset="0"/>
          </a:endParaRPr>
        </a:p>
      </dgm:t>
    </dgm:pt>
    <dgm:pt modelId="{233933AF-4701-41DB-BF2A-4E9D32511D03}" type="parTrans" cxnId="{C9FCAA9C-94F1-4073-BD89-1F091867DF3E}">
      <dgm:prSet/>
      <dgm:spPr/>
      <dgm:t>
        <a:bodyPr/>
        <a:lstStyle/>
        <a:p>
          <a:endParaRPr lang="en-IN" sz="1000">
            <a:latin typeface="Times New Roman" panose="02020603050405020304" pitchFamily="18" charset="0"/>
            <a:cs typeface="Times New Roman" panose="02020603050405020304" pitchFamily="18" charset="0"/>
          </a:endParaRPr>
        </a:p>
      </dgm:t>
    </dgm:pt>
    <dgm:pt modelId="{5AEE2AA5-7EE7-4D6A-B985-D175C9FD1C7F}" type="sibTrans" cxnId="{C9FCAA9C-94F1-4073-BD89-1F091867DF3E}">
      <dgm:prSet/>
      <dgm:spPr/>
      <dgm:t>
        <a:bodyPr/>
        <a:lstStyle/>
        <a:p>
          <a:endParaRPr lang="en-IN" sz="1000">
            <a:latin typeface="Times New Roman" panose="02020603050405020304" pitchFamily="18" charset="0"/>
            <a:cs typeface="Times New Roman" panose="02020603050405020304" pitchFamily="18" charset="0"/>
          </a:endParaRPr>
        </a:p>
      </dgm:t>
    </dgm:pt>
    <dgm:pt modelId="{5C316C22-6F26-4D3A-AF65-8DFF938E905B}">
      <dgm:prSet phldrT="[Text]" custT="1"/>
      <dgm:spPr/>
      <dgm:t>
        <a:bodyPr/>
        <a:lstStyle/>
        <a:p>
          <a:r>
            <a:rPr lang="en-US" sz="1000" dirty="0">
              <a:latin typeface="Times New Roman" panose="02020603050405020304" pitchFamily="18" charset="0"/>
              <a:cs typeface="Times New Roman" panose="02020603050405020304" pitchFamily="18" charset="0"/>
            </a:rPr>
            <a:t>Spaghetti and Meatballs: Strong sales growth; orders surged from 130 to 166.</a:t>
          </a:r>
          <a:endParaRPr lang="en-IN" sz="1000" dirty="0">
            <a:latin typeface="Times New Roman" panose="02020603050405020304" pitchFamily="18" charset="0"/>
            <a:cs typeface="Times New Roman" panose="02020603050405020304" pitchFamily="18" charset="0"/>
          </a:endParaRPr>
        </a:p>
      </dgm:t>
    </dgm:pt>
    <dgm:pt modelId="{D6C0DBF2-8068-4B99-AF64-4E0B1C5CA2CB}" type="parTrans" cxnId="{EF25C5B7-2981-4DE3-B968-72344E03394A}">
      <dgm:prSet/>
      <dgm:spPr/>
      <dgm:t>
        <a:bodyPr/>
        <a:lstStyle/>
        <a:p>
          <a:endParaRPr lang="en-IN" sz="1000">
            <a:latin typeface="Times New Roman" panose="02020603050405020304" pitchFamily="18" charset="0"/>
            <a:cs typeface="Times New Roman" panose="02020603050405020304" pitchFamily="18" charset="0"/>
          </a:endParaRPr>
        </a:p>
      </dgm:t>
    </dgm:pt>
    <dgm:pt modelId="{5F43A3B0-7D62-4BA4-8DE9-39663AF7C210}" type="sibTrans" cxnId="{EF25C5B7-2981-4DE3-B968-72344E03394A}">
      <dgm:prSet/>
      <dgm:spPr/>
      <dgm:t>
        <a:bodyPr/>
        <a:lstStyle/>
        <a:p>
          <a:endParaRPr lang="en-IN" sz="1000">
            <a:latin typeface="Times New Roman" panose="02020603050405020304" pitchFamily="18" charset="0"/>
            <a:cs typeface="Times New Roman" panose="02020603050405020304" pitchFamily="18" charset="0"/>
          </a:endParaRPr>
        </a:p>
      </dgm:t>
    </dgm:pt>
    <dgm:pt modelId="{E20BC4DA-70EC-440E-A619-3BB701981770}">
      <dgm:prSet phldrT="[Text]" custT="1"/>
      <dgm:spPr/>
      <dgm:t>
        <a:bodyPr/>
        <a:lstStyle/>
        <a:p>
          <a:r>
            <a:rPr lang="en-US" sz="1000" dirty="0">
              <a:latin typeface="Times New Roman" panose="02020603050405020304" pitchFamily="18" charset="0"/>
              <a:cs typeface="Times New Roman" panose="02020603050405020304" pitchFamily="18" charset="0"/>
            </a:rPr>
            <a:t>Fettuccine Alfredo: Sales peaked in February; stable orders but potential for improvement.</a:t>
          </a:r>
          <a:endParaRPr lang="en-IN" sz="1000" dirty="0">
            <a:latin typeface="Times New Roman" panose="02020603050405020304" pitchFamily="18" charset="0"/>
            <a:cs typeface="Times New Roman" panose="02020603050405020304" pitchFamily="18" charset="0"/>
          </a:endParaRPr>
        </a:p>
      </dgm:t>
    </dgm:pt>
    <dgm:pt modelId="{C6EA3676-ED8D-4B77-8EFA-5006B7436B40}" type="parTrans" cxnId="{853D7CE5-3F16-48BC-95BE-3F62C48B623A}">
      <dgm:prSet/>
      <dgm:spPr/>
      <dgm:t>
        <a:bodyPr/>
        <a:lstStyle/>
        <a:p>
          <a:endParaRPr lang="en-IN" sz="1000">
            <a:latin typeface="Times New Roman" panose="02020603050405020304" pitchFamily="18" charset="0"/>
            <a:cs typeface="Times New Roman" panose="02020603050405020304" pitchFamily="18" charset="0"/>
          </a:endParaRPr>
        </a:p>
      </dgm:t>
    </dgm:pt>
    <dgm:pt modelId="{9A0460D9-9A60-4EDF-993E-C2374CFA9EDE}" type="sibTrans" cxnId="{853D7CE5-3F16-48BC-95BE-3F62C48B623A}">
      <dgm:prSet/>
      <dgm:spPr/>
      <dgm:t>
        <a:bodyPr/>
        <a:lstStyle/>
        <a:p>
          <a:endParaRPr lang="en-IN" sz="1000">
            <a:latin typeface="Times New Roman" panose="02020603050405020304" pitchFamily="18" charset="0"/>
            <a:cs typeface="Times New Roman" panose="02020603050405020304" pitchFamily="18" charset="0"/>
          </a:endParaRPr>
        </a:p>
      </dgm:t>
    </dgm:pt>
    <dgm:pt modelId="{51167C0C-839D-4E87-BE98-4B3BFEEFAD69}">
      <dgm:prSet phldrT="[Text]" custT="1"/>
      <dgm:spPr/>
      <dgm:t>
        <a:bodyPr/>
        <a:lstStyle/>
        <a:p>
          <a:r>
            <a:rPr lang="en-US" sz="1000" dirty="0">
              <a:latin typeface="Times New Roman" panose="02020603050405020304" pitchFamily="18" charset="0"/>
              <a:cs typeface="Times New Roman" panose="02020603050405020304" pitchFamily="18" charset="0"/>
            </a:rPr>
            <a:t>Spaghetti: Consistent growth; orders increased from 109 to 121.</a:t>
          </a:r>
          <a:endParaRPr lang="en-IN" sz="1000" dirty="0">
            <a:latin typeface="Times New Roman" panose="02020603050405020304" pitchFamily="18" charset="0"/>
            <a:cs typeface="Times New Roman" panose="02020603050405020304" pitchFamily="18" charset="0"/>
          </a:endParaRPr>
        </a:p>
      </dgm:t>
    </dgm:pt>
    <dgm:pt modelId="{17BCCE75-139E-4061-A382-695E03B65C22}" type="parTrans" cxnId="{8492C519-B4F3-4CEA-993A-D538B1D0B08D}">
      <dgm:prSet/>
      <dgm:spPr/>
      <dgm:t>
        <a:bodyPr/>
        <a:lstStyle/>
        <a:p>
          <a:endParaRPr lang="en-IN" sz="1000">
            <a:latin typeface="Times New Roman" panose="02020603050405020304" pitchFamily="18" charset="0"/>
            <a:cs typeface="Times New Roman" panose="02020603050405020304" pitchFamily="18" charset="0"/>
          </a:endParaRPr>
        </a:p>
      </dgm:t>
    </dgm:pt>
    <dgm:pt modelId="{82ABE4BF-4A40-4F58-9E5C-9F0D69C1F517}" type="sibTrans" cxnId="{8492C519-B4F3-4CEA-993A-D538B1D0B08D}">
      <dgm:prSet/>
      <dgm:spPr/>
      <dgm:t>
        <a:bodyPr/>
        <a:lstStyle/>
        <a:p>
          <a:endParaRPr lang="en-IN" sz="1000">
            <a:latin typeface="Times New Roman" panose="02020603050405020304" pitchFamily="18" charset="0"/>
            <a:cs typeface="Times New Roman" panose="02020603050405020304" pitchFamily="18" charset="0"/>
          </a:endParaRPr>
        </a:p>
      </dgm:t>
    </dgm:pt>
    <dgm:pt modelId="{5E9047D6-ECF0-4986-A716-CF940F193D59}">
      <dgm:prSet phldrT="[Text]" custT="1"/>
      <dgm:spPr/>
      <dgm:t>
        <a:bodyPr/>
        <a:lstStyle/>
        <a:p>
          <a:r>
            <a:rPr lang="en-US" sz="1000" dirty="0">
              <a:latin typeface="Times New Roman" panose="02020603050405020304" pitchFamily="18" charset="0"/>
              <a:cs typeface="Times New Roman" panose="02020603050405020304" pitchFamily="18" charset="0"/>
            </a:rPr>
            <a:t>Mushroom Ravioli: Variable sales; increased orders from 111 to 125.</a:t>
          </a:r>
          <a:endParaRPr lang="en-IN" sz="1000" dirty="0">
            <a:latin typeface="Times New Roman" panose="02020603050405020304" pitchFamily="18" charset="0"/>
            <a:cs typeface="Times New Roman" panose="02020603050405020304" pitchFamily="18" charset="0"/>
          </a:endParaRPr>
        </a:p>
      </dgm:t>
    </dgm:pt>
    <dgm:pt modelId="{9531E200-B8FC-4589-9174-2B9ACB537F4C}" type="parTrans" cxnId="{24C04441-7128-4C64-BBF7-090984285226}">
      <dgm:prSet/>
      <dgm:spPr/>
      <dgm:t>
        <a:bodyPr/>
        <a:lstStyle/>
        <a:p>
          <a:endParaRPr lang="en-IN" sz="1000"/>
        </a:p>
      </dgm:t>
    </dgm:pt>
    <dgm:pt modelId="{25DAD251-51E2-4A2F-93DC-3678978216CB}" type="sibTrans" cxnId="{24C04441-7128-4C64-BBF7-090984285226}">
      <dgm:prSet/>
      <dgm:spPr/>
      <dgm:t>
        <a:bodyPr/>
        <a:lstStyle/>
        <a:p>
          <a:endParaRPr lang="en-IN" sz="1000"/>
        </a:p>
      </dgm:t>
    </dgm:pt>
    <dgm:pt modelId="{80A62FEE-DC04-4839-9A65-83943422107D}" type="pres">
      <dgm:prSet presAssocID="{07076409-E16A-44A4-8383-18B27A2CF138}" presName="CompostProcess" presStyleCnt="0">
        <dgm:presLayoutVars>
          <dgm:dir/>
          <dgm:resizeHandles val="exact"/>
        </dgm:presLayoutVars>
      </dgm:prSet>
      <dgm:spPr/>
    </dgm:pt>
    <dgm:pt modelId="{BEFC3EAE-D7C6-45D7-B23A-E2AF86F41A6E}" type="pres">
      <dgm:prSet presAssocID="{07076409-E16A-44A4-8383-18B27A2CF138}" presName="arrow" presStyleLbl="bgShp" presStyleIdx="0" presStyleCnt="1" custScaleX="117647"/>
      <dgm:spPr/>
    </dgm:pt>
    <dgm:pt modelId="{EBEBC6DC-6ADC-4004-A941-B155B3372CAC}" type="pres">
      <dgm:prSet presAssocID="{07076409-E16A-44A4-8383-18B27A2CF138}" presName="linearProcess" presStyleCnt="0"/>
      <dgm:spPr/>
    </dgm:pt>
    <dgm:pt modelId="{5EC7F865-0175-482D-A38C-E559A909B666}" type="pres">
      <dgm:prSet presAssocID="{D38C9220-39BD-48BE-A560-B539B7A67CBE}" presName="textNode" presStyleLbl="node1" presStyleIdx="0" presStyleCnt="9" custScaleY="178779">
        <dgm:presLayoutVars>
          <dgm:bulletEnabled val="1"/>
        </dgm:presLayoutVars>
      </dgm:prSet>
      <dgm:spPr/>
    </dgm:pt>
    <dgm:pt modelId="{CB4D667C-E6FB-45B9-87A6-28E37ADC9E10}" type="pres">
      <dgm:prSet presAssocID="{77150789-8986-4341-AC1D-F3E1C9E7E3AA}" presName="sibTrans" presStyleCnt="0"/>
      <dgm:spPr/>
    </dgm:pt>
    <dgm:pt modelId="{092F6216-7CEE-42A5-BF6C-69B7BE337CB4}" type="pres">
      <dgm:prSet presAssocID="{4B83939F-83B1-4F72-A99A-8ACF713CA628}" presName="textNode" presStyleLbl="node1" presStyleIdx="1" presStyleCnt="9" custScaleY="178779">
        <dgm:presLayoutVars>
          <dgm:bulletEnabled val="1"/>
        </dgm:presLayoutVars>
      </dgm:prSet>
      <dgm:spPr/>
    </dgm:pt>
    <dgm:pt modelId="{383D3AE4-0680-4424-836C-99949DC71E6B}" type="pres">
      <dgm:prSet presAssocID="{F6BEC094-9AC3-46B8-BC41-7431BF14EB10}" presName="sibTrans" presStyleCnt="0"/>
      <dgm:spPr/>
    </dgm:pt>
    <dgm:pt modelId="{2D285385-36E0-4A86-8B4D-C9A73CB0521F}" type="pres">
      <dgm:prSet presAssocID="{491C8F39-2BAA-47B3-88F1-CF6031AB68D7}" presName="textNode" presStyleLbl="node1" presStyleIdx="2" presStyleCnt="9" custScaleY="178779">
        <dgm:presLayoutVars>
          <dgm:bulletEnabled val="1"/>
        </dgm:presLayoutVars>
      </dgm:prSet>
      <dgm:spPr/>
    </dgm:pt>
    <dgm:pt modelId="{0848B2C9-42D8-4BC4-8E72-B6FB1D766B99}" type="pres">
      <dgm:prSet presAssocID="{BC1B484B-6681-4911-994C-8F9FE37B1BA1}" presName="sibTrans" presStyleCnt="0"/>
      <dgm:spPr/>
    </dgm:pt>
    <dgm:pt modelId="{958B46B7-7AEA-41ED-9442-71C0D490532F}" type="pres">
      <dgm:prSet presAssocID="{8703D26A-AE1A-4C2C-B2F9-2FB21F95D23B}" presName="textNode" presStyleLbl="node1" presStyleIdx="3" presStyleCnt="9" custScaleY="178779">
        <dgm:presLayoutVars>
          <dgm:bulletEnabled val="1"/>
        </dgm:presLayoutVars>
      </dgm:prSet>
      <dgm:spPr/>
    </dgm:pt>
    <dgm:pt modelId="{060DAA47-6A16-47BD-A8FB-88C2F0A9F4D3}" type="pres">
      <dgm:prSet presAssocID="{DFDADFB3-7247-48C0-9DF1-3DC09A2FEBFD}" presName="sibTrans" presStyleCnt="0"/>
      <dgm:spPr/>
    </dgm:pt>
    <dgm:pt modelId="{7C68EDB8-3234-448F-A123-E20F49D78B19}" type="pres">
      <dgm:prSet presAssocID="{5E9047D6-ECF0-4986-A716-CF940F193D59}" presName="textNode" presStyleLbl="node1" presStyleIdx="4" presStyleCnt="9" custScaleY="182091">
        <dgm:presLayoutVars>
          <dgm:bulletEnabled val="1"/>
        </dgm:presLayoutVars>
      </dgm:prSet>
      <dgm:spPr/>
    </dgm:pt>
    <dgm:pt modelId="{F99EE125-2DAC-4E9D-9EB2-49F9D821A16F}" type="pres">
      <dgm:prSet presAssocID="{25DAD251-51E2-4A2F-93DC-3678978216CB}" presName="sibTrans" presStyleCnt="0"/>
      <dgm:spPr/>
    </dgm:pt>
    <dgm:pt modelId="{9243DF29-98C8-4119-A596-984EFF61A869}" type="pres">
      <dgm:prSet presAssocID="{6492CF5D-C1A5-48FC-BE99-01230FBC6BC9}" presName="textNode" presStyleLbl="node1" presStyleIdx="5" presStyleCnt="9" custScaleY="182091">
        <dgm:presLayoutVars>
          <dgm:bulletEnabled val="1"/>
        </dgm:presLayoutVars>
      </dgm:prSet>
      <dgm:spPr/>
    </dgm:pt>
    <dgm:pt modelId="{EF73E9AB-C281-4674-930E-CD4F23E54A69}" type="pres">
      <dgm:prSet presAssocID="{5AEE2AA5-7EE7-4D6A-B985-D175C9FD1C7F}" presName="sibTrans" presStyleCnt="0"/>
      <dgm:spPr/>
    </dgm:pt>
    <dgm:pt modelId="{F5E95521-9603-48D8-854E-AAF465415BDD}" type="pres">
      <dgm:prSet presAssocID="{5C316C22-6F26-4D3A-AF65-8DFF938E905B}" presName="textNode" presStyleLbl="node1" presStyleIdx="6" presStyleCnt="9" custScaleY="182091">
        <dgm:presLayoutVars>
          <dgm:bulletEnabled val="1"/>
        </dgm:presLayoutVars>
      </dgm:prSet>
      <dgm:spPr/>
    </dgm:pt>
    <dgm:pt modelId="{A25F1564-3A3D-44B0-A0D6-0429E41E063F}" type="pres">
      <dgm:prSet presAssocID="{5F43A3B0-7D62-4BA4-8DE9-39663AF7C210}" presName="sibTrans" presStyleCnt="0"/>
      <dgm:spPr/>
    </dgm:pt>
    <dgm:pt modelId="{45A973E7-8AAC-4D5B-B1FE-41DB3DC6B773}" type="pres">
      <dgm:prSet presAssocID="{E20BC4DA-70EC-440E-A619-3BB701981770}" presName="textNode" presStyleLbl="node1" presStyleIdx="7" presStyleCnt="9" custScaleY="182091">
        <dgm:presLayoutVars>
          <dgm:bulletEnabled val="1"/>
        </dgm:presLayoutVars>
      </dgm:prSet>
      <dgm:spPr/>
    </dgm:pt>
    <dgm:pt modelId="{11FA202A-4101-47D7-A942-D788A047E6CA}" type="pres">
      <dgm:prSet presAssocID="{9A0460D9-9A60-4EDF-993E-C2374CFA9EDE}" presName="sibTrans" presStyleCnt="0"/>
      <dgm:spPr/>
    </dgm:pt>
    <dgm:pt modelId="{FDE513E2-620F-48A9-93EC-4664D262A070}" type="pres">
      <dgm:prSet presAssocID="{51167C0C-839D-4E87-BE98-4B3BFEEFAD69}" presName="textNode" presStyleLbl="node1" presStyleIdx="8" presStyleCnt="9" custScaleY="182091">
        <dgm:presLayoutVars>
          <dgm:bulletEnabled val="1"/>
        </dgm:presLayoutVars>
      </dgm:prSet>
      <dgm:spPr/>
    </dgm:pt>
  </dgm:ptLst>
  <dgm:cxnLst>
    <dgm:cxn modelId="{D045C112-95DF-4329-AE0F-57A85BCB841C}" type="presOf" srcId="{6492CF5D-C1A5-48FC-BE99-01230FBC6BC9}" destId="{9243DF29-98C8-4119-A596-984EFF61A869}" srcOrd="0" destOrd="0" presId="urn:microsoft.com/office/officeart/2005/8/layout/hProcess9"/>
    <dgm:cxn modelId="{8492C519-B4F3-4CEA-993A-D538B1D0B08D}" srcId="{07076409-E16A-44A4-8383-18B27A2CF138}" destId="{51167C0C-839D-4E87-BE98-4B3BFEEFAD69}" srcOrd="8" destOrd="0" parTransId="{17BCCE75-139E-4061-A382-695E03B65C22}" sibTransId="{82ABE4BF-4A40-4F58-9E5C-9F0D69C1F517}"/>
    <dgm:cxn modelId="{B11A9933-A9DC-4AB2-9EE5-8CB17BF81FDD}" type="presOf" srcId="{D38C9220-39BD-48BE-A560-B539B7A67CBE}" destId="{5EC7F865-0175-482D-A38C-E559A909B666}" srcOrd="0" destOrd="0" presId="urn:microsoft.com/office/officeart/2005/8/layout/hProcess9"/>
    <dgm:cxn modelId="{F101D235-5C45-454B-8BA1-33E69BE269CB}" type="presOf" srcId="{4B83939F-83B1-4F72-A99A-8ACF713CA628}" destId="{092F6216-7CEE-42A5-BF6C-69B7BE337CB4}" srcOrd="0" destOrd="0" presId="urn:microsoft.com/office/officeart/2005/8/layout/hProcess9"/>
    <dgm:cxn modelId="{E78C0861-6D46-4B9E-A7EC-140410C1A6C2}" srcId="{07076409-E16A-44A4-8383-18B27A2CF138}" destId="{491C8F39-2BAA-47B3-88F1-CF6031AB68D7}" srcOrd="2" destOrd="0" parTransId="{128A123A-7731-43E2-818D-863D51AD8BB1}" sibTransId="{BC1B484B-6681-4911-994C-8F9FE37B1BA1}"/>
    <dgm:cxn modelId="{24C04441-7128-4C64-BBF7-090984285226}" srcId="{07076409-E16A-44A4-8383-18B27A2CF138}" destId="{5E9047D6-ECF0-4986-A716-CF940F193D59}" srcOrd="4" destOrd="0" parTransId="{9531E200-B8FC-4589-9174-2B9ACB537F4C}" sibTransId="{25DAD251-51E2-4A2F-93DC-3678978216CB}"/>
    <dgm:cxn modelId="{CA293362-CF4A-494E-9757-D38ECC25D27A}" type="presOf" srcId="{8703D26A-AE1A-4C2C-B2F9-2FB21F95D23B}" destId="{958B46B7-7AEA-41ED-9442-71C0D490532F}" srcOrd="0" destOrd="0" presId="urn:microsoft.com/office/officeart/2005/8/layout/hProcess9"/>
    <dgm:cxn modelId="{C50EC063-EA28-4583-AA12-D08C2D212401}" type="presOf" srcId="{E20BC4DA-70EC-440E-A619-3BB701981770}" destId="{45A973E7-8AAC-4D5B-B1FE-41DB3DC6B773}" srcOrd="0" destOrd="0" presId="urn:microsoft.com/office/officeart/2005/8/layout/hProcess9"/>
    <dgm:cxn modelId="{0F2EBB4B-3F7F-4D8E-92BD-6C3E7F3606B0}" type="presOf" srcId="{07076409-E16A-44A4-8383-18B27A2CF138}" destId="{80A62FEE-DC04-4839-9A65-83943422107D}" srcOrd="0" destOrd="0" presId="urn:microsoft.com/office/officeart/2005/8/layout/hProcess9"/>
    <dgm:cxn modelId="{4CC8886E-A79A-4CFD-98A7-19794A92F856}" type="presOf" srcId="{5E9047D6-ECF0-4986-A716-CF940F193D59}" destId="{7C68EDB8-3234-448F-A123-E20F49D78B19}" srcOrd="0" destOrd="0" presId="urn:microsoft.com/office/officeart/2005/8/layout/hProcess9"/>
    <dgm:cxn modelId="{17C9A294-7C4A-41C1-82D3-A972CD52235F}" srcId="{07076409-E16A-44A4-8383-18B27A2CF138}" destId="{D38C9220-39BD-48BE-A560-B539B7A67CBE}" srcOrd="0" destOrd="0" parTransId="{ADAC1BF0-3833-43CC-B7F0-A328F7964B04}" sibTransId="{77150789-8986-4341-AC1D-F3E1C9E7E3AA}"/>
    <dgm:cxn modelId="{C9FCAA9C-94F1-4073-BD89-1F091867DF3E}" srcId="{07076409-E16A-44A4-8383-18B27A2CF138}" destId="{6492CF5D-C1A5-48FC-BE99-01230FBC6BC9}" srcOrd="5" destOrd="0" parTransId="{233933AF-4701-41DB-BF2A-4E9D32511D03}" sibTransId="{5AEE2AA5-7EE7-4D6A-B985-D175C9FD1C7F}"/>
    <dgm:cxn modelId="{AAF6CA9E-025A-44F3-9744-BE514F152944}" type="presOf" srcId="{5C316C22-6F26-4D3A-AF65-8DFF938E905B}" destId="{F5E95521-9603-48D8-854E-AAF465415BDD}" srcOrd="0" destOrd="0" presId="urn:microsoft.com/office/officeart/2005/8/layout/hProcess9"/>
    <dgm:cxn modelId="{233541B1-1796-4B78-9DCF-023499B399B5}" type="presOf" srcId="{51167C0C-839D-4E87-BE98-4B3BFEEFAD69}" destId="{FDE513E2-620F-48A9-93EC-4664D262A070}" srcOrd="0" destOrd="0" presId="urn:microsoft.com/office/officeart/2005/8/layout/hProcess9"/>
    <dgm:cxn modelId="{EF25C5B7-2981-4DE3-B968-72344E03394A}" srcId="{07076409-E16A-44A4-8383-18B27A2CF138}" destId="{5C316C22-6F26-4D3A-AF65-8DFF938E905B}" srcOrd="6" destOrd="0" parTransId="{D6C0DBF2-8068-4B99-AF64-4E0B1C5CA2CB}" sibTransId="{5F43A3B0-7D62-4BA4-8DE9-39663AF7C210}"/>
    <dgm:cxn modelId="{CDA80BC1-CE21-4149-8F92-FEBC0771F5C2}" srcId="{07076409-E16A-44A4-8383-18B27A2CF138}" destId="{8703D26A-AE1A-4C2C-B2F9-2FB21F95D23B}" srcOrd="3" destOrd="0" parTransId="{D42BB420-0247-427F-B7FA-7606A8E82F40}" sibTransId="{DFDADFB3-7247-48C0-9DF1-3DC09A2FEBFD}"/>
    <dgm:cxn modelId="{4C09CDD9-FCD4-40D5-AF0F-9C331E02B835}" type="presOf" srcId="{491C8F39-2BAA-47B3-88F1-CF6031AB68D7}" destId="{2D285385-36E0-4A86-8B4D-C9A73CB0521F}" srcOrd="0" destOrd="0" presId="urn:microsoft.com/office/officeart/2005/8/layout/hProcess9"/>
    <dgm:cxn modelId="{853D7CE5-3F16-48BC-95BE-3F62C48B623A}" srcId="{07076409-E16A-44A4-8383-18B27A2CF138}" destId="{E20BC4DA-70EC-440E-A619-3BB701981770}" srcOrd="7" destOrd="0" parTransId="{C6EA3676-ED8D-4B77-8EFA-5006B7436B40}" sibTransId="{9A0460D9-9A60-4EDF-993E-C2374CFA9EDE}"/>
    <dgm:cxn modelId="{ADA3E2EE-16E4-42C5-A65B-38AC11258418}" srcId="{07076409-E16A-44A4-8383-18B27A2CF138}" destId="{4B83939F-83B1-4F72-A99A-8ACF713CA628}" srcOrd="1" destOrd="0" parTransId="{CB9B4E07-DE5A-443D-B7E9-CD045F5632B8}" sibTransId="{F6BEC094-9AC3-46B8-BC41-7431BF14EB10}"/>
    <dgm:cxn modelId="{28ADDAF5-B71B-4062-9827-492D0939FD28}" type="presParOf" srcId="{80A62FEE-DC04-4839-9A65-83943422107D}" destId="{BEFC3EAE-D7C6-45D7-B23A-E2AF86F41A6E}" srcOrd="0" destOrd="0" presId="urn:microsoft.com/office/officeart/2005/8/layout/hProcess9"/>
    <dgm:cxn modelId="{68FEE7B5-BCD2-49BE-978A-049AB1FE5F53}" type="presParOf" srcId="{80A62FEE-DC04-4839-9A65-83943422107D}" destId="{EBEBC6DC-6ADC-4004-A941-B155B3372CAC}" srcOrd="1" destOrd="0" presId="urn:microsoft.com/office/officeart/2005/8/layout/hProcess9"/>
    <dgm:cxn modelId="{12B71BDB-F77A-47A1-9C43-F45DA853ACD9}" type="presParOf" srcId="{EBEBC6DC-6ADC-4004-A941-B155B3372CAC}" destId="{5EC7F865-0175-482D-A38C-E559A909B666}" srcOrd="0" destOrd="0" presId="urn:microsoft.com/office/officeart/2005/8/layout/hProcess9"/>
    <dgm:cxn modelId="{32EFCEFF-067C-48F5-8D33-A7816875DD85}" type="presParOf" srcId="{EBEBC6DC-6ADC-4004-A941-B155B3372CAC}" destId="{CB4D667C-E6FB-45B9-87A6-28E37ADC9E10}" srcOrd="1" destOrd="0" presId="urn:microsoft.com/office/officeart/2005/8/layout/hProcess9"/>
    <dgm:cxn modelId="{9477E815-99F6-4F54-B1CF-FD949BDF3BE3}" type="presParOf" srcId="{EBEBC6DC-6ADC-4004-A941-B155B3372CAC}" destId="{092F6216-7CEE-42A5-BF6C-69B7BE337CB4}" srcOrd="2" destOrd="0" presId="urn:microsoft.com/office/officeart/2005/8/layout/hProcess9"/>
    <dgm:cxn modelId="{6CACD971-9340-44F0-9CC0-58FC631D97F4}" type="presParOf" srcId="{EBEBC6DC-6ADC-4004-A941-B155B3372CAC}" destId="{383D3AE4-0680-4424-836C-99949DC71E6B}" srcOrd="3" destOrd="0" presId="urn:microsoft.com/office/officeart/2005/8/layout/hProcess9"/>
    <dgm:cxn modelId="{A80F7552-A947-43E3-BC7D-1DEC06791B69}" type="presParOf" srcId="{EBEBC6DC-6ADC-4004-A941-B155B3372CAC}" destId="{2D285385-36E0-4A86-8B4D-C9A73CB0521F}" srcOrd="4" destOrd="0" presId="urn:microsoft.com/office/officeart/2005/8/layout/hProcess9"/>
    <dgm:cxn modelId="{ED889383-3D29-4934-A007-F734DD0C22CB}" type="presParOf" srcId="{EBEBC6DC-6ADC-4004-A941-B155B3372CAC}" destId="{0848B2C9-42D8-4BC4-8E72-B6FB1D766B99}" srcOrd="5" destOrd="0" presId="urn:microsoft.com/office/officeart/2005/8/layout/hProcess9"/>
    <dgm:cxn modelId="{9F327EDA-0197-46BD-BC10-830E9E107364}" type="presParOf" srcId="{EBEBC6DC-6ADC-4004-A941-B155B3372CAC}" destId="{958B46B7-7AEA-41ED-9442-71C0D490532F}" srcOrd="6" destOrd="0" presId="urn:microsoft.com/office/officeart/2005/8/layout/hProcess9"/>
    <dgm:cxn modelId="{E5513D62-96C9-4250-A070-6B8D50D7EF7B}" type="presParOf" srcId="{EBEBC6DC-6ADC-4004-A941-B155B3372CAC}" destId="{060DAA47-6A16-47BD-A8FB-88C2F0A9F4D3}" srcOrd="7" destOrd="0" presId="urn:microsoft.com/office/officeart/2005/8/layout/hProcess9"/>
    <dgm:cxn modelId="{B8187E71-709D-4858-911B-5F0EF2D1BB58}" type="presParOf" srcId="{EBEBC6DC-6ADC-4004-A941-B155B3372CAC}" destId="{7C68EDB8-3234-448F-A123-E20F49D78B19}" srcOrd="8" destOrd="0" presId="urn:microsoft.com/office/officeart/2005/8/layout/hProcess9"/>
    <dgm:cxn modelId="{3E061931-D6BA-4119-8DDF-72B9F8EFC224}" type="presParOf" srcId="{EBEBC6DC-6ADC-4004-A941-B155B3372CAC}" destId="{F99EE125-2DAC-4E9D-9EB2-49F9D821A16F}" srcOrd="9" destOrd="0" presId="urn:microsoft.com/office/officeart/2005/8/layout/hProcess9"/>
    <dgm:cxn modelId="{D30ECEC6-6FD6-4A5E-AC1E-633F0C4676C9}" type="presParOf" srcId="{EBEBC6DC-6ADC-4004-A941-B155B3372CAC}" destId="{9243DF29-98C8-4119-A596-984EFF61A869}" srcOrd="10" destOrd="0" presId="urn:microsoft.com/office/officeart/2005/8/layout/hProcess9"/>
    <dgm:cxn modelId="{6137DDB0-FEA9-4610-97DF-0E198AE52D73}" type="presParOf" srcId="{EBEBC6DC-6ADC-4004-A941-B155B3372CAC}" destId="{EF73E9AB-C281-4674-930E-CD4F23E54A69}" srcOrd="11" destOrd="0" presId="urn:microsoft.com/office/officeart/2005/8/layout/hProcess9"/>
    <dgm:cxn modelId="{2A30138C-95AC-4284-8F44-23FDE1371E65}" type="presParOf" srcId="{EBEBC6DC-6ADC-4004-A941-B155B3372CAC}" destId="{F5E95521-9603-48D8-854E-AAF465415BDD}" srcOrd="12" destOrd="0" presId="urn:microsoft.com/office/officeart/2005/8/layout/hProcess9"/>
    <dgm:cxn modelId="{EF6D43DB-42FE-418E-A660-8F0F9948898F}" type="presParOf" srcId="{EBEBC6DC-6ADC-4004-A941-B155B3372CAC}" destId="{A25F1564-3A3D-44B0-A0D6-0429E41E063F}" srcOrd="13" destOrd="0" presId="urn:microsoft.com/office/officeart/2005/8/layout/hProcess9"/>
    <dgm:cxn modelId="{EAB1BAF1-5F62-4DA7-B90B-C5A98BF2FCD2}" type="presParOf" srcId="{EBEBC6DC-6ADC-4004-A941-B155B3372CAC}" destId="{45A973E7-8AAC-4D5B-B1FE-41DB3DC6B773}" srcOrd="14" destOrd="0" presId="urn:microsoft.com/office/officeart/2005/8/layout/hProcess9"/>
    <dgm:cxn modelId="{BA72AC39-D263-487D-9975-E8419A39ADF4}" type="presParOf" srcId="{EBEBC6DC-6ADC-4004-A941-B155B3372CAC}" destId="{11FA202A-4101-47D7-A942-D788A047E6CA}" srcOrd="15" destOrd="0" presId="urn:microsoft.com/office/officeart/2005/8/layout/hProcess9"/>
    <dgm:cxn modelId="{8A237EC7-B03A-4BCA-974A-45B37FB882F1}" type="presParOf" srcId="{EBEBC6DC-6ADC-4004-A941-B155B3372CAC}" destId="{FDE513E2-620F-48A9-93EC-4664D262A070}"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076409-E16A-44A4-8383-18B27A2CF138}" type="doc">
      <dgm:prSet loTypeId="urn:microsoft.com/office/officeart/2005/8/layout/hProcess9" loCatId="process" qsTypeId="urn:microsoft.com/office/officeart/2005/8/quickstyle/simple1" qsCatId="simple" csTypeId="urn:microsoft.com/office/officeart/2005/8/colors/accent0_1" csCatId="mainScheme" phldr="1"/>
      <dgm:spPr/>
    </dgm:pt>
    <dgm:pt modelId="{D38C9220-39BD-48BE-A560-B539B7A67CBE}">
      <dgm:prSet phldrT="[Text]" custT="1"/>
      <dgm:spPr/>
      <dgm:t>
        <a:bodyPr/>
        <a:lstStyle/>
        <a:p>
          <a:r>
            <a:rPr lang="en-US" sz="1200" dirty="0">
              <a:latin typeface="Times New Roman" panose="02020603050405020304" pitchFamily="18" charset="0"/>
              <a:cs typeface="Times New Roman" panose="02020603050405020304" pitchFamily="18" charset="0"/>
            </a:rPr>
            <a:t>Chips and Guacamole: Slight fluctuation; peak in February. Low in January and steady through March.</a:t>
          </a:r>
          <a:endParaRPr lang="en-IN" sz="1200" dirty="0">
            <a:latin typeface="Times New Roman" panose="02020603050405020304" pitchFamily="18" charset="0"/>
            <a:cs typeface="Times New Roman" panose="02020603050405020304" pitchFamily="18" charset="0"/>
          </a:endParaRPr>
        </a:p>
      </dgm:t>
    </dgm:pt>
    <dgm:pt modelId="{ADAC1BF0-3833-43CC-B7F0-A328F7964B04}" type="parTrans" cxnId="{17C9A294-7C4A-41C1-82D3-A972CD52235F}">
      <dgm:prSet/>
      <dgm:spPr/>
      <dgm:t>
        <a:bodyPr/>
        <a:lstStyle/>
        <a:p>
          <a:endParaRPr lang="en-IN" sz="1200">
            <a:latin typeface="Times New Roman" panose="02020603050405020304" pitchFamily="18" charset="0"/>
            <a:cs typeface="Times New Roman" panose="02020603050405020304" pitchFamily="18" charset="0"/>
          </a:endParaRPr>
        </a:p>
      </dgm:t>
    </dgm:pt>
    <dgm:pt modelId="{77150789-8986-4341-AC1D-F3E1C9E7E3AA}" type="sibTrans" cxnId="{17C9A294-7C4A-41C1-82D3-A972CD52235F}">
      <dgm:prSet/>
      <dgm:spPr/>
      <dgm:t>
        <a:bodyPr/>
        <a:lstStyle/>
        <a:p>
          <a:endParaRPr lang="en-IN" sz="1200">
            <a:latin typeface="Times New Roman" panose="02020603050405020304" pitchFamily="18" charset="0"/>
            <a:cs typeface="Times New Roman" panose="02020603050405020304" pitchFamily="18" charset="0"/>
          </a:endParaRPr>
        </a:p>
      </dgm:t>
    </dgm:pt>
    <dgm:pt modelId="{4B83939F-83B1-4F72-A99A-8ACF713CA628}">
      <dgm:prSet phldrT="[Text]" custT="1"/>
      <dgm:spPr/>
      <dgm:t>
        <a:bodyPr/>
        <a:lstStyle/>
        <a:p>
          <a:r>
            <a:rPr lang="en-US" sz="1200" dirty="0">
              <a:latin typeface="Times New Roman" panose="02020603050405020304" pitchFamily="18" charset="0"/>
              <a:cs typeface="Times New Roman" panose="02020603050405020304" pitchFamily="18" charset="0"/>
            </a:rPr>
            <a:t>Chips and Salsa: Strong upward trend, peaking in March. Significant demand rise across months.</a:t>
          </a:r>
          <a:endParaRPr lang="en-IN" sz="1200" dirty="0">
            <a:latin typeface="Times New Roman" panose="02020603050405020304" pitchFamily="18" charset="0"/>
            <a:cs typeface="Times New Roman" panose="02020603050405020304" pitchFamily="18" charset="0"/>
          </a:endParaRPr>
        </a:p>
      </dgm:t>
    </dgm:pt>
    <dgm:pt modelId="{CB9B4E07-DE5A-443D-B7E9-CD045F5632B8}" type="parTrans" cxnId="{ADA3E2EE-16E4-42C5-A65B-38AC11258418}">
      <dgm:prSet/>
      <dgm:spPr/>
      <dgm:t>
        <a:bodyPr/>
        <a:lstStyle/>
        <a:p>
          <a:endParaRPr lang="en-IN" sz="1200">
            <a:latin typeface="Times New Roman" panose="02020603050405020304" pitchFamily="18" charset="0"/>
            <a:cs typeface="Times New Roman" panose="02020603050405020304" pitchFamily="18" charset="0"/>
          </a:endParaRPr>
        </a:p>
      </dgm:t>
    </dgm:pt>
    <dgm:pt modelId="{F6BEC094-9AC3-46B8-BC41-7431BF14EB10}" type="sibTrans" cxnId="{ADA3E2EE-16E4-42C5-A65B-38AC11258418}">
      <dgm:prSet/>
      <dgm:spPr/>
      <dgm:t>
        <a:bodyPr/>
        <a:lstStyle/>
        <a:p>
          <a:endParaRPr lang="en-IN" sz="1200">
            <a:latin typeface="Times New Roman" panose="02020603050405020304" pitchFamily="18" charset="0"/>
            <a:cs typeface="Times New Roman" panose="02020603050405020304" pitchFamily="18" charset="0"/>
          </a:endParaRPr>
        </a:p>
      </dgm:t>
    </dgm:pt>
    <dgm:pt modelId="{491C8F39-2BAA-47B3-88F1-CF6031AB68D7}">
      <dgm:prSet phldrT="[Text]" custT="1"/>
      <dgm:spPr/>
      <dgm:t>
        <a:bodyPr/>
        <a:lstStyle/>
        <a:p>
          <a:r>
            <a:rPr lang="en-US" sz="1200" dirty="0">
              <a:latin typeface="Times New Roman" panose="02020603050405020304" pitchFamily="18" charset="0"/>
              <a:cs typeface="Times New Roman" panose="02020603050405020304" pitchFamily="18" charset="0"/>
            </a:rPr>
            <a:t>Cheese Quesadillas: Highest demand in March. Gradual increase across months; low demand in January.</a:t>
          </a:r>
          <a:endParaRPr lang="en-IN" sz="1200" dirty="0">
            <a:latin typeface="Times New Roman" panose="02020603050405020304" pitchFamily="18" charset="0"/>
            <a:cs typeface="Times New Roman" panose="02020603050405020304" pitchFamily="18" charset="0"/>
          </a:endParaRPr>
        </a:p>
      </dgm:t>
    </dgm:pt>
    <dgm:pt modelId="{128A123A-7731-43E2-818D-863D51AD8BB1}" type="parTrans" cxnId="{E78C0861-6D46-4B9E-A7EC-140410C1A6C2}">
      <dgm:prSet/>
      <dgm:spPr/>
      <dgm:t>
        <a:bodyPr/>
        <a:lstStyle/>
        <a:p>
          <a:endParaRPr lang="en-IN" sz="1200">
            <a:latin typeface="Times New Roman" panose="02020603050405020304" pitchFamily="18" charset="0"/>
            <a:cs typeface="Times New Roman" panose="02020603050405020304" pitchFamily="18" charset="0"/>
          </a:endParaRPr>
        </a:p>
      </dgm:t>
    </dgm:pt>
    <dgm:pt modelId="{BC1B484B-6681-4911-994C-8F9FE37B1BA1}" type="sibTrans" cxnId="{E78C0861-6D46-4B9E-A7EC-140410C1A6C2}">
      <dgm:prSet/>
      <dgm:spPr/>
      <dgm:t>
        <a:bodyPr/>
        <a:lstStyle/>
        <a:p>
          <a:endParaRPr lang="en-IN" sz="1200">
            <a:latin typeface="Times New Roman" panose="02020603050405020304" pitchFamily="18" charset="0"/>
            <a:cs typeface="Times New Roman" panose="02020603050405020304" pitchFamily="18" charset="0"/>
          </a:endParaRPr>
        </a:p>
      </dgm:t>
    </dgm:pt>
    <dgm:pt modelId="{8703D26A-AE1A-4C2C-B2F9-2FB21F95D23B}">
      <dgm:prSet phldrT="[Text]" custT="1"/>
      <dgm:spPr/>
      <dgm:t>
        <a:bodyPr/>
        <a:lstStyle/>
        <a:p>
          <a:r>
            <a:rPr lang="en-US" sz="1200" dirty="0">
              <a:latin typeface="Times New Roman" panose="02020603050405020304" pitchFamily="18" charset="0"/>
              <a:cs typeface="Times New Roman" panose="02020603050405020304" pitchFamily="18" charset="0"/>
            </a:rPr>
            <a:t>Chicken Burrito: Steady growth with peak in March. Constant demand from January to February.</a:t>
          </a:r>
          <a:endParaRPr lang="en-IN" sz="1200" dirty="0">
            <a:latin typeface="Times New Roman" panose="02020603050405020304" pitchFamily="18" charset="0"/>
            <a:cs typeface="Times New Roman" panose="02020603050405020304" pitchFamily="18" charset="0"/>
          </a:endParaRPr>
        </a:p>
      </dgm:t>
    </dgm:pt>
    <dgm:pt modelId="{D42BB420-0247-427F-B7FA-7606A8E82F40}" type="parTrans" cxnId="{CDA80BC1-CE21-4149-8F92-FEBC0771F5C2}">
      <dgm:prSet/>
      <dgm:spPr/>
      <dgm:t>
        <a:bodyPr/>
        <a:lstStyle/>
        <a:p>
          <a:endParaRPr lang="en-IN" sz="1200">
            <a:latin typeface="Times New Roman" panose="02020603050405020304" pitchFamily="18" charset="0"/>
            <a:cs typeface="Times New Roman" panose="02020603050405020304" pitchFamily="18" charset="0"/>
          </a:endParaRPr>
        </a:p>
      </dgm:t>
    </dgm:pt>
    <dgm:pt modelId="{DFDADFB3-7247-48C0-9DF1-3DC09A2FEBFD}" type="sibTrans" cxnId="{CDA80BC1-CE21-4149-8F92-FEBC0771F5C2}">
      <dgm:prSet/>
      <dgm:spPr/>
      <dgm:t>
        <a:bodyPr/>
        <a:lstStyle/>
        <a:p>
          <a:endParaRPr lang="en-IN" sz="1200">
            <a:latin typeface="Times New Roman" panose="02020603050405020304" pitchFamily="18" charset="0"/>
            <a:cs typeface="Times New Roman" panose="02020603050405020304" pitchFamily="18" charset="0"/>
          </a:endParaRPr>
        </a:p>
      </dgm:t>
    </dgm:pt>
    <dgm:pt modelId="{6492CF5D-C1A5-48FC-BE99-01230FBC6BC9}">
      <dgm:prSet phldrT="[Text]" custT="1"/>
      <dgm:spPr/>
      <dgm:t>
        <a:bodyPr/>
        <a:lstStyle/>
        <a:p>
          <a:r>
            <a:rPr lang="en-US" sz="1200" dirty="0">
              <a:latin typeface="Times New Roman" panose="02020603050405020304" pitchFamily="18" charset="0"/>
              <a:cs typeface="Times New Roman" panose="02020603050405020304" pitchFamily="18" charset="0"/>
            </a:rPr>
            <a:t>Chicken Torta: Demand increases monthly, peaking in March. Solid rise from January to March.</a:t>
          </a:r>
          <a:endParaRPr lang="en-IN" sz="1200" dirty="0">
            <a:latin typeface="Times New Roman" panose="02020603050405020304" pitchFamily="18" charset="0"/>
            <a:cs typeface="Times New Roman" panose="02020603050405020304" pitchFamily="18" charset="0"/>
          </a:endParaRPr>
        </a:p>
      </dgm:t>
    </dgm:pt>
    <dgm:pt modelId="{233933AF-4701-41DB-BF2A-4E9D32511D03}" type="parTrans" cxnId="{C9FCAA9C-94F1-4073-BD89-1F091867DF3E}">
      <dgm:prSet/>
      <dgm:spPr/>
      <dgm:t>
        <a:bodyPr/>
        <a:lstStyle/>
        <a:p>
          <a:endParaRPr lang="en-IN" sz="1200">
            <a:latin typeface="Times New Roman" panose="02020603050405020304" pitchFamily="18" charset="0"/>
            <a:cs typeface="Times New Roman" panose="02020603050405020304" pitchFamily="18" charset="0"/>
          </a:endParaRPr>
        </a:p>
      </dgm:t>
    </dgm:pt>
    <dgm:pt modelId="{5AEE2AA5-7EE7-4D6A-B985-D175C9FD1C7F}" type="sibTrans" cxnId="{C9FCAA9C-94F1-4073-BD89-1F091867DF3E}">
      <dgm:prSet/>
      <dgm:spPr/>
      <dgm:t>
        <a:bodyPr/>
        <a:lstStyle/>
        <a:p>
          <a:endParaRPr lang="en-IN" sz="1200">
            <a:latin typeface="Times New Roman" panose="02020603050405020304" pitchFamily="18" charset="0"/>
            <a:cs typeface="Times New Roman" panose="02020603050405020304" pitchFamily="18" charset="0"/>
          </a:endParaRPr>
        </a:p>
      </dgm:t>
    </dgm:pt>
    <dgm:pt modelId="{5C316C22-6F26-4D3A-AF65-8DFF938E905B}">
      <dgm:prSet phldrT="[Text]" custT="1"/>
      <dgm:spPr/>
      <dgm:t>
        <a:bodyPr/>
        <a:lstStyle/>
        <a:p>
          <a:r>
            <a:rPr lang="en-US" sz="1200" dirty="0">
              <a:latin typeface="Times New Roman" panose="02020603050405020304" pitchFamily="18" charset="0"/>
              <a:cs typeface="Times New Roman" panose="02020603050405020304" pitchFamily="18" charset="0"/>
            </a:rPr>
            <a:t>Steak Burrito: Stable but modest rise with peak in March. Minimal fluctuation across months.</a:t>
          </a:r>
          <a:endParaRPr lang="en-IN" sz="1200" dirty="0">
            <a:latin typeface="Times New Roman" panose="02020603050405020304" pitchFamily="18" charset="0"/>
            <a:cs typeface="Times New Roman" panose="02020603050405020304" pitchFamily="18" charset="0"/>
          </a:endParaRPr>
        </a:p>
      </dgm:t>
    </dgm:pt>
    <dgm:pt modelId="{D6C0DBF2-8068-4B99-AF64-4E0B1C5CA2CB}" type="parTrans" cxnId="{EF25C5B7-2981-4DE3-B968-72344E03394A}">
      <dgm:prSet/>
      <dgm:spPr/>
      <dgm:t>
        <a:bodyPr/>
        <a:lstStyle/>
        <a:p>
          <a:endParaRPr lang="en-IN" sz="1200">
            <a:latin typeface="Times New Roman" panose="02020603050405020304" pitchFamily="18" charset="0"/>
            <a:cs typeface="Times New Roman" panose="02020603050405020304" pitchFamily="18" charset="0"/>
          </a:endParaRPr>
        </a:p>
      </dgm:t>
    </dgm:pt>
    <dgm:pt modelId="{5F43A3B0-7D62-4BA4-8DE9-39663AF7C210}" type="sibTrans" cxnId="{EF25C5B7-2981-4DE3-B968-72344E03394A}">
      <dgm:prSet/>
      <dgm:spPr/>
      <dgm:t>
        <a:bodyPr/>
        <a:lstStyle/>
        <a:p>
          <a:endParaRPr lang="en-IN" sz="1200">
            <a:latin typeface="Times New Roman" panose="02020603050405020304" pitchFamily="18" charset="0"/>
            <a:cs typeface="Times New Roman" panose="02020603050405020304" pitchFamily="18" charset="0"/>
          </a:endParaRPr>
        </a:p>
      </dgm:t>
    </dgm:pt>
    <dgm:pt modelId="{E20BC4DA-70EC-440E-A619-3BB701981770}">
      <dgm:prSet phldrT="[Text]" custT="1"/>
      <dgm:spPr/>
      <dgm:t>
        <a:bodyPr/>
        <a:lstStyle/>
        <a:p>
          <a:r>
            <a:rPr lang="en-US" sz="1200" dirty="0">
              <a:latin typeface="Times New Roman" panose="02020603050405020304" pitchFamily="18" charset="0"/>
              <a:cs typeface="Times New Roman" panose="02020603050405020304" pitchFamily="18" charset="0"/>
            </a:rPr>
            <a:t>Steak Tacos: Consistent demand in January and March. February shows a notable increase.</a:t>
          </a:r>
          <a:endParaRPr lang="en-IN" sz="1200" dirty="0">
            <a:latin typeface="Times New Roman" panose="02020603050405020304" pitchFamily="18" charset="0"/>
            <a:cs typeface="Times New Roman" panose="02020603050405020304" pitchFamily="18" charset="0"/>
          </a:endParaRPr>
        </a:p>
      </dgm:t>
    </dgm:pt>
    <dgm:pt modelId="{C6EA3676-ED8D-4B77-8EFA-5006B7436B40}" type="parTrans" cxnId="{853D7CE5-3F16-48BC-95BE-3F62C48B623A}">
      <dgm:prSet/>
      <dgm:spPr/>
      <dgm:t>
        <a:bodyPr/>
        <a:lstStyle/>
        <a:p>
          <a:endParaRPr lang="en-IN" sz="1200">
            <a:latin typeface="Times New Roman" panose="02020603050405020304" pitchFamily="18" charset="0"/>
            <a:cs typeface="Times New Roman" panose="02020603050405020304" pitchFamily="18" charset="0"/>
          </a:endParaRPr>
        </a:p>
      </dgm:t>
    </dgm:pt>
    <dgm:pt modelId="{9A0460D9-9A60-4EDF-993E-C2374CFA9EDE}" type="sibTrans" cxnId="{853D7CE5-3F16-48BC-95BE-3F62C48B623A}">
      <dgm:prSet/>
      <dgm:spPr/>
      <dgm:t>
        <a:bodyPr/>
        <a:lstStyle/>
        <a:p>
          <a:endParaRPr lang="en-IN" sz="1200">
            <a:latin typeface="Times New Roman" panose="02020603050405020304" pitchFamily="18" charset="0"/>
            <a:cs typeface="Times New Roman" panose="02020603050405020304" pitchFamily="18" charset="0"/>
          </a:endParaRPr>
        </a:p>
      </dgm:t>
    </dgm:pt>
    <dgm:pt modelId="{51167C0C-839D-4E87-BE98-4B3BFEEFAD69}">
      <dgm:prSet phldrT="[Text]" custT="1"/>
      <dgm:spPr/>
      <dgm:t>
        <a:bodyPr/>
        <a:lstStyle/>
        <a:p>
          <a:r>
            <a:rPr lang="en-US" sz="1200" dirty="0">
              <a:latin typeface="Times New Roman" panose="02020603050405020304" pitchFamily="18" charset="0"/>
              <a:cs typeface="Times New Roman" panose="02020603050405020304" pitchFamily="18" charset="0"/>
            </a:rPr>
            <a:t>Steak Torta: Highest in January and March, consistent across months.</a:t>
          </a:r>
          <a:endParaRPr lang="en-IN" sz="1200" dirty="0">
            <a:latin typeface="Times New Roman" panose="02020603050405020304" pitchFamily="18" charset="0"/>
            <a:cs typeface="Times New Roman" panose="02020603050405020304" pitchFamily="18" charset="0"/>
          </a:endParaRPr>
        </a:p>
      </dgm:t>
    </dgm:pt>
    <dgm:pt modelId="{17BCCE75-139E-4061-A382-695E03B65C22}" type="parTrans" cxnId="{8492C519-B4F3-4CEA-993A-D538B1D0B08D}">
      <dgm:prSet/>
      <dgm:spPr/>
      <dgm:t>
        <a:bodyPr/>
        <a:lstStyle/>
        <a:p>
          <a:endParaRPr lang="en-IN" sz="1200">
            <a:latin typeface="Times New Roman" panose="02020603050405020304" pitchFamily="18" charset="0"/>
            <a:cs typeface="Times New Roman" panose="02020603050405020304" pitchFamily="18" charset="0"/>
          </a:endParaRPr>
        </a:p>
      </dgm:t>
    </dgm:pt>
    <dgm:pt modelId="{82ABE4BF-4A40-4F58-9E5C-9F0D69C1F517}" type="sibTrans" cxnId="{8492C519-B4F3-4CEA-993A-D538B1D0B08D}">
      <dgm:prSet/>
      <dgm:spPr/>
      <dgm:t>
        <a:bodyPr/>
        <a:lstStyle/>
        <a:p>
          <a:endParaRPr lang="en-IN" sz="1200">
            <a:latin typeface="Times New Roman" panose="02020603050405020304" pitchFamily="18" charset="0"/>
            <a:cs typeface="Times New Roman" panose="02020603050405020304" pitchFamily="18" charset="0"/>
          </a:endParaRPr>
        </a:p>
      </dgm:t>
    </dgm:pt>
    <dgm:pt modelId="{5E9047D6-ECF0-4986-A716-CF940F193D59}">
      <dgm:prSet phldrT="[Text]" custT="1"/>
      <dgm:spPr/>
      <dgm:t>
        <a:bodyPr/>
        <a:lstStyle/>
        <a:p>
          <a:r>
            <a:rPr lang="en-US" sz="1200" dirty="0">
              <a:latin typeface="Times New Roman" panose="02020603050405020304" pitchFamily="18" charset="0"/>
              <a:cs typeface="Times New Roman" panose="02020603050405020304" pitchFamily="18" charset="0"/>
            </a:rPr>
            <a:t>Chicken Tacos: Minor growth over three months; remains consistently low.</a:t>
          </a:r>
          <a:endParaRPr lang="en-IN" sz="1200" dirty="0">
            <a:latin typeface="Times New Roman" panose="02020603050405020304" pitchFamily="18" charset="0"/>
            <a:cs typeface="Times New Roman" panose="02020603050405020304" pitchFamily="18" charset="0"/>
          </a:endParaRPr>
        </a:p>
      </dgm:t>
    </dgm:pt>
    <dgm:pt modelId="{9531E200-B8FC-4589-9174-2B9ACB537F4C}" type="parTrans" cxnId="{24C04441-7128-4C64-BBF7-090984285226}">
      <dgm:prSet/>
      <dgm:spPr/>
      <dgm:t>
        <a:bodyPr/>
        <a:lstStyle/>
        <a:p>
          <a:endParaRPr lang="en-IN" sz="1200"/>
        </a:p>
      </dgm:t>
    </dgm:pt>
    <dgm:pt modelId="{25DAD251-51E2-4A2F-93DC-3678978216CB}" type="sibTrans" cxnId="{24C04441-7128-4C64-BBF7-090984285226}">
      <dgm:prSet/>
      <dgm:spPr/>
      <dgm:t>
        <a:bodyPr/>
        <a:lstStyle/>
        <a:p>
          <a:endParaRPr lang="en-IN" sz="1200"/>
        </a:p>
      </dgm:t>
    </dgm:pt>
    <dgm:pt modelId="{80A62FEE-DC04-4839-9A65-83943422107D}" type="pres">
      <dgm:prSet presAssocID="{07076409-E16A-44A4-8383-18B27A2CF138}" presName="CompostProcess" presStyleCnt="0">
        <dgm:presLayoutVars>
          <dgm:dir/>
          <dgm:resizeHandles val="exact"/>
        </dgm:presLayoutVars>
      </dgm:prSet>
      <dgm:spPr/>
    </dgm:pt>
    <dgm:pt modelId="{BEFC3EAE-D7C6-45D7-B23A-E2AF86F41A6E}" type="pres">
      <dgm:prSet presAssocID="{07076409-E16A-44A4-8383-18B27A2CF138}" presName="arrow" presStyleLbl="bgShp" presStyleIdx="0" presStyleCnt="1" custScaleX="117647"/>
      <dgm:spPr/>
    </dgm:pt>
    <dgm:pt modelId="{EBEBC6DC-6ADC-4004-A941-B155B3372CAC}" type="pres">
      <dgm:prSet presAssocID="{07076409-E16A-44A4-8383-18B27A2CF138}" presName="linearProcess" presStyleCnt="0"/>
      <dgm:spPr/>
    </dgm:pt>
    <dgm:pt modelId="{5EC7F865-0175-482D-A38C-E559A909B666}" type="pres">
      <dgm:prSet presAssocID="{D38C9220-39BD-48BE-A560-B539B7A67CBE}" presName="textNode" presStyleLbl="node1" presStyleIdx="0" presStyleCnt="9" custScaleX="104924" custScaleY="215162" custLinFactNeighborX="485" custLinFactNeighborY="-23753">
        <dgm:presLayoutVars>
          <dgm:bulletEnabled val="1"/>
        </dgm:presLayoutVars>
      </dgm:prSet>
      <dgm:spPr/>
    </dgm:pt>
    <dgm:pt modelId="{CB4D667C-E6FB-45B9-87A6-28E37ADC9E10}" type="pres">
      <dgm:prSet presAssocID="{77150789-8986-4341-AC1D-F3E1C9E7E3AA}" presName="sibTrans" presStyleCnt="0"/>
      <dgm:spPr/>
    </dgm:pt>
    <dgm:pt modelId="{092F6216-7CEE-42A5-BF6C-69B7BE337CB4}" type="pres">
      <dgm:prSet presAssocID="{4B83939F-83B1-4F72-A99A-8ACF713CA628}" presName="textNode" presStyleLbl="node1" presStyleIdx="1" presStyleCnt="9" custScaleY="225601" custLinFactNeighborY="-12200">
        <dgm:presLayoutVars>
          <dgm:bulletEnabled val="1"/>
        </dgm:presLayoutVars>
      </dgm:prSet>
      <dgm:spPr/>
    </dgm:pt>
    <dgm:pt modelId="{383D3AE4-0680-4424-836C-99949DC71E6B}" type="pres">
      <dgm:prSet presAssocID="{F6BEC094-9AC3-46B8-BC41-7431BF14EB10}" presName="sibTrans" presStyleCnt="0"/>
      <dgm:spPr/>
    </dgm:pt>
    <dgm:pt modelId="{2D285385-36E0-4A86-8B4D-C9A73CB0521F}" type="pres">
      <dgm:prSet presAssocID="{491C8F39-2BAA-47B3-88F1-CF6031AB68D7}" presName="textNode" presStyleLbl="node1" presStyleIdx="2" presStyleCnt="9" custScaleX="107302" custScaleY="230135" custLinFactNeighborX="5531" custLinFactNeighborY="-14467">
        <dgm:presLayoutVars>
          <dgm:bulletEnabled val="1"/>
        </dgm:presLayoutVars>
      </dgm:prSet>
      <dgm:spPr/>
    </dgm:pt>
    <dgm:pt modelId="{0848B2C9-42D8-4BC4-8E72-B6FB1D766B99}" type="pres">
      <dgm:prSet presAssocID="{BC1B484B-6681-4911-994C-8F9FE37B1BA1}" presName="sibTrans" presStyleCnt="0"/>
      <dgm:spPr/>
    </dgm:pt>
    <dgm:pt modelId="{958B46B7-7AEA-41ED-9442-71C0D490532F}" type="pres">
      <dgm:prSet presAssocID="{8703D26A-AE1A-4C2C-B2F9-2FB21F95D23B}" presName="textNode" presStyleLbl="node1" presStyleIdx="3" presStyleCnt="9" custScaleY="219509" custLinFactNeighborY="-8507">
        <dgm:presLayoutVars>
          <dgm:bulletEnabled val="1"/>
        </dgm:presLayoutVars>
      </dgm:prSet>
      <dgm:spPr/>
    </dgm:pt>
    <dgm:pt modelId="{060DAA47-6A16-47BD-A8FB-88C2F0A9F4D3}" type="pres">
      <dgm:prSet presAssocID="{DFDADFB3-7247-48C0-9DF1-3DC09A2FEBFD}" presName="sibTrans" presStyleCnt="0"/>
      <dgm:spPr/>
    </dgm:pt>
    <dgm:pt modelId="{7C68EDB8-3234-448F-A123-E20F49D78B19}" type="pres">
      <dgm:prSet presAssocID="{5E9047D6-ECF0-4986-A716-CF940F193D59}" presName="textNode" presStyleLbl="node1" presStyleIdx="4" presStyleCnt="9" custScaleY="210631" custLinFactNeighborX="3751" custLinFactNeighborY="-14069">
        <dgm:presLayoutVars>
          <dgm:bulletEnabled val="1"/>
        </dgm:presLayoutVars>
      </dgm:prSet>
      <dgm:spPr/>
    </dgm:pt>
    <dgm:pt modelId="{F99EE125-2DAC-4E9D-9EB2-49F9D821A16F}" type="pres">
      <dgm:prSet presAssocID="{25DAD251-51E2-4A2F-93DC-3678978216CB}" presName="sibTrans" presStyleCnt="0"/>
      <dgm:spPr/>
    </dgm:pt>
    <dgm:pt modelId="{9243DF29-98C8-4119-A596-984EFF61A869}" type="pres">
      <dgm:prSet presAssocID="{6492CF5D-C1A5-48FC-BE99-01230FBC6BC9}" presName="textNode" presStyleLbl="node1" presStyleIdx="5" presStyleCnt="9" custScaleX="101250" custScaleY="219507" custLinFactNeighborY="-9153">
        <dgm:presLayoutVars>
          <dgm:bulletEnabled val="1"/>
        </dgm:presLayoutVars>
      </dgm:prSet>
      <dgm:spPr/>
    </dgm:pt>
    <dgm:pt modelId="{EF73E9AB-C281-4674-930E-CD4F23E54A69}" type="pres">
      <dgm:prSet presAssocID="{5AEE2AA5-7EE7-4D6A-B985-D175C9FD1C7F}" presName="sibTrans" presStyleCnt="0"/>
      <dgm:spPr/>
    </dgm:pt>
    <dgm:pt modelId="{F5E95521-9603-48D8-854E-AAF465415BDD}" type="pres">
      <dgm:prSet presAssocID="{5C316C22-6F26-4D3A-AF65-8DFF938E905B}" presName="textNode" presStyleLbl="node1" presStyleIdx="6" presStyleCnt="9" custScaleY="219507" custLinFactNeighborX="5994" custLinFactNeighborY="-9153">
        <dgm:presLayoutVars>
          <dgm:bulletEnabled val="1"/>
        </dgm:presLayoutVars>
      </dgm:prSet>
      <dgm:spPr/>
    </dgm:pt>
    <dgm:pt modelId="{A25F1564-3A3D-44B0-A0D6-0429E41E063F}" type="pres">
      <dgm:prSet presAssocID="{5F43A3B0-7D62-4BA4-8DE9-39663AF7C210}" presName="sibTrans" presStyleCnt="0"/>
      <dgm:spPr/>
    </dgm:pt>
    <dgm:pt modelId="{45A973E7-8AAC-4D5B-B1FE-41DB3DC6B773}" type="pres">
      <dgm:prSet presAssocID="{E20BC4DA-70EC-440E-A619-3BB701981770}" presName="textNode" presStyleLbl="node1" presStyleIdx="7" presStyleCnt="9" custScaleY="219507" custLinFactNeighborX="-5505" custLinFactNeighborY="-9631">
        <dgm:presLayoutVars>
          <dgm:bulletEnabled val="1"/>
        </dgm:presLayoutVars>
      </dgm:prSet>
      <dgm:spPr/>
    </dgm:pt>
    <dgm:pt modelId="{11FA202A-4101-47D7-A942-D788A047E6CA}" type="pres">
      <dgm:prSet presAssocID="{9A0460D9-9A60-4EDF-993E-C2374CFA9EDE}" presName="sibTrans" presStyleCnt="0"/>
      <dgm:spPr/>
    </dgm:pt>
    <dgm:pt modelId="{FDE513E2-620F-48A9-93EC-4664D262A070}" type="pres">
      <dgm:prSet presAssocID="{51167C0C-839D-4E87-BE98-4B3BFEEFAD69}" presName="textNode" presStyleLbl="node1" presStyleIdx="8" presStyleCnt="9" custScaleY="219507" custLinFactNeighborX="-11011" custLinFactNeighborY="-12200">
        <dgm:presLayoutVars>
          <dgm:bulletEnabled val="1"/>
        </dgm:presLayoutVars>
      </dgm:prSet>
      <dgm:spPr/>
    </dgm:pt>
  </dgm:ptLst>
  <dgm:cxnLst>
    <dgm:cxn modelId="{D045C112-95DF-4329-AE0F-57A85BCB841C}" type="presOf" srcId="{6492CF5D-C1A5-48FC-BE99-01230FBC6BC9}" destId="{9243DF29-98C8-4119-A596-984EFF61A869}" srcOrd="0" destOrd="0" presId="urn:microsoft.com/office/officeart/2005/8/layout/hProcess9"/>
    <dgm:cxn modelId="{8492C519-B4F3-4CEA-993A-D538B1D0B08D}" srcId="{07076409-E16A-44A4-8383-18B27A2CF138}" destId="{51167C0C-839D-4E87-BE98-4B3BFEEFAD69}" srcOrd="8" destOrd="0" parTransId="{17BCCE75-139E-4061-A382-695E03B65C22}" sibTransId="{82ABE4BF-4A40-4F58-9E5C-9F0D69C1F517}"/>
    <dgm:cxn modelId="{B11A9933-A9DC-4AB2-9EE5-8CB17BF81FDD}" type="presOf" srcId="{D38C9220-39BD-48BE-A560-B539B7A67CBE}" destId="{5EC7F865-0175-482D-A38C-E559A909B666}" srcOrd="0" destOrd="0" presId="urn:microsoft.com/office/officeart/2005/8/layout/hProcess9"/>
    <dgm:cxn modelId="{F101D235-5C45-454B-8BA1-33E69BE269CB}" type="presOf" srcId="{4B83939F-83B1-4F72-A99A-8ACF713CA628}" destId="{092F6216-7CEE-42A5-BF6C-69B7BE337CB4}" srcOrd="0" destOrd="0" presId="urn:microsoft.com/office/officeart/2005/8/layout/hProcess9"/>
    <dgm:cxn modelId="{E78C0861-6D46-4B9E-A7EC-140410C1A6C2}" srcId="{07076409-E16A-44A4-8383-18B27A2CF138}" destId="{491C8F39-2BAA-47B3-88F1-CF6031AB68D7}" srcOrd="2" destOrd="0" parTransId="{128A123A-7731-43E2-818D-863D51AD8BB1}" sibTransId="{BC1B484B-6681-4911-994C-8F9FE37B1BA1}"/>
    <dgm:cxn modelId="{24C04441-7128-4C64-BBF7-090984285226}" srcId="{07076409-E16A-44A4-8383-18B27A2CF138}" destId="{5E9047D6-ECF0-4986-A716-CF940F193D59}" srcOrd="4" destOrd="0" parTransId="{9531E200-B8FC-4589-9174-2B9ACB537F4C}" sibTransId="{25DAD251-51E2-4A2F-93DC-3678978216CB}"/>
    <dgm:cxn modelId="{CA293362-CF4A-494E-9757-D38ECC25D27A}" type="presOf" srcId="{8703D26A-AE1A-4C2C-B2F9-2FB21F95D23B}" destId="{958B46B7-7AEA-41ED-9442-71C0D490532F}" srcOrd="0" destOrd="0" presId="urn:microsoft.com/office/officeart/2005/8/layout/hProcess9"/>
    <dgm:cxn modelId="{C50EC063-EA28-4583-AA12-D08C2D212401}" type="presOf" srcId="{E20BC4DA-70EC-440E-A619-3BB701981770}" destId="{45A973E7-8AAC-4D5B-B1FE-41DB3DC6B773}" srcOrd="0" destOrd="0" presId="urn:microsoft.com/office/officeart/2005/8/layout/hProcess9"/>
    <dgm:cxn modelId="{0F2EBB4B-3F7F-4D8E-92BD-6C3E7F3606B0}" type="presOf" srcId="{07076409-E16A-44A4-8383-18B27A2CF138}" destId="{80A62FEE-DC04-4839-9A65-83943422107D}" srcOrd="0" destOrd="0" presId="urn:microsoft.com/office/officeart/2005/8/layout/hProcess9"/>
    <dgm:cxn modelId="{4CC8886E-A79A-4CFD-98A7-19794A92F856}" type="presOf" srcId="{5E9047D6-ECF0-4986-A716-CF940F193D59}" destId="{7C68EDB8-3234-448F-A123-E20F49D78B19}" srcOrd="0" destOrd="0" presId="urn:microsoft.com/office/officeart/2005/8/layout/hProcess9"/>
    <dgm:cxn modelId="{17C9A294-7C4A-41C1-82D3-A972CD52235F}" srcId="{07076409-E16A-44A4-8383-18B27A2CF138}" destId="{D38C9220-39BD-48BE-A560-B539B7A67CBE}" srcOrd="0" destOrd="0" parTransId="{ADAC1BF0-3833-43CC-B7F0-A328F7964B04}" sibTransId="{77150789-8986-4341-AC1D-F3E1C9E7E3AA}"/>
    <dgm:cxn modelId="{C9FCAA9C-94F1-4073-BD89-1F091867DF3E}" srcId="{07076409-E16A-44A4-8383-18B27A2CF138}" destId="{6492CF5D-C1A5-48FC-BE99-01230FBC6BC9}" srcOrd="5" destOrd="0" parTransId="{233933AF-4701-41DB-BF2A-4E9D32511D03}" sibTransId="{5AEE2AA5-7EE7-4D6A-B985-D175C9FD1C7F}"/>
    <dgm:cxn modelId="{AAF6CA9E-025A-44F3-9744-BE514F152944}" type="presOf" srcId="{5C316C22-6F26-4D3A-AF65-8DFF938E905B}" destId="{F5E95521-9603-48D8-854E-AAF465415BDD}" srcOrd="0" destOrd="0" presId="urn:microsoft.com/office/officeart/2005/8/layout/hProcess9"/>
    <dgm:cxn modelId="{233541B1-1796-4B78-9DCF-023499B399B5}" type="presOf" srcId="{51167C0C-839D-4E87-BE98-4B3BFEEFAD69}" destId="{FDE513E2-620F-48A9-93EC-4664D262A070}" srcOrd="0" destOrd="0" presId="urn:microsoft.com/office/officeart/2005/8/layout/hProcess9"/>
    <dgm:cxn modelId="{EF25C5B7-2981-4DE3-B968-72344E03394A}" srcId="{07076409-E16A-44A4-8383-18B27A2CF138}" destId="{5C316C22-6F26-4D3A-AF65-8DFF938E905B}" srcOrd="6" destOrd="0" parTransId="{D6C0DBF2-8068-4B99-AF64-4E0B1C5CA2CB}" sibTransId="{5F43A3B0-7D62-4BA4-8DE9-39663AF7C210}"/>
    <dgm:cxn modelId="{CDA80BC1-CE21-4149-8F92-FEBC0771F5C2}" srcId="{07076409-E16A-44A4-8383-18B27A2CF138}" destId="{8703D26A-AE1A-4C2C-B2F9-2FB21F95D23B}" srcOrd="3" destOrd="0" parTransId="{D42BB420-0247-427F-B7FA-7606A8E82F40}" sibTransId="{DFDADFB3-7247-48C0-9DF1-3DC09A2FEBFD}"/>
    <dgm:cxn modelId="{4C09CDD9-FCD4-40D5-AF0F-9C331E02B835}" type="presOf" srcId="{491C8F39-2BAA-47B3-88F1-CF6031AB68D7}" destId="{2D285385-36E0-4A86-8B4D-C9A73CB0521F}" srcOrd="0" destOrd="0" presId="urn:microsoft.com/office/officeart/2005/8/layout/hProcess9"/>
    <dgm:cxn modelId="{853D7CE5-3F16-48BC-95BE-3F62C48B623A}" srcId="{07076409-E16A-44A4-8383-18B27A2CF138}" destId="{E20BC4DA-70EC-440E-A619-3BB701981770}" srcOrd="7" destOrd="0" parTransId="{C6EA3676-ED8D-4B77-8EFA-5006B7436B40}" sibTransId="{9A0460D9-9A60-4EDF-993E-C2374CFA9EDE}"/>
    <dgm:cxn modelId="{ADA3E2EE-16E4-42C5-A65B-38AC11258418}" srcId="{07076409-E16A-44A4-8383-18B27A2CF138}" destId="{4B83939F-83B1-4F72-A99A-8ACF713CA628}" srcOrd="1" destOrd="0" parTransId="{CB9B4E07-DE5A-443D-B7E9-CD045F5632B8}" sibTransId="{F6BEC094-9AC3-46B8-BC41-7431BF14EB10}"/>
    <dgm:cxn modelId="{28ADDAF5-B71B-4062-9827-492D0939FD28}" type="presParOf" srcId="{80A62FEE-DC04-4839-9A65-83943422107D}" destId="{BEFC3EAE-D7C6-45D7-B23A-E2AF86F41A6E}" srcOrd="0" destOrd="0" presId="urn:microsoft.com/office/officeart/2005/8/layout/hProcess9"/>
    <dgm:cxn modelId="{68FEE7B5-BCD2-49BE-978A-049AB1FE5F53}" type="presParOf" srcId="{80A62FEE-DC04-4839-9A65-83943422107D}" destId="{EBEBC6DC-6ADC-4004-A941-B155B3372CAC}" srcOrd="1" destOrd="0" presId="urn:microsoft.com/office/officeart/2005/8/layout/hProcess9"/>
    <dgm:cxn modelId="{12B71BDB-F77A-47A1-9C43-F45DA853ACD9}" type="presParOf" srcId="{EBEBC6DC-6ADC-4004-A941-B155B3372CAC}" destId="{5EC7F865-0175-482D-A38C-E559A909B666}" srcOrd="0" destOrd="0" presId="urn:microsoft.com/office/officeart/2005/8/layout/hProcess9"/>
    <dgm:cxn modelId="{32EFCEFF-067C-48F5-8D33-A7816875DD85}" type="presParOf" srcId="{EBEBC6DC-6ADC-4004-A941-B155B3372CAC}" destId="{CB4D667C-E6FB-45B9-87A6-28E37ADC9E10}" srcOrd="1" destOrd="0" presId="urn:microsoft.com/office/officeart/2005/8/layout/hProcess9"/>
    <dgm:cxn modelId="{9477E815-99F6-4F54-B1CF-FD949BDF3BE3}" type="presParOf" srcId="{EBEBC6DC-6ADC-4004-A941-B155B3372CAC}" destId="{092F6216-7CEE-42A5-BF6C-69B7BE337CB4}" srcOrd="2" destOrd="0" presId="urn:microsoft.com/office/officeart/2005/8/layout/hProcess9"/>
    <dgm:cxn modelId="{6CACD971-9340-44F0-9CC0-58FC631D97F4}" type="presParOf" srcId="{EBEBC6DC-6ADC-4004-A941-B155B3372CAC}" destId="{383D3AE4-0680-4424-836C-99949DC71E6B}" srcOrd="3" destOrd="0" presId="urn:microsoft.com/office/officeart/2005/8/layout/hProcess9"/>
    <dgm:cxn modelId="{A80F7552-A947-43E3-BC7D-1DEC06791B69}" type="presParOf" srcId="{EBEBC6DC-6ADC-4004-A941-B155B3372CAC}" destId="{2D285385-36E0-4A86-8B4D-C9A73CB0521F}" srcOrd="4" destOrd="0" presId="urn:microsoft.com/office/officeart/2005/8/layout/hProcess9"/>
    <dgm:cxn modelId="{ED889383-3D29-4934-A007-F734DD0C22CB}" type="presParOf" srcId="{EBEBC6DC-6ADC-4004-A941-B155B3372CAC}" destId="{0848B2C9-42D8-4BC4-8E72-B6FB1D766B99}" srcOrd="5" destOrd="0" presId="urn:microsoft.com/office/officeart/2005/8/layout/hProcess9"/>
    <dgm:cxn modelId="{9F327EDA-0197-46BD-BC10-830E9E107364}" type="presParOf" srcId="{EBEBC6DC-6ADC-4004-A941-B155B3372CAC}" destId="{958B46B7-7AEA-41ED-9442-71C0D490532F}" srcOrd="6" destOrd="0" presId="urn:microsoft.com/office/officeart/2005/8/layout/hProcess9"/>
    <dgm:cxn modelId="{E5513D62-96C9-4250-A070-6B8D50D7EF7B}" type="presParOf" srcId="{EBEBC6DC-6ADC-4004-A941-B155B3372CAC}" destId="{060DAA47-6A16-47BD-A8FB-88C2F0A9F4D3}" srcOrd="7" destOrd="0" presId="urn:microsoft.com/office/officeart/2005/8/layout/hProcess9"/>
    <dgm:cxn modelId="{B8187E71-709D-4858-911B-5F0EF2D1BB58}" type="presParOf" srcId="{EBEBC6DC-6ADC-4004-A941-B155B3372CAC}" destId="{7C68EDB8-3234-448F-A123-E20F49D78B19}" srcOrd="8" destOrd="0" presId="urn:microsoft.com/office/officeart/2005/8/layout/hProcess9"/>
    <dgm:cxn modelId="{3E061931-D6BA-4119-8DDF-72B9F8EFC224}" type="presParOf" srcId="{EBEBC6DC-6ADC-4004-A941-B155B3372CAC}" destId="{F99EE125-2DAC-4E9D-9EB2-49F9D821A16F}" srcOrd="9" destOrd="0" presId="urn:microsoft.com/office/officeart/2005/8/layout/hProcess9"/>
    <dgm:cxn modelId="{D30ECEC6-6FD6-4A5E-AC1E-633F0C4676C9}" type="presParOf" srcId="{EBEBC6DC-6ADC-4004-A941-B155B3372CAC}" destId="{9243DF29-98C8-4119-A596-984EFF61A869}" srcOrd="10" destOrd="0" presId="urn:microsoft.com/office/officeart/2005/8/layout/hProcess9"/>
    <dgm:cxn modelId="{6137DDB0-FEA9-4610-97DF-0E198AE52D73}" type="presParOf" srcId="{EBEBC6DC-6ADC-4004-A941-B155B3372CAC}" destId="{EF73E9AB-C281-4674-930E-CD4F23E54A69}" srcOrd="11" destOrd="0" presId="urn:microsoft.com/office/officeart/2005/8/layout/hProcess9"/>
    <dgm:cxn modelId="{2A30138C-95AC-4284-8F44-23FDE1371E65}" type="presParOf" srcId="{EBEBC6DC-6ADC-4004-A941-B155B3372CAC}" destId="{F5E95521-9603-48D8-854E-AAF465415BDD}" srcOrd="12" destOrd="0" presId="urn:microsoft.com/office/officeart/2005/8/layout/hProcess9"/>
    <dgm:cxn modelId="{EF6D43DB-42FE-418E-A660-8F0F9948898F}" type="presParOf" srcId="{EBEBC6DC-6ADC-4004-A941-B155B3372CAC}" destId="{A25F1564-3A3D-44B0-A0D6-0429E41E063F}" srcOrd="13" destOrd="0" presId="urn:microsoft.com/office/officeart/2005/8/layout/hProcess9"/>
    <dgm:cxn modelId="{EAB1BAF1-5F62-4DA7-B90B-C5A98BF2FCD2}" type="presParOf" srcId="{EBEBC6DC-6ADC-4004-A941-B155B3372CAC}" destId="{45A973E7-8AAC-4D5B-B1FE-41DB3DC6B773}" srcOrd="14" destOrd="0" presId="urn:microsoft.com/office/officeart/2005/8/layout/hProcess9"/>
    <dgm:cxn modelId="{BA72AC39-D263-487D-9975-E8419A39ADF4}" type="presParOf" srcId="{EBEBC6DC-6ADC-4004-A941-B155B3372CAC}" destId="{11FA202A-4101-47D7-A942-D788A047E6CA}" srcOrd="15" destOrd="0" presId="urn:microsoft.com/office/officeart/2005/8/layout/hProcess9"/>
    <dgm:cxn modelId="{8A237EC7-B03A-4BCA-974A-45B37FB882F1}" type="presParOf" srcId="{EBEBC6DC-6ADC-4004-A941-B155B3372CAC}" destId="{FDE513E2-620F-48A9-93EC-4664D262A070}"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076409-E16A-44A4-8383-18B27A2CF138}" type="doc">
      <dgm:prSet loTypeId="urn:microsoft.com/office/officeart/2005/8/layout/hProcess9" loCatId="process" qsTypeId="urn:microsoft.com/office/officeart/2005/8/quickstyle/simple1" qsCatId="simple" csTypeId="urn:microsoft.com/office/officeart/2005/8/colors/accent0_1" csCatId="mainScheme" phldr="1"/>
      <dgm:spPr/>
    </dgm:pt>
    <dgm:pt modelId="{D38C9220-39BD-48BE-A560-B539B7A67CBE}">
      <dgm:prSet phldrT="[Text]" custT="1"/>
      <dgm:spPr/>
      <dgm:t>
        <a:bodyPr/>
        <a:lstStyle/>
        <a:p>
          <a:r>
            <a:rPr lang="en-US" sz="1600" dirty="0">
              <a:latin typeface="Times New Roman" panose="02020603050405020304" pitchFamily="18" charset="0"/>
              <a:cs typeface="Times New Roman" panose="02020603050405020304" pitchFamily="18" charset="0"/>
            </a:rPr>
            <a:t>French Fries: Highest in March; consistent growth each month. Moderate in January.</a:t>
          </a:r>
          <a:endParaRPr lang="en-IN" sz="1600" dirty="0">
            <a:latin typeface="Times New Roman" panose="02020603050405020304" pitchFamily="18" charset="0"/>
            <a:cs typeface="Times New Roman" panose="02020603050405020304" pitchFamily="18" charset="0"/>
          </a:endParaRPr>
        </a:p>
      </dgm:t>
    </dgm:pt>
    <dgm:pt modelId="{ADAC1BF0-3833-43CC-B7F0-A328F7964B04}" type="parTrans" cxnId="{17C9A294-7C4A-41C1-82D3-A972CD52235F}">
      <dgm:prSet/>
      <dgm:spPr/>
      <dgm:t>
        <a:bodyPr/>
        <a:lstStyle/>
        <a:p>
          <a:endParaRPr lang="en-IN" sz="1600">
            <a:latin typeface="Times New Roman" panose="02020603050405020304" pitchFamily="18" charset="0"/>
            <a:cs typeface="Times New Roman" panose="02020603050405020304" pitchFamily="18" charset="0"/>
          </a:endParaRPr>
        </a:p>
      </dgm:t>
    </dgm:pt>
    <dgm:pt modelId="{77150789-8986-4341-AC1D-F3E1C9E7E3AA}" type="sibTrans" cxnId="{17C9A294-7C4A-41C1-82D3-A972CD52235F}">
      <dgm:prSet/>
      <dgm:spPr/>
      <dgm:t>
        <a:bodyPr/>
        <a:lstStyle/>
        <a:p>
          <a:endParaRPr lang="en-IN" sz="1600">
            <a:latin typeface="Times New Roman" panose="02020603050405020304" pitchFamily="18" charset="0"/>
            <a:cs typeface="Times New Roman" panose="02020603050405020304" pitchFamily="18" charset="0"/>
          </a:endParaRPr>
        </a:p>
      </dgm:t>
    </dgm:pt>
    <dgm:pt modelId="{4B83939F-83B1-4F72-A99A-8ACF713CA628}">
      <dgm:prSet phldrT="[Text]" custT="1"/>
      <dgm:spPr/>
      <dgm:t>
        <a:bodyPr/>
        <a:lstStyle/>
        <a:p>
          <a:r>
            <a:rPr lang="en-US" sz="1600" dirty="0">
              <a:latin typeface="Times New Roman" panose="02020603050405020304" pitchFamily="18" charset="0"/>
              <a:cs typeface="Times New Roman" panose="02020603050405020304" pitchFamily="18" charset="0"/>
            </a:rPr>
            <a:t>Mac &amp; Cheese: March peak; February steady rise. January lowest demand.</a:t>
          </a:r>
          <a:endParaRPr lang="en-IN" sz="1600" dirty="0">
            <a:latin typeface="Times New Roman" panose="02020603050405020304" pitchFamily="18" charset="0"/>
            <a:cs typeface="Times New Roman" panose="02020603050405020304" pitchFamily="18" charset="0"/>
          </a:endParaRPr>
        </a:p>
      </dgm:t>
    </dgm:pt>
    <dgm:pt modelId="{CB9B4E07-DE5A-443D-B7E9-CD045F5632B8}" type="parTrans" cxnId="{ADA3E2EE-16E4-42C5-A65B-38AC11258418}">
      <dgm:prSet/>
      <dgm:spPr/>
      <dgm:t>
        <a:bodyPr/>
        <a:lstStyle/>
        <a:p>
          <a:endParaRPr lang="en-IN" sz="1600">
            <a:latin typeface="Times New Roman" panose="02020603050405020304" pitchFamily="18" charset="0"/>
            <a:cs typeface="Times New Roman" panose="02020603050405020304" pitchFamily="18" charset="0"/>
          </a:endParaRPr>
        </a:p>
      </dgm:t>
    </dgm:pt>
    <dgm:pt modelId="{F6BEC094-9AC3-46B8-BC41-7431BF14EB10}" type="sibTrans" cxnId="{ADA3E2EE-16E4-42C5-A65B-38AC11258418}">
      <dgm:prSet/>
      <dgm:spPr/>
      <dgm:t>
        <a:bodyPr/>
        <a:lstStyle/>
        <a:p>
          <a:endParaRPr lang="en-IN" sz="1600">
            <a:latin typeface="Times New Roman" panose="02020603050405020304" pitchFamily="18" charset="0"/>
            <a:cs typeface="Times New Roman" panose="02020603050405020304" pitchFamily="18" charset="0"/>
          </a:endParaRPr>
        </a:p>
      </dgm:t>
    </dgm:pt>
    <dgm:pt modelId="{491C8F39-2BAA-47B3-88F1-CF6031AB68D7}">
      <dgm:prSet phldrT="[Text]" custT="1"/>
      <dgm:spPr/>
      <dgm:t>
        <a:bodyPr/>
        <a:lstStyle/>
        <a:p>
          <a:r>
            <a:rPr lang="en-US" sz="1600" dirty="0">
              <a:latin typeface="Times New Roman" panose="02020603050405020304" pitchFamily="18" charset="0"/>
              <a:cs typeface="Times New Roman" panose="02020603050405020304" pitchFamily="18" charset="0"/>
            </a:rPr>
            <a:t>Hot Dog: March sees peak interest. Consistent rise from January to March.</a:t>
          </a:r>
          <a:endParaRPr lang="en-IN" sz="1600" dirty="0">
            <a:latin typeface="Times New Roman" panose="02020603050405020304" pitchFamily="18" charset="0"/>
            <a:cs typeface="Times New Roman" panose="02020603050405020304" pitchFamily="18" charset="0"/>
          </a:endParaRPr>
        </a:p>
      </dgm:t>
    </dgm:pt>
    <dgm:pt modelId="{128A123A-7731-43E2-818D-863D51AD8BB1}" type="parTrans" cxnId="{E78C0861-6D46-4B9E-A7EC-140410C1A6C2}">
      <dgm:prSet/>
      <dgm:spPr/>
      <dgm:t>
        <a:bodyPr/>
        <a:lstStyle/>
        <a:p>
          <a:endParaRPr lang="en-IN" sz="1600">
            <a:latin typeface="Times New Roman" panose="02020603050405020304" pitchFamily="18" charset="0"/>
            <a:cs typeface="Times New Roman" panose="02020603050405020304" pitchFamily="18" charset="0"/>
          </a:endParaRPr>
        </a:p>
      </dgm:t>
    </dgm:pt>
    <dgm:pt modelId="{BC1B484B-6681-4911-994C-8F9FE37B1BA1}" type="sibTrans" cxnId="{E78C0861-6D46-4B9E-A7EC-140410C1A6C2}">
      <dgm:prSet/>
      <dgm:spPr/>
      <dgm:t>
        <a:bodyPr/>
        <a:lstStyle/>
        <a:p>
          <a:endParaRPr lang="en-IN" sz="1600">
            <a:latin typeface="Times New Roman" panose="02020603050405020304" pitchFamily="18" charset="0"/>
            <a:cs typeface="Times New Roman" panose="02020603050405020304" pitchFamily="18" charset="0"/>
          </a:endParaRPr>
        </a:p>
      </dgm:t>
    </dgm:pt>
    <dgm:pt modelId="{8703D26A-AE1A-4C2C-B2F9-2FB21F95D23B}">
      <dgm:prSet phldrT="[Text]" custT="1"/>
      <dgm:spPr/>
      <dgm:t>
        <a:bodyPr/>
        <a:lstStyle/>
        <a:p>
          <a:r>
            <a:rPr lang="en-US" sz="1600" dirty="0">
              <a:latin typeface="Times New Roman" panose="02020603050405020304" pitchFamily="18" charset="0"/>
              <a:cs typeface="Times New Roman" panose="02020603050405020304" pitchFamily="18" charset="0"/>
            </a:rPr>
            <a:t>Hamburger: March peak sales; January second highest. Stable in February.</a:t>
          </a:r>
          <a:endParaRPr lang="en-IN" sz="1600" dirty="0">
            <a:latin typeface="Times New Roman" panose="02020603050405020304" pitchFamily="18" charset="0"/>
            <a:cs typeface="Times New Roman" panose="02020603050405020304" pitchFamily="18" charset="0"/>
          </a:endParaRPr>
        </a:p>
      </dgm:t>
    </dgm:pt>
    <dgm:pt modelId="{D42BB420-0247-427F-B7FA-7606A8E82F40}" type="parTrans" cxnId="{CDA80BC1-CE21-4149-8F92-FEBC0771F5C2}">
      <dgm:prSet/>
      <dgm:spPr/>
      <dgm:t>
        <a:bodyPr/>
        <a:lstStyle/>
        <a:p>
          <a:endParaRPr lang="en-IN" sz="1600">
            <a:latin typeface="Times New Roman" panose="02020603050405020304" pitchFamily="18" charset="0"/>
            <a:cs typeface="Times New Roman" panose="02020603050405020304" pitchFamily="18" charset="0"/>
          </a:endParaRPr>
        </a:p>
      </dgm:t>
    </dgm:pt>
    <dgm:pt modelId="{DFDADFB3-7247-48C0-9DF1-3DC09A2FEBFD}" type="sibTrans" cxnId="{CDA80BC1-CE21-4149-8F92-FEBC0771F5C2}">
      <dgm:prSet/>
      <dgm:spPr/>
      <dgm:t>
        <a:bodyPr/>
        <a:lstStyle/>
        <a:p>
          <a:endParaRPr lang="en-IN" sz="1600">
            <a:latin typeface="Times New Roman" panose="02020603050405020304" pitchFamily="18" charset="0"/>
            <a:cs typeface="Times New Roman" panose="02020603050405020304" pitchFamily="18" charset="0"/>
          </a:endParaRPr>
        </a:p>
      </dgm:t>
    </dgm:pt>
    <dgm:pt modelId="{6492CF5D-C1A5-48FC-BE99-01230FBC6BC9}">
      <dgm:prSet phldrT="[Text]" custT="1"/>
      <dgm:spPr/>
      <dgm:t>
        <a:bodyPr/>
        <a:lstStyle/>
        <a:p>
          <a:r>
            <a:rPr lang="en-US" sz="1600" dirty="0">
              <a:latin typeface="Times New Roman" panose="02020603050405020304" pitchFamily="18" charset="0"/>
              <a:cs typeface="Times New Roman" panose="02020603050405020304" pitchFamily="18" charset="0"/>
            </a:rPr>
            <a:t>Veggie Burger: Consistent February and March sales. January demand notably low.</a:t>
          </a:r>
          <a:endParaRPr lang="en-IN" sz="1600" dirty="0">
            <a:latin typeface="Times New Roman" panose="02020603050405020304" pitchFamily="18" charset="0"/>
            <a:cs typeface="Times New Roman" panose="02020603050405020304" pitchFamily="18" charset="0"/>
          </a:endParaRPr>
        </a:p>
      </dgm:t>
    </dgm:pt>
    <dgm:pt modelId="{233933AF-4701-41DB-BF2A-4E9D32511D03}" type="parTrans" cxnId="{C9FCAA9C-94F1-4073-BD89-1F091867DF3E}">
      <dgm:prSet/>
      <dgm:spPr/>
      <dgm:t>
        <a:bodyPr/>
        <a:lstStyle/>
        <a:p>
          <a:endParaRPr lang="en-IN" sz="1600">
            <a:latin typeface="Times New Roman" panose="02020603050405020304" pitchFamily="18" charset="0"/>
            <a:cs typeface="Times New Roman" panose="02020603050405020304" pitchFamily="18" charset="0"/>
          </a:endParaRPr>
        </a:p>
      </dgm:t>
    </dgm:pt>
    <dgm:pt modelId="{5AEE2AA5-7EE7-4D6A-B985-D175C9FD1C7F}" type="sibTrans" cxnId="{C9FCAA9C-94F1-4073-BD89-1F091867DF3E}">
      <dgm:prSet/>
      <dgm:spPr/>
      <dgm:t>
        <a:bodyPr/>
        <a:lstStyle/>
        <a:p>
          <a:endParaRPr lang="en-IN" sz="1600">
            <a:latin typeface="Times New Roman" panose="02020603050405020304" pitchFamily="18" charset="0"/>
            <a:cs typeface="Times New Roman" panose="02020603050405020304" pitchFamily="18" charset="0"/>
          </a:endParaRPr>
        </a:p>
      </dgm:t>
    </dgm:pt>
    <dgm:pt modelId="{5E9047D6-ECF0-4986-A716-CF940F193D59}">
      <dgm:prSet phldrT="[Text]" custT="1"/>
      <dgm:spPr/>
      <dgm:t>
        <a:bodyPr/>
        <a:lstStyle/>
        <a:p>
          <a:r>
            <a:rPr lang="en-US" sz="1600" dirty="0">
              <a:latin typeface="Times New Roman" panose="02020603050405020304" pitchFamily="18" charset="0"/>
              <a:cs typeface="Times New Roman" panose="02020603050405020304" pitchFamily="18" charset="0"/>
            </a:rPr>
            <a:t>Cheeseburger: Strongest demand in February. January lowest sales; March stable.</a:t>
          </a:r>
          <a:endParaRPr lang="en-IN" sz="1600" dirty="0">
            <a:latin typeface="Times New Roman" panose="02020603050405020304" pitchFamily="18" charset="0"/>
            <a:cs typeface="Times New Roman" panose="02020603050405020304" pitchFamily="18" charset="0"/>
          </a:endParaRPr>
        </a:p>
      </dgm:t>
    </dgm:pt>
    <dgm:pt modelId="{9531E200-B8FC-4589-9174-2B9ACB537F4C}" type="parTrans" cxnId="{24C04441-7128-4C64-BBF7-090984285226}">
      <dgm:prSet/>
      <dgm:spPr/>
      <dgm:t>
        <a:bodyPr/>
        <a:lstStyle/>
        <a:p>
          <a:endParaRPr lang="en-IN" sz="1600"/>
        </a:p>
      </dgm:t>
    </dgm:pt>
    <dgm:pt modelId="{25DAD251-51E2-4A2F-93DC-3678978216CB}" type="sibTrans" cxnId="{24C04441-7128-4C64-BBF7-090984285226}">
      <dgm:prSet/>
      <dgm:spPr/>
      <dgm:t>
        <a:bodyPr/>
        <a:lstStyle/>
        <a:p>
          <a:endParaRPr lang="en-IN" sz="1600"/>
        </a:p>
      </dgm:t>
    </dgm:pt>
    <dgm:pt modelId="{80A62FEE-DC04-4839-9A65-83943422107D}" type="pres">
      <dgm:prSet presAssocID="{07076409-E16A-44A4-8383-18B27A2CF138}" presName="CompostProcess" presStyleCnt="0">
        <dgm:presLayoutVars>
          <dgm:dir/>
          <dgm:resizeHandles val="exact"/>
        </dgm:presLayoutVars>
      </dgm:prSet>
      <dgm:spPr/>
    </dgm:pt>
    <dgm:pt modelId="{BEFC3EAE-D7C6-45D7-B23A-E2AF86F41A6E}" type="pres">
      <dgm:prSet presAssocID="{07076409-E16A-44A4-8383-18B27A2CF138}" presName="arrow" presStyleLbl="bgShp" presStyleIdx="0" presStyleCnt="1" custScaleX="117647"/>
      <dgm:spPr/>
    </dgm:pt>
    <dgm:pt modelId="{EBEBC6DC-6ADC-4004-A941-B155B3372CAC}" type="pres">
      <dgm:prSet presAssocID="{07076409-E16A-44A4-8383-18B27A2CF138}" presName="linearProcess" presStyleCnt="0"/>
      <dgm:spPr/>
    </dgm:pt>
    <dgm:pt modelId="{5EC7F865-0175-482D-A38C-E559A909B666}" type="pres">
      <dgm:prSet presAssocID="{D38C9220-39BD-48BE-A560-B539B7A67CBE}" presName="textNode" presStyleLbl="node1" presStyleIdx="0" presStyleCnt="6" custScaleY="194682">
        <dgm:presLayoutVars>
          <dgm:bulletEnabled val="1"/>
        </dgm:presLayoutVars>
      </dgm:prSet>
      <dgm:spPr/>
    </dgm:pt>
    <dgm:pt modelId="{CB4D667C-E6FB-45B9-87A6-28E37ADC9E10}" type="pres">
      <dgm:prSet presAssocID="{77150789-8986-4341-AC1D-F3E1C9E7E3AA}" presName="sibTrans" presStyleCnt="0"/>
      <dgm:spPr/>
    </dgm:pt>
    <dgm:pt modelId="{092F6216-7CEE-42A5-BF6C-69B7BE337CB4}" type="pres">
      <dgm:prSet presAssocID="{4B83939F-83B1-4F72-A99A-8ACF713CA628}" presName="textNode" presStyleLbl="node1" presStyleIdx="1" presStyleCnt="6" custScaleY="178779">
        <dgm:presLayoutVars>
          <dgm:bulletEnabled val="1"/>
        </dgm:presLayoutVars>
      </dgm:prSet>
      <dgm:spPr/>
    </dgm:pt>
    <dgm:pt modelId="{383D3AE4-0680-4424-836C-99949DC71E6B}" type="pres">
      <dgm:prSet presAssocID="{F6BEC094-9AC3-46B8-BC41-7431BF14EB10}" presName="sibTrans" presStyleCnt="0"/>
      <dgm:spPr/>
    </dgm:pt>
    <dgm:pt modelId="{2D285385-36E0-4A86-8B4D-C9A73CB0521F}" type="pres">
      <dgm:prSet presAssocID="{491C8F39-2BAA-47B3-88F1-CF6031AB68D7}" presName="textNode" presStyleLbl="node1" presStyleIdx="2" presStyleCnt="6" custScaleY="178779">
        <dgm:presLayoutVars>
          <dgm:bulletEnabled val="1"/>
        </dgm:presLayoutVars>
      </dgm:prSet>
      <dgm:spPr/>
    </dgm:pt>
    <dgm:pt modelId="{0848B2C9-42D8-4BC4-8E72-B6FB1D766B99}" type="pres">
      <dgm:prSet presAssocID="{BC1B484B-6681-4911-994C-8F9FE37B1BA1}" presName="sibTrans" presStyleCnt="0"/>
      <dgm:spPr/>
    </dgm:pt>
    <dgm:pt modelId="{958B46B7-7AEA-41ED-9442-71C0D490532F}" type="pres">
      <dgm:prSet presAssocID="{8703D26A-AE1A-4C2C-B2F9-2FB21F95D23B}" presName="textNode" presStyleLbl="node1" presStyleIdx="3" presStyleCnt="6" custScaleY="178779">
        <dgm:presLayoutVars>
          <dgm:bulletEnabled val="1"/>
        </dgm:presLayoutVars>
      </dgm:prSet>
      <dgm:spPr/>
    </dgm:pt>
    <dgm:pt modelId="{060DAA47-6A16-47BD-A8FB-88C2F0A9F4D3}" type="pres">
      <dgm:prSet presAssocID="{DFDADFB3-7247-48C0-9DF1-3DC09A2FEBFD}" presName="sibTrans" presStyleCnt="0"/>
      <dgm:spPr/>
    </dgm:pt>
    <dgm:pt modelId="{7C68EDB8-3234-448F-A123-E20F49D78B19}" type="pres">
      <dgm:prSet presAssocID="{5E9047D6-ECF0-4986-A716-CF940F193D59}" presName="textNode" presStyleLbl="node1" presStyleIdx="4" presStyleCnt="6" custScaleY="182091">
        <dgm:presLayoutVars>
          <dgm:bulletEnabled val="1"/>
        </dgm:presLayoutVars>
      </dgm:prSet>
      <dgm:spPr/>
    </dgm:pt>
    <dgm:pt modelId="{F99EE125-2DAC-4E9D-9EB2-49F9D821A16F}" type="pres">
      <dgm:prSet presAssocID="{25DAD251-51E2-4A2F-93DC-3678978216CB}" presName="sibTrans" presStyleCnt="0"/>
      <dgm:spPr/>
    </dgm:pt>
    <dgm:pt modelId="{9243DF29-98C8-4119-A596-984EFF61A869}" type="pres">
      <dgm:prSet presAssocID="{6492CF5D-C1A5-48FC-BE99-01230FBC6BC9}" presName="textNode" presStyleLbl="node1" presStyleIdx="5" presStyleCnt="6" custScaleY="197849">
        <dgm:presLayoutVars>
          <dgm:bulletEnabled val="1"/>
        </dgm:presLayoutVars>
      </dgm:prSet>
      <dgm:spPr/>
    </dgm:pt>
  </dgm:ptLst>
  <dgm:cxnLst>
    <dgm:cxn modelId="{D045C112-95DF-4329-AE0F-57A85BCB841C}" type="presOf" srcId="{6492CF5D-C1A5-48FC-BE99-01230FBC6BC9}" destId="{9243DF29-98C8-4119-A596-984EFF61A869}" srcOrd="0" destOrd="0" presId="urn:microsoft.com/office/officeart/2005/8/layout/hProcess9"/>
    <dgm:cxn modelId="{B11A9933-A9DC-4AB2-9EE5-8CB17BF81FDD}" type="presOf" srcId="{D38C9220-39BD-48BE-A560-B539B7A67CBE}" destId="{5EC7F865-0175-482D-A38C-E559A909B666}" srcOrd="0" destOrd="0" presId="urn:microsoft.com/office/officeart/2005/8/layout/hProcess9"/>
    <dgm:cxn modelId="{F101D235-5C45-454B-8BA1-33E69BE269CB}" type="presOf" srcId="{4B83939F-83B1-4F72-A99A-8ACF713CA628}" destId="{092F6216-7CEE-42A5-BF6C-69B7BE337CB4}" srcOrd="0" destOrd="0" presId="urn:microsoft.com/office/officeart/2005/8/layout/hProcess9"/>
    <dgm:cxn modelId="{E78C0861-6D46-4B9E-A7EC-140410C1A6C2}" srcId="{07076409-E16A-44A4-8383-18B27A2CF138}" destId="{491C8F39-2BAA-47B3-88F1-CF6031AB68D7}" srcOrd="2" destOrd="0" parTransId="{128A123A-7731-43E2-818D-863D51AD8BB1}" sibTransId="{BC1B484B-6681-4911-994C-8F9FE37B1BA1}"/>
    <dgm:cxn modelId="{24C04441-7128-4C64-BBF7-090984285226}" srcId="{07076409-E16A-44A4-8383-18B27A2CF138}" destId="{5E9047D6-ECF0-4986-A716-CF940F193D59}" srcOrd="4" destOrd="0" parTransId="{9531E200-B8FC-4589-9174-2B9ACB537F4C}" sibTransId="{25DAD251-51E2-4A2F-93DC-3678978216CB}"/>
    <dgm:cxn modelId="{CA293362-CF4A-494E-9757-D38ECC25D27A}" type="presOf" srcId="{8703D26A-AE1A-4C2C-B2F9-2FB21F95D23B}" destId="{958B46B7-7AEA-41ED-9442-71C0D490532F}" srcOrd="0" destOrd="0" presId="urn:microsoft.com/office/officeart/2005/8/layout/hProcess9"/>
    <dgm:cxn modelId="{0F2EBB4B-3F7F-4D8E-92BD-6C3E7F3606B0}" type="presOf" srcId="{07076409-E16A-44A4-8383-18B27A2CF138}" destId="{80A62FEE-DC04-4839-9A65-83943422107D}" srcOrd="0" destOrd="0" presId="urn:microsoft.com/office/officeart/2005/8/layout/hProcess9"/>
    <dgm:cxn modelId="{4CC8886E-A79A-4CFD-98A7-19794A92F856}" type="presOf" srcId="{5E9047D6-ECF0-4986-A716-CF940F193D59}" destId="{7C68EDB8-3234-448F-A123-E20F49D78B19}" srcOrd="0" destOrd="0" presId="urn:microsoft.com/office/officeart/2005/8/layout/hProcess9"/>
    <dgm:cxn modelId="{17C9A294-7C4A-41C1-82D3-A972CD52235F}" srcId="{07076409-E16A-44A4-8383-18B27A2CF138}" destId="{D38C9220-39BD-48BE-A560-B539B7A67CBE}" srcOrd="0" destOrd="0" parTransId="{ADAC1BF0-3833-43CC-B7F0-A328F7964B04}" sibTransId="{77150789-8986-4341-AC1D-F3E1C9E7E3AA}"/>
    <dgm:cxn modelId="{C9FCAA9C-94F1-4073-BD89-1F091867DF3E}" srcId="{07076409-E16A-44A4-8383-18B27A2CF138}" destId="{6492CF5D-C1A5-48FC-BE99-01230FBC6BC9}" srcOrd="5" destOrd="0" parTransId="{233933AF-4701-41DB-BF2A-4E9D32511D03}" sibTransId="{5AEE2AA5-7EE7-4D6A-B985-D175C9FD1C7F}"/>
    <dgm:cxn modelId="{CDA80BC1-CE21-4149-8F92-FEBC0771F5C2}" srcId="{07076409-E16A-44A4-8383-18B27A2CF138}" destId="{8703D26A-AE1A-4C2C-B2F9-2FB21F95D23B}" srcOrd="3" destOrd="0" parTransId="{D42BB420-0247-427F-B7FA-7606A8E82F40}" sibTransId="{DFDADFB3-7247-48C0-9DF1-3DC09A2FEBFD}"/>
    <dgm:cxn modelId="{4C09CDD9-FCD4-40D5-AF0F-9C331E02B835}" type="presOf" srcId="{491C8F39-2BAA-47B3-88F1-CF6031AB68D7}" destId="{2D285385-36E0-4A86-8B4D-C9A73CB0521F}" srcOrd="0" destOrd="0" presId="urn:microsoft.com/office/officeart/2005/8/layout/hProcess9"/>
    <dgm:cxn modelId="{ADA3E2EE-16E4-42C5-A65B-38AC11258418}" srcId="{07076409-E16A-44A4-8383-18B27A2CF138}" destId="{4B83939F-83B1-4F72-A99A-8ACF713CA628}" srcOrd="1" destOrd="0" parTransId="{CB9B4E07-DE5A-443D-B7E9-CD045F5632B8}" sibTransId="{F6BEC094-9AC3-46B8-BC41-7431BF14EB10}"/>
    <dgm:cxn modelId="{28ADDAF5-B71B-4062-9827-492D0939FD28}" type="presParOf" srcId="{80A62FEE-DC04-4839-9A65-83943422107D}" destId="{BEFC3EAE-D7C6-45D7-B23A-E2AF86F41A6E}" srcOrd="0" destOrd="0" presId="urn:microsoft.com/office/officeart/2005/8/layout/hProcess9"/>
    <dgm:cxn modelId="{68FEE7B5-BCD2-49BE-978A-049AB1FE5F53}" type="presParOf" srcId="{80A62FEE-DC04-4839-9A65-83943422107D}" destId="{EBEBC6DC-6ADC-4004-A941-B155B3372CAC}" srcOrd="1" destOrd="0" presId="urn:microsoft.com/office/officeart/2005/8/layout/hProcess9"/>
    <dgm:cxn modelId="{12B71BDB-F77A-47A1-9C43-F45DA853ACD9}" type="presParOf" srcId="{EBEBC6DC-6ADC-4004-A941-B155B3372CAC}" destId="{5EC7F865-0175-482D-A38C-E559A909B666}" srcOrd="0" destOrd="0" presId="urn:microsoft.com/office/officeart/2005/8/layout/hProcess9"/>
    <dgm:cxn modelId="{32EFCEFF-067C-48F5-8D33-A7816875DD85}" type="presParOf" srcId="{EBEBC6DC-6ADC-4004-A941-B155B3372CAC}" destId="{CB4D667C-E6FB-45B9-87A6-28E37ADC9E10}" srcOrd="1" destOrd="0" presId="urn:microsoft.com/office/officeart/2005/8/layout/hProcess9"/>
    <dgm:cxn modelId="{9477E815-99F6-4F54-B1CF-FD949BDF3BE3}" type="presParOf" srcId="{EBEBC6DC-6ADC-4004-A941-B155B3372CAC}" destId="{092F6216-7CEE-42A5-BF6C-69B7BE337CB4}" srcOrd="2" destOrd="0" presId="urn:microsoft.com/office/officeart/2005/8/layout/hProcess9"/>
    <dgm:cxn modelId="{6CACD971-9340-44F0-9CC0-58FC631D97F4}" type="presParOf" srcId="{EBEBC6DC-6ADC-4004-A941-B155B3372CAC}" destId="{383D3AE4-0680-4424-836C-99949DC71E6B}" srcOrd="3" destOrd="0" presId="urn:microsoft.com/office/officeart/2005/8/layout/hProcess9"/>
    <dgm:cxn modelId="{A80F7552-A947-43E3-BC7D-1DEC06791B69}" type="presParOf" srcId="{EBEBC6DC-6ADC-4004-A941-B155B3372CAC}" destId="{2D285385-36E0-4A86-8B4D-C9A73CB0521F}" srcOrd="4" destOrd="0" presId="urn:microsoft.com/office/officeart/2005/8/layout/hProcess9"/>
    <dgm:cxn modelId="{ED889383-3D29-4934-A007-F734DD0C22CB}" type="presParOf" srcId="{EBEBC6DC-6ADC-4004-A941-B155B3372CAC}" destId="{0848B2C9-42D8-4BC4-8E72-B6FB1D766B99}" srcOrd="5" destOrd="0" presId="urn:microsoft.com/office/officeart/2005/8/layout/hProcess9"/>
    <dgm:cxn modelId="{9F327EDA-0197-46BD-BC10-830E9E107364}" type="presParOf" srcId="{EBEBC6DC-6ADC-4004-A941-B155B3372CAC}" destId="{958B46B7-7AEA-41ED-9442-71C0D490532F}" srcOrd="6" destOrd="0" presId="urn:microsoft.com/office/officeart/2005/8/layout/hProcess9"/>
    <dgm:cxn modelId="{E5513D62-96C9-4250-A070-6B8D50D7EF7B}" type="presParOf" srcId="{EBEBC6DC-6ADC-4004-A941-B155B3372CAC}" destId="{060DAA47-6A16-47BD-A8FB-88C2F0A9F4D3}" srcOrd="7" destOrd="0" presId="urn:microsoft.com/office/officeart/2005/8/layout/hProcess9"/>
    <dgm:cxn modelId="{B8187E71-709D-4858-911B-5F0EF2D1BB58}" type="presParOf" srcId="{EBEBC6DC-6ADC-4004-A941-B155B3372CAC}" destId="{7C68EDB8-3234-448F-A123-E20F49D78B19}" srcOrd="8" destOrd="0" presId="urn:microsoft.com/office/officeart/2005/8/layout/hProcess9"/>
    <dgm:cxn modelId="{3E061931-D6BA-4119-8DDF-72B9F8EFC224}" type="presParOf" srcId="{EBEBC6DC-6ADC-4004-A941-B155B3372CAC}" destId="{F99EE125-2DAC-4E9D-9EB2-49F9D821A16F}" srcOrd="9" destOrd="0" presId="urn:microsoft.com/office/officeart/2005/8/layout/hProcess9"/>
    <dgm:cxn modelId="{D30ECEC6-6FD6-4A5E-AC1E-633F0C4676C9}" type="presParOf" srcId="{EBEBC6DC-6ADC-4004-A941-B155B3372CAC}" destId="{9243DF29-98C8-4119-A596-984EFF61A86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6BF88-4733-407C-B768-28687C73CE19}">
      <dsp:nvSpPr>
        <dsp:cNvPr id="0" name=""/>
        <dsp:cNvSpPr/>
      </dsp:nvSpPr>
      <dsp:spPr>
        <a:xfrm>
          <a:off x="746316" y="1306"/>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12 PM peak time: Highest order count.</a:t>
          </a:r>
          <a:endParaRPr lang="en-IN" sz="1500" kern="1200" dirty="0">
            <a:latin typeface="Times New Roman" panose="02020603050405020304" pitchFamily="18" charset="0"/>
            <a:cs typeface="Times New Roman" panose="02020603050405020304" pitchFamily="18" charset="0"/>
          </a:endParaRPr>
        </a:p>
      </dsp:txBody>
      <dsp:txXfrm>
        <a:off x="746316" y="1306"/>
        <a:ext cx="1567627" cy="940576"/>
      </dsp:txXfrm>
    </dsp:sp>
    <dsp:sp modelId="{8E409FED-335F-42A8-B5F6-AB0DFC766B75}">
      <dsp:nvSpPr>
        <dsp:cNvPr id="0" name=""/>
        <dsp:cNvSpPr/>
      </dsp:nvSpPr>
      <dsp:spPr>
        <a:xfrm>
          <a:off x="2470706" y="1306"/>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1 PM remains strong: Second highest order activity.</a:t>
          </a:r>
          <a:endParaRPr lang="en-IN" sz="1500" kern="1200" dirty="0">
            <a:latin typeface="Times New Roman" panose="02020603050405020304" pitchFamily="18" charset="0"/>
            <a:cs typeface="Times New Roman" panose="02020603050405020304" pitchFamily="18" charset="0"/>
          </a:endParaRPr>
        </a:p>
      </dsp:txBody>
      <dsp:txXfrm>
        <a:off x="2470706" y="1306"/>
        <a:ext cx="1567627" cy="940576"/>
      </dsp:txXfrm>
    </dsp:sp>
    <dsp:sp modelId="{DC46B49C-6F25-4686-8FD0-93B4688E3BCB}">
      <dsp:nvSpPr>
        <dsp:cNvPr id="0" name=""/>
        <dsp:cNvSpPr/>
      </dsp:nvSpPr>
      <dsp:spPr>
        <a:xfrm>
          <a:off x="746316" y="1098645"/>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Afternoon slump: Orders decrease after 1 PM.</a:t>
          </a:r>
          <a:endParaRPr lang="en-IN" sz="1500" kern="1200" dirty="0">
            <a:latin typeface="Times New Roman" panose="02020603050405020304" pitchFamily="18" charset="0"/>
            <a:cs typeface="Times New Roman" panose="02020603050405020304" pitchFamily="18" charset="0"/>
          </a:endParaRPr>
        </a:p>
      </dsp:txBody>
      <dsp:txXfrm>
        <a:off x="746316" y="1098645"/>
        <a:ext cx="1567627" cy="940576"/>
      </dsp:txXfrm>
    </dsp:sp>
    <dsp:sp modelId="{7185091A-932B-4F09-B069-D68F80DE7F79}">
      <dsp:nvSpPr>
        <dsp:cNvPr id="0" name=""/>
        <dsp:cNvSpPr/>
      </dsp:nvSpPr>
      <dsp:spPr>
        <a:xfrm>
          <a:off x="2470706" y="1098645"/>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Dinner recovery: Moderate order increase around 5-7 PM.</a:t>
          </a:r>
          <a:endParaRPr lang="en-IN" sz="1500" kern="1200" dirty="0">
            <a:latin typeface="Times New Roman" panose="02020603050405020304" pitchFamily="18" charset="0"/>
            <a:cs typeface="Times New Roman" panose="02020603050405020304" pitchFamily="18" charset="0"/>
          </a:endParaRPr>
        </a:p>
      </dsp:txBody>
      <dsp:txXfrm>
        <a:off x="2470706" y="1098645"/>
        <a:ext cx="1567627" cy="940576"/>
      </dsp:txXfrm>
    </dsp:sp>
    <dsp:sp modelId="{CEF09B9F-AE0A-4EAC-B24C-281B9E879225}">
      <dsp:nvSpPr>
        <dsp:cNvPr id="0" name=""/>
        <dsp:cNvSpPr/>
      </dsp:nvSpPr>
      <dsp:spPr>
        <a:xfrm>
          <a:off x="746316" y="2195984"/>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Late night decline: Drastic drop after 9 PM.</a:t>
          </a:r>
          <a:endParaRPr lang="en-IN" sz="1500" kern="1200" dirty="0">
            <a:latin typeface="Times New Roman" panose="02020603050405020304" pitchFamily="18" charset="0"/>
            <a:cs typeface="Times New Roman" panose="02020603050405020304" pitchFamily="18" charset="0"/>
          </a:endParaRPr>
        </a:p>
      </dsp:txBody>
      <dsp:txXfrm>
        <a:off x="746316" y="2195984"/>
        <a:ext cx="1567627" cy="940576"/>
      </dsp:txXfrm>
    </dsp:sp>
    <dsp:sp modelId="{244A0D21-94A2-48C3-B3F4-7F8C78F3CEAC}">
      <dsp:nvSpPr>
        <dsp:cNvPr id="0" name=""/>
        <dsp:cNvSpPr/>
      </dsp:nvSpPr>
      <dsp:spPr>
        <a:xfrm>
          <a:off x="2470706" y="2195984"/>
          <a:ext cx="1567627" cy="94057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Minimal early orders: Very few at 10 AM.</a:t>
          </a:r>
          <a:endParaRPr lang="en-IN" sz="1500" kern="1200" dirty="0">
            <a:latin typeface="Times New Roman" panose="02020603050405020304" pitchFamily="18" charset="0"/>
            <a:cs typeface="Times New Roman" panose="02020603050405020304" pitchFamily="18" charset="0"/>
          </a:endParaRPr>
        </a:p>
      </dsp:txBody>
      <dsp:txXfrm>
        <a:off x="2470706" y="2195984"/>
        <a:ext cx="1567627" cy="940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3EAE-D7C6-45D7-B23A-E2AF86F41A6E}">
      <dsp:nvSpPr>
        <dsp:cNvPr id="0" name=""/>
        <dsp:cNvSpPr/>
      </dsp:nvSpPr>
      <dsp:spPr>
        <a:xfrm>
          <a:off x="3" y="0"/>
          <a:ext cx="12003264" cy="1678615"/>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7F865-0175-482D-A38C-E559A909B666}">
      <dsp:nvSpPr>
        <dsp:cNvPr id="0" name=""/>
        <dsp:cNvSpPr/>
      </dsp:nvSpPr>
      <dsp:spPr>
        <a:xfrm>
          <a:off x="10549" y="239105"/>
          <a:ext cx="945960"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American Cuisine: Steady daytime demand. </a:t>
          </a:r>
          <a:endParaRPr lang="en-IN" sz="1400" kern="1200" dirty="0">
            <a:latin typeface="Times New Roman" panose="02020603050405020304" pitchFamily="18" charset="0"/>
            <a:cs typeface="Times New Roman" panose="02020603050405020304" pitchFamily="18" charset="0"/>
          </a:endParaRPr>
        </a:p>
      </dsp:txBody>
      <dsp:txXfrm>
        <a:off x="56727" y="285283"/>
        <a:ext cx="853604" cy="1108048"/>
      </dsp:txXfrm>
    </dsp:sp>
    <dsp:sp modelId="{A59BF701-E8A6-4DE0-8910-F74B9590F424}">
      <dsp:nvSpPr>
        <dsp:cNvPr id="0" name=""/>
        <dsp:cNvSpPr/>
      </dsp:nvSpPr>
      <dsp:spPr>
        <a:xfrm>
          <a:off x="1114170" y="206979"/>
          <a:ext cx="945960" cy="126465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American Cuisine: Slightly higher evening orders.</a:t>
          </a:r>
          <a:endParaRPr lang="en-IN" sz="1400" kern="1200" dirty="0">
            <a:latin typeface="Times New Roman" panose="02020603050405020304" pitchFamily="18" charset="0"/>
            <a:cs typeface="Times New Roman" panose="02020603050405020304" pitchFamily="18" charset="0"/>
          </a:endParaRPr>
        </a:p>
      </dsp:txBody>
      <dsp:txXfrm>
        <a:off x="1160348" y="253157"/>
        <a:ext cx="853604" cy="1172299"/>
      </dsp:txXfrm>
    </dsp:sp>
    <dsp:sp modelId="{9BD3099B-E77A-40BF-BECA-450BFB5BF481}">
      <dsp:nvSpPr>
        <dsp:cNvPr id="0" name=""/>
        <dsp:cNvSpPr/>
      </dsp:nvSpPr>
      <dsp:spPr>
        <a:xfrm>
          <a:off x="2217791" y="249509"/>
          <a:ext cx="945960" cy="1179596"/>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American Cuisine: Significant drop-off at night.</a:t>
          </a:r>
          <a:endParaRPr lang="en-IN" sz="1400" kern="1200" dirty="0">
            <a:latin typeface="Times New Roman" panose="02020603050405020304" pitchFamily="18" charset="0"/>
            <a:cs typeface="Times New Roman" panose="02020603050405020304" pitchFamily="18" charset="0"/>
          </a:endParaRPr>
        </a:p>
      </dsp:txBody>
      <dsp:txXfrm>
        <a:off x="2263969" y="295687"/>
        <a:ext cx="853604" cy="1087240"/>
      </dsp:txXfrm>
    </dsp:sp>
    <dsp:sp modelId="{092F6216-7CEE-42A5-BF6C-69B7BE337CB4}">
      <dsp:nvSpPr>
        <dsp:cNvPr id="0" name=""/>
        <dsp:cNvSpPr/>
      </dsp:nvSpPr>
      <dsp:spPr>
        <a:xfrm>
          <a:off x="3321412" y="239105"/>
          <a:ext cx="945960"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Asian Cuisine: Highest demand at lunchtime.</a:t>
          </a:r>
          <a:endParaRPr lang="en-IN" sz="1400" kern="1200" dirty="0">
            <a:latin typeface="Times New Roman" panose="02020603050405020304" pitchFamily="18" charset="0"/>
            <a:cs typeface="Times New Roman" panose="02020603050405020304" pitchFamily="18" charset="0"/>
          </a:endParaRPr>
        </a:p>
      </dsp:txBody>
      <dsp:txXfrm>
        <a:off x="3367590" y="285283"/>
        <a:ext cx="853604" cy="1108048"/>
      </dsp:txXfrm>
    </dsp:sp>
    <dsp:sp modelId="{E1D008BD-D53F-4238-9827-FF087A0E3DFA}">
      <dsp:nvSpPr>
        <dsp:cNvPr id="0" name=""/>
        <dsp:cNvSpPr/>
      </dsp:nvSpPr>
      <dsp:spPr>
        <a:xfrm>
          <a:off x="4425033" y="238876"/>
          <a:ext cx="945960" cy="12008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Asian Cuisine: High evening popularity.</a:t>
          </a:r>
          <a:endParaRPr lang="en-IN" sz="1400" kern="1200" dirty="0">
            <a:latin typeface="Times New Roman" panose="02020603050405020304" pitchFamily="18" charset="0"/>
            <a:cs typeface="Times New Roman" panose="02020603050405020304" pitchFamily="18" charset="0"/>
          </a:endParaRPr>
        </a:p>
      </dsp:txBody>
      <dsp:txXfrm>
        <a:off x="4471211" y="285054"/>
        <a:ext cx="853604" cy="1108505"/>
      </dsp:txXfrm>
    </dsp:sp>
    <dsp:sp modelId="{58B97896-FD29-4D9C-86D3-E5F41906EF9D}">
      <dsp:nvSpPr>
        <dsp:cNvPr id="0" name=""/>
        <dsp:cNvSpPr/>
      </dsp:nvSpPr>
      <dsp:spPr>
        <a:xfrm>
          <a:off x="5528655" y="238876"/>
          <a:ext cx="945960" cy="12008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Asian Cuisine: Consistent night-time interest.</a:t>
          </a:r>
          <a:endParaRPr lang="en-IN" sz="1400" kern="1200" dirty="0">
            <a:latin typeface="Times New Roman" panose="02020603050405020304" pitchFamily="18" charset="0"/>
            <a:cs typeface="Times New Roman" panose="02020603050405020304" pitchFamily="18" charset="0"/>
          </a:endParaRPr>
        </a:p>
      </dsp:txBody>
      <dsp:txXfrm>
        <a:off x="5574833" y="285054"/>
        <a:ext cx="853604" cy="1108505"/>
      </dsp:txXfrm>
    </dsp:sp>
    <dsp:sp modelId="{252DB7E2-635D-489D-A7E9-841832017DC6}">
      <dsp:nvSpPr>
        <dsp:cNvPr id="0" name=""/>
        <dsp:cNvSpPr/>
      </dsp:nvSpPr>
      <dsp:spPr>
        <a:xfrm>
          <a:off x="6632276" y="249509"/>
          <a:ext cx="945960" cy="1179596"/>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Italian Cuisine: Moderate lunch demand.</a:t>
          </a:r>
          <a:endParaRPr lang="en-IN" sz="1400" kern="1200" dirty="0">
            <a:latin typeface="Times New Roman" panose="02020603050405020304" pitchFamily="18" charset="0"/>
            <a:cs typeface="Times New Roman" panose="02020603050405020304" pitchFamily="18" charset="0"/>
          </a:endParaRPr>
        </a:p>
      </dsp:txBody>
      <dsp:txXfrm>
        <a:off x="6678454" y="295687"/>
        <a:ext cx="853604" cy="1087240"/>
      </dsp:txXfrm>
    </dsp:sp>
    <dsp:sp modelId="{5EF9E027-2F03-4A78-AFCC-02AA2F0C3E9F}">
      <dsp:nvSpPr>
        <dsp:cNvPr id="0" name=""/>
        <dsp:cNvSpPr/>
      </dsp:nvSpPr>
      <dsp:spPr>
        <a:xfrm>
          <a:off x="7735897" y="249509"/>
          <a:ext cx="945960" cy="1179596"/>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Italian Cuisine: Slightly lower in evening.</a:t>
          </a:r>
          <a:endParaRPr lang="en-IN" sz="1400" kern="1200" dirty="0">
            <a:latin typeface="Times New Roman" panose="02020603050405020304" pitchFamily="18" charset="0"/>
            <a:cs typeface="Times New Roman" panose="02020603050405020304" pitchFamily="18" charset="0"/>
          </a:endParaRPr>
        </a:p>
      </dsp:txBody>
      <dsp:txXfrm>
        <a:off x="7782075" y="295687"/>
        <a:ext cx="853604" cy="1087240"/>
      </dsp:txXfrm>
    </dsp:sp>
    <dsp:sp modelId="{D4EEC99E-ECD6-4BDC-B978-057738934FB2}">
      <dsp:nvSpPr>
        <dsp:cNvPr id="0" name=""/>
        <dsp:cNvSpPr/>
      </dsp:nvSpPr>
      <dsp:spPr>
        <a:xfrm>
          <a:off x="8839518" y="260141"/>
          <a:ext cx="945960" cy="115833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Italian Cuisine: Low late-night interest.</a:t>
          </a:r>
          <a:endParaRPr lang="en-IN" sz="1400" kern="1200" dirty="0">
            <a:latin typeface="Times New Roman" panose="02020603050405020304" pitchFamily="18" charset="0"/>
            <a:cs typeface="Times New Roman" panose="02020603050405020304" pitchFamily="18" charset="0"/>
          </a:endParaRPr>
        </a:p>
      </dsp:txBody>
      <dsp:txXfrm>
        <a:off x="8885696" y="306319"/>
        <a:ext cx="853604" cy="1065975"/>
      </dsp:txXfrm>
    </dsp:sp>
    <dsp:sp modelId="{5CA717C8-3C28-4298-993E-6DB5A32161D7}">
      <dsp:nvSpPr>
        <dsp:cNvPr id="0" name=""/>
        <dsp:cNvSpPr/>
      </dsp:nvSpPr>
      <dsp:spPr>
        <a:xfrm>
          <a:off x="9943139" y="96402"/>
          <a:ext cx="945960" cy="1485809"/>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Mexican Cuisine: Consistent lunch and dinner orders.</a:t>
          </a:r>
          <a:endParaRPr lang="en-IN" sz="1400" kern="1200" dirty="0">
            <a:latin typeface="Times New Roman" panose="02020603050405020304" pitchFamily="18" charset="0"/>
            <a:cs typeface="Times New Roman" panose="02020603050405020304" pitchFamily="18" charset="0"/>
          </a:endParaRPr>
        </a:p>
      </dsp:txBody>
      <dsp:txXfrm>
        <a:off x="9989317" y="142580"/>
        <a:ext cx="853604" cy="1393453"/>
      </dsp:txXfrm>
    </dsp:sp>
    <dsp:sp modelId="{E06B7BEC-0019-46A0-B197-54D62DA4688C}">
      <dsp:nvSpPr>
        <dsp:cNvPr id="0" name=""/>
        <dsp:cNvSpPr/>
      </dsp:nvSpPr>
      <dsp:spPr>
        <a:xfrm>
          <a:off x="11046760" y="185715"/>
          <a:ext cx="945960" cy="130718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Mexican Cuisine: Lower demand at night.</a:t>
          </a:r>
          <a:endParaRPr lang="en-IN" sz="1400" kern="1200" dirty="0">
            <a:latin typeface="Times New Roman" panose="02020603050405020304" pitchFamily="18" charset="0"/>
            <a:cs typeface="Times New Roman" panose="02020603050405020304" pitchFamily="18" charset="0"/>
          </a:endParaRPr>
        </a:p>
      </dsp:txBody>
      <dsp:txXfrm>
        <a:off x="11092938" y="231893"/>
        <a:ext cx="853604" cy="1214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6BF88-4733-407C-B768-28687C73CE19}">
      <dsp:nvSpPr>
        <dsp:cNvPr id="0" name=""/>
        <dsp:cNvSpPr/>
      </dsp:nvSpPr>
      <dsp:spPr>
        <a:xfrm>
          <a:off x="0" y="379326"/>
          <a:ext cx="1545477" cy="92728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High-end items moderately favoured.</a:t>
          </a:r>
        </a:p>
      </dsp:txBody>
      <dsp:txXfrm>
        <a:off x="0" y="379326"/>
        <a:ext cx="1545477" cy="927286"/>
      </dsp:txXfrm>
    </dsp:sp>
    <dsp:sp modelId="{8E409FED-335F-42A8-B5F6-AB0DFC766B75}">
      <dsp:nvSpPr>
        <dsp:cNvPr id="0" name=""/>
        <dsp:cNvSpPr/>
      </dsp:nvSpPr>
      <dsp:spPr>
        <a:xfrm>
          <a:off x="1700025" y="379326"/>
          <a:ext cx="1545477" cy="92728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Medium-priced items drive sales.</a:t>
          </a:r>
        </a:p>
      </dsp:txBody>
      <dsp:txXfrm>
        <a:off x="1700025" y="379326"/>
        <a:ext cx="1545477" cy="927286"/>
      </dsp:txXfrm>
    </dsp:sp>
    <dsp:sp modelId="{DC46B49C-6F25-4686-8FD0-93B4688E3BCB}">
      <dsp:nvSpPr>
        <dsp:cNvPr id="0" name=""/>
        <dsp:cNvSpPr/>
      </dsp:nvSpPr>
      <dsp:spPr>
        <a:xfrm>
          <a:off x="3400051" y="379326"/>
          <a:ext cx="1545477" cy="92728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Low-priced items retain niche.</a:t>
          </a:r>
        </a:p>
      </dsp:txBody>
      <dsp:txXfrm>
        <a:off x="3400051" y="379326"/>
        <a:ext cx="1545477" cy="927286"/>
      </dsp:txXfrm>
    </dsp:sp>
    <dsp:sp modelId="{7185091A-932B-4F09-B069-D68F80DE7F79}">
      <dsp:nvSpPr>
        <dsp:cNvPr id="0" name=""/>
        <dsp:cNvSpPr/>
      </dsp:nvSpPr>
      <dsp:spPr>
        <a:xfrm>
          <a:off x="850012" y="1461161"/>
          <a:ext cx="1545477" cy="92728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Customer preference toward affordable options</a:t>
          </a:r>
          <a:endParaRPr lang="en-IN" sz="1500" kern="1200" dirty="0">
            <a:latin typeface="Times New Roman" panose="02020603050405020304" pitchFamily="18" charset="0"/>
            <a:cs typeface="Times New Roman" panose="02020603050405020304" pitchFamily="18" charset="0"/>
          </a:endParaRPr>
        </a:p>
      </dsp:txBody>
      <dsp:txXfrm>
        <a:off x="850012" y="1461161"/>
        <a:ext cx="1545477" cy="927286"/>
      </dsp:txXfrm>
    </dsp:sp>
    <dsp:sp modelId="{CEF09B9F-AE0A-4EAC-B24C-281B9E879225}">
      <dsp:nvSpPr>
        <dsp:cNvPr id="0" name=""/>
        <dsp:cNvSpPr/>
      </dsp:nvSpPr>
      <dsp:spPr>
        <a:xfrm>
          <a:off x="2550038" y="1461161"/>
          <a:ext cx="1545477" cy="92728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Opportunity for mid-tier variety.</a:t>
          </a:r>
        </a:p>
      </dsp:txBody>
      <dsp:txXfrm>
        <a:off x="2550038" y="1461161"/>
        <a:ext cx="1545477" cy="9272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FB1C-93D6-438A-81B9-7438F4C9CD3D}">
      <dsp:nvSpPr>
        <dsp:cNvPr id="0" name=""/>
        <dsp:cNvSpPr/>
      </dsp:nvSpPr>
      <dsp:spPr>
        <a:xfrm>
          <a:off x="0" y="278155"/>
          <a:ext cx="4895183" cy="352800"/>
        </a:xfrm>
        <a:prstGeom prst="rect">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59B55B-7B4E-40C7-BF33-6B45DAC3AC62}">
      <dsp:nvSpPr>
        <dsp:cNvPr id="0" name=""/>
        <dsp:cNvSpPr/>
      </dsp:nvSpPr>
      <dsp:spPr>
        <a:xfrm>
          <a:off x="244759" y="71515"/>
          <a:ext cx="3426628" cy="41328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18" tIns="0" rIns="129518"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Asian: January leads with 1716.</a:t>
          </a:r>
          <a:endParaRPr lang="en-IN" sz="1200" kern="1200" dirty="0">
            <a:latin typeface="Times New Roman" panose="02020603050405020304" pitchFamily="18" charset="0"/>
            <a:cs typeface="Times New Roman" panose="02020603050405020304" pitchFamily="18" charset="0"/>
          </a:endParaRPr>
        </a:p>
      </dsp:txBody>
      <dsp:txXfrm>
        <a:off x="264934" y="91690"/>
        <a:ext cx="3386278" cy="372930"/>
      </dsp:txXfrm>
    </dsp:sp>
    <dsp:sp modelId="{1BC08359-38A1-4D0D-BC11-191C4BF2F0F3}">
      <dsp:nvSpPr>
        <dsp:cNvPr id="0" name=""/>
        <dsp:cNvSpPr/>
      </dsp:nvSpPr>
      <dsp:spPr>
        <a:xfrm>
          <a:off x="0" y="913195"/>
          <a:ext cx="4895183" cy="352800"/>
        </a:xfrm>
        <a:prstGeom prst="rect">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0F5C1-F02E-4B4F-AFBC-B429F476A089}">
      <dsp:nvSpPr>
        <dsp:cNvPr id="0" name=""/>
        <dsp:cNvSpPr/>
      </dsp:nvSpPr>
      <dsp:spPr>
        <a:xfrm>
          <a:off x="244759" y="706555"/>
          <a:ext cx="3426628" cy="41328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18" tIns="0" rIns="129518"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Italian: March sees 1039 orders, highest.</a:t>
          </a:r>
          <a:endParaRPr lang="en-IN" sz="1200" kern="1200" dirty="0">
            <a:latin typeface="Times New Roman" panose="02020603050405020304" pitchFamily="18" charset="0"/>
            <a:cs typeface="Times New Roman" panose="02020603050405020304" pitchFamily="18" charset="0"/>
          </a:endParaRPr>
        </a:p>
      </dsp:txBody>
      <dsp:txXfrm>
        <a:off x="264934" y="726730"/>
        <a:ext cx="3386278" cy="372930"/>
      </dsp:txXfrm>
    </dsp:sp>
    <dsp:sp modelId="{2A8AC0AF-1996-4D3F-AD86-DEE55186542F}">
      <dsp:nvSpPr>
        <dsp:cNvPr id="0" name=""/>
        <dsp:cNvSpPr/>
      </dsp:nvSpPr>
      <dsp:spPr>
        <a:xfrm>
          <a:off x="0" y="1548235"/>
          <a:ext cx="4895183" cy="352800"/>
        </a:xfrm>
        <a:prstGeom prst="rect">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F3FF9F-7EBA-4A66-AAD6-0FD1DD4F2FC0}">
      <dsp:nvSpPr>
        <dsp:cNvPr id="0" name=""/>
        <dsp:cNvSpPr/>
      </dsp:nvSpPr>
      <dsp:spPr>
        <a:xfrm>
          <a:off x="244759" y="1341595"/>
          <a:ext cx="3426628" cy="41328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18" tIns="0" rIns="129518"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Mexican: March reaches 1001 orders.</a:t>
          </a:r>
          <a:endParaRPr lang="en-IN" sz="1200" kern="1200" dirty="0">
            <a:latin typeface="Times New Roman" panose="02020603050405020304" pitchFamily="18" charset="0"/>
            <a:cs typeface="Times New Roman" panose="02020603050405020304" pitchFamily="18" charset="0"/>
          </a:endParaRPr>
        </a:p>
      </dsp:txBody>
      <dsp:txXfrm>
        <a:off x="264934" y="1361770"/>
        <a:ext cx="3386278" cy="372930"/>
      </dsp:txXfrm>
    </dsp:sp>
    <dsp:sp modelId="{39D8E00A-1F10-46D9-A3C3-8B61FD278C38}">
      <dsp:nvSpPr>
        <dsp:cNvPr id="0" name=""/>
        <dsp:cNvSpPr/>
      </dsp:nvSpPr>
      <dsp:spPr>
        <a:xfrm>
          <a:off x="0" y="2183275"/>
          <a:ext cx="4895183" cy="352800"/>
        </a:xfrm>
        <a:prstGeom prst="rect">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ACBEA0-7CCD-46F9-90B0-7A2AD1F16612}">
      <dsp:nvSpPr>
        <dsp:cNvPr id="0" name=""/>
        <dsp:cNvSpPr/>
      </dsp:nvSpPr>
      <dsp:spPr>
        <a:xfrm>
          <a:off x="244759" y="1976635"/>
          <a:ext cx="3426628" cy="41328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18" tIns="0" rIns="129518"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American: March has 980 orders, highest.</a:t>
          </a:r>
          <a:endParaRPr lang="en-IN" sz="1200" kern="1200" dirty="0">
            <a:latin typeface="Times New Roman" panose="02020603050405020304" pitchFamily="18" charset="0"/>
            <a:cs typeface="Times New Roman" panose="02020603050405020304" pitchFamily="18" charset="0"/>
          </a:endParaRPr>
        </a:p>
      </dsp:txBody>
      <dsp:txXfrm>
        <a:off x="264934" y="1996810"/>
        <a:ext cx="3386278" cy="372930"/>
      </dsp:txXfrm>
    </dsp:sp>
    <dsp:sp modelId="{086B3020-5B31-42D5-BC1B-359869735119}">
      <dsp:nvSpPr>
        <dsp:cNvPr id="0" name=""/>
        <dsp:cNvSpPr/>
      </dsp:nvSpPr>
      <dsp:spPr>
        <a:xfrm>
          <a:off x="0" y="2818315"/>
          <a:ext cx="4895183" cy="352800"/>
        </a:xfrm>
        <a:prstGeom prst="rect">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DBF01-B1E4-47E0-9DDB-FE0C771215BC}">
      <dsp:nvSpPr>
        <dsp:cNvPr id="0" name=""/>
        <dsp:cNvSpPr/>
      </dsp:nvSpPr>
      <dsp:spPr>
        <a:xfrm>
          <a:off x="244759" y="2611675"/>
          <a:ext cx="3426628" cy="413280"/>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18" tIns="0" rIns="129518" bIns="0" numCol="1" spcCol="1270" anchor="ctr" anchorCtr="0">
          <a:noAutofit/>
        </a:bodyPr>
        <a:lstStyle/>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Trends: Asian declines; Italian, Mexican grow.</a:t>
          </a:r>
        </a:p>
      </dsp:txBody>
      <dsp:txXfrm>
        <a:off x="264934" y="2631850"/>
        <a:ext cx="3386278"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FEFA3-2B3C-4BD2-B72D-C966E156F43A}">
      <dsp:nvSpPr>
        <dsp:cNvPr id="0" name=""/>
        <dsp:cNvSpPr/>
      </dsp:nvSpPr>
      <dsp:spPr>
        <a:xfrm>
          <a:off x="0" y="469733"/>
          <a:ext cx="1475374" cy="88522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Asian Cuisine: January peaks at $184,984.8.</a:t>
          </a:r>
          <a:endParaRPr lang="en-IN" sz="1400" kern="1200" dirty="0">
            <a:latin typeface="Times New Roman" panose="02020603050405020304" pitchFamily="18" charset="0"/>
            <a:cs typeface="Times New Roman" panose="02020603050405020304" pitchFamily="18" charset="0"/>
          </a:endParaRPr>
        </a:p>
      </dsp:txBody>
      <dsp:txXfrm>
        <a:off x="0" y="469733"/>
        <a:ext cx="1475374" cy="885225"/>
      </dsp:txXfrm>
    </dsp:sp>
    <dsp:sp modelId="{47D658AC-E013-4D24-85D1-A80603DE2D12}">
      <dsp:nvSpPr>
        <dsp:cNvPr id="0" name=""/>
        <dsp:cNvSpPr/>
      </dsp:nvSpPr>
      <dsp:spPr>
        <a:xfrm>
          <a:off x="1622912" y="469733"/>
          <a:ext cx="1475374" cy="88522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American Cuisine: Lowest sales in January (44092).</a:t>
          </a:r>
          <a:endParaRPr lang="en-IN" sz="1400" kern="1200" dirty="0">
            <a:latin typeface="Times New Roman" panose="02020603050405020304" pitchFamily="18" charset="0"/>
            <a:cs typeface="Times New Roman" panose="02020603050405020304" pitchFamily="18" charset="0"/>
          </a:endParaRPr>
        </a:p>
      </dsp:txBody>
      <dsp:txXfrm>
        <a:off x="1622912" y="469733"/>
        <a:ext cx="1475374" cy="885225"/>
      </dsp:txXfrm>
    </dsp:sp>
    <dsp:sp modelId="{8FC0E643-1D88-4D35-8611-DD138B44F197}">
      <dsp:nvSpPr>
        <dsp:cNvPr id="0" name=""/>
        <dsp:cNvSpPr/>
      </dsp:nvSpPr>
      <dsp:spPr>
        <a:xfrm>
          <a:off x="3245824" y="469733"/>
          <a:ext cx="1475374" cy="88522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Italian Cuisine: February's high at $144,720.</a:t>
          </a:r>
          <a:endParaRPr lang="en-IN" sz="1400" kern="1200" dirty="0">
            <a:latin typeface="Times New Roman" panose="02020603050405020304" pitchFamily="18" charset="0"/>
            <a:cs typeface="Times New Roman" panose="02020603050405020304" pitchFamily="18" charset="0"/>
          </a:endParaRPr>
        </a:p>
      </dsp:txBody>
      <dsp:txXfrm>
        <a:off x="3245824" y="469733"/>
        <a:ext cx="1475374" cy="885225"/>
      </dsp:txXfrm>
    </dsp:sp>
    <dsp:sp modelId="{6026AEDC-97CE-4C07-B837-6BE41A5B2372}">
      <dsp:nvSpPr>
        <dsp:cNvPr id="0" name=""/>
        <dsp:cNvSpPr/>
      </dsp:nvSpPr>
      <dsp:spPr>
        <a:xfrm>
          <a:off x="811456" y="1502496"/>
          <a:ext cx="1475374" cy="88522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Mexican Cuisine: Steady growth, March at 106306.2.</a:t>
          </a:r>
          <a:endParaRPr lang="en-IN" sz="1400" kern="1200" dirty="0">
            <a:latin typeface="Times New Roman" panose="02020603050405020304" pitchFamily="18" charset="0"/>
            <a:cs typeface="Times New Roman" panose="02020603050405020304" pitchFamily="18" charset="0"/>
          </a:endParaRPr>
        </a:p>
      </dsp:txBody>
      <dsp:txXfrm>
        <a:off x="811456" y="1502496"/>
        <a:ext cx="1475374" cy="885225"/>
      </dsp:txXfrm>
    </dsp:sp>
    <dsp:sp modelId="{6476F054-50C6-43C2-8F8B-B4DAFC6E35E7}">
      <dsp:nvSpPr>
        <dsp:cNvPr id="0" name=""/>
        <dsp:cNvSpPr/>
      </dsp:nvSpPr>
      <dsp:spPr>
        <a:xfrm>
          <a:off x="2434368" y="1502496"/>
          <a:ext cx="1475374" cy="88522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Sales Trend: Asian declining; Italian fluctuating.</a:t>
          </a:r>
          <a:endParaRPr lang="en-IN" sz="1400" kern="1200" dirty="0">
            <a:latin typeface="Times New Roman" panose="02020603050405020304" pitchFamily="18" charset="0"/>
            <a:cs typeface="Times New Roman" panose="02020603050405020304" pitchFamily="18" charset="0"/>
          </a:endParaRPr>
        </a:p>
      </dsp:txBody>
      <dsp:txXfrm>
        <a:off x="2434368" y="1502496"/>
        <a:ext cx="1475374" cy="885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0B467-6F8F-42E9-BEBE-613190F53971}">
      <dsp:nvSpPr>
        <dsp:cNvPr id="0" name=""/>
        <dsp:cNvSpPr/>
      </dsp:nvSpPr>
      <dsp:spPr>
        <a:xfrm>
          <a:off x="862012" y="0"/>
          <a:ext cx="9888260" cy="1453279"/>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E0D4F-B5B9-4A6A-96DE-B0B126738754}">
      <dsp:nvSpPr>
        <dsp:cNvPr id="0" name=""/>
        <dsp:cNvSpPr/>
      </dsp:nvSpPr>
      <dsp:spPr>
        <a:xfrm>
          <a:off x="5680"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Korean Beef Bowl: Highest in January at 234.</a:t>
          </a:r>
          <a:endParaRPr lang="en-IN" sz="1000" kern="1200" dirty="0">
            <a:latin typeface="Times New Roman" panose="02020603050405020304" pitchFamily="18" charset="0"/>
            <a:cs typeface="Times New Roman" panose="02020603050405020304" pitchFamily="18" charset="0"/>
          </a:endParaRPr>
        </a:p>
      </dsp:txBody>
      <dsp:txXfrm>
        <a:off x="34057" y="464360"/>
        <a:ext cx="1211088" cy="524557"/>
      </dsp:txXfrm>
    </dsp:sp>
    <dsp:sp modelId="{448BCF2F-C9BF-4454-AB2A-A9752C407A8E}">
      <dsp:nvSpPr>
        <dsp:cNvPr id="0" name=""/>
        <dsp:cNvSpPr/>
      </dsp:nvSpPr>
      <dsp:spPr>
        <a:xfrm>
          <a:off x="1484829"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Orange Chicken: Sales drop to 144 in February.</a:t>
          </a:r>
          <a:endParaRPr lang="en-IN" sz="1000" kern="1200" dirty="0">
            <a:latin typeface="Times New Roman" panose="02020603050405020304" pitchFamily="18" charset="0"/>
            <a:cs typeface="Times New Roman" panose="02020603050405020304" pitchFamily="18" charset="0"/>
          </a:endParaRPr>
        </a:p>
      </dsp:txBody>
      <dsp:txXfrm>
        <a:off x="1513206" y="464360"/>
        <a:ext cx="1211088" cy="524557"/>
      </dsp:txXfrm>
    </dsp:sp>
    <dsp:sp modelId="{38411FED-E7C1-4241-867F-AE8A4D723A39}">
      <dsp:nvSpPr>
        <dsp:cNvPr id="0" name=""/>
        <dsp:cNvSpPr/>
      </dsp:nvSpPr>
      <dsp:spPr>
        <a:xfrm>
          <a:off x="2963978"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Pork Ramen: 189 sold in January, lowest in March.</a:t>
          </a:r>
          <a:endParaRPr lang="en-IN" sz="1000" kern="1200" dirty="0">
            <a:latin typeface="Times New Roman" panose="02020603050405020304" pitchFamily="18" charset="0"/>
            <a:cs typeface="Times New Roman" panose="02020603050405020304" pitchFamily="18" charset="0"/>
          </a:endParaRPr>
        </a:p>
      </dsp:txBody>
      <dsp:txXfrm>
        <a:off x="2992355" y="464360"/>
        <a:ext cx="1211088" cy="524557"/>
      </dsp:txXfrm>
    </dsp:sp>
    <dsp:sp modelId="{1A7865F5-D6BB-4D91-9337-1CF5224562D6}">
      <dsp:nvSpPr>
        <dsp:cNvPr id="0" name=""/>
        <dsp:cNvSpPr/>
      </dsp:nvSpPr>
      <dsp:spPr>
        <a:xfrm>
          <a:off x="4443128"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Edamame: 295 sold in January, declined to 184.</a:t>
          </a:r>
          <a:endParaRPr lang="en-IN" sz="1000" kern="1200" dirty="0">
            <a:latin typeface="Times New Roman" panose="02020603050405020304" pitchFamily="18" charset="0"/>
            <a:cs typeface="Times New Roman" panose="02020603050405020304" pitchFamily="18" charset="0"/>
          </a:endParaRPr>
        </a:p>
      </dsp:txBody>
      <dsp:txXfrm>
        <a:off x="4471505" y="464360"/>
        <a:ext cx="1211088" cy="524557"/>
      </dsp:txXfrm>
    </dsp:sp>
    <dsp:sp modelId="{B2BF0B33-9234-44AB-AA2B-DF2E2CBD25AC}">
      <dsp:nvSpPr>
        <dsp:cNvPr id="0" name=""/>
        <dsp:cNvSpPr/>
      </dsp:nvSpPr>
      <dsp:spPr>
        <a:xfrm>
          <a:off x="5922277"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Potstickers: Significant drop from 159 to 63.</a:t>
          </a:r>
          <a:endParaRPr lang="en-IN" sz="1000" kern="1200" dirty="0">
            <a:latin typeface="Times New Roman" panose="02020603050405020304" pitchFamily="18" charset="0"/>
            <a:cs typeface="Times New Roman" panose="02020603050405020304" pitchFamily="18" charset="0"/>
          </a:endParaRPr>
        </a:p>
      </dsp:txBody>
      <dsp:txXfrm>
        <a:off x="5950654" y="464360"/>
        <a:ext cx="1211088" cy="524557"/>
      </dsp:txXfrm>
    </dsp:sp>
    <dsp:sp modelId="{5646129E-CBC1-440C-9340-16079E576CA9}">
      <dsp:nvSpPr>
        <dsp:cNvPr id="0" name=""/>
        <dsp:cNvSpPr/>
      </dsp:nvSpPr>
      <dsp:spPr>
        <a:xfrm>
          <a:off x="7401426"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California Roll: Peaks at 210, lowest in March at 107.</a:t>
          </a:r>
          <a:endParaRPr lang="en-IN" sz="1000" kern="1200" dirty="0">
            <a:latin typeface="Times New Roman" panose="02020603050405020304" pitchFamily="18" charset="0"/>
            <a:cs typeface="Times New Roman" panose="02020603050405020304" pitchFamily="18" charset="0"/>
          </a:endParaRPr>
        </a:p>
      </dsp:txBody>
      <dsp:txXfrm>
        <a:off x="7429803" y="464360"/>
        <a:ext cx="1211088" cy="524557"/>
      </dsp:txXfrm>
    </dsp:sp>
    <dsp:sp modelId="{184375BA-F442-4424-82A5-0295EEBE0FAF}">
      <dsp:nvSpPr>
        <dsp:cNvPr id="0" name=""/>
        <dsp:cNvSpPr/>
      </dsp:nvSpPr>
      <dsp:spPr>
        <a:xfrm>
          <a:off x="8880576"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Salmon Roll: Fluctuating sales, 175 highest in January.</a:t>
          </a:r>
          <a:endParaRPr lang="en-IN" sz="1000" kern="1200" dirty="0">
            <a:latin typeface="Times New Roman" panose="02020603050405020304" pitchFamily="18" charset="0"/>
            <a:cs typeface="Times New Roman" panose="02020603050405020304" pitchFamily="18" charset="0"/>
          </a:endParaRPr>
        </a:p>
      </dsp:txBody>
      <dsp:txXfrm>
        <a:off x="8908953" y="464360"/>
        <a:ext cx="1211088" cy="524557"/>
      </dsp:txXfrm>
    </dsp:sp>
    <dsp:sp modelId="{D019D13B-8C5A-410A-B73B-B6E827F3E735}">
      <dsp:nvSpPr>
        <dsp:cNvPr id="0" name=""/>
        <dsp:cNvSpPr/>
      </dsp:nvSpPr>
      <dsp:spPr>
        <a:xfrm>
          <a:off x="10359725" y="435983"/>
          <a:ext cx="1267842" cy="5813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Tofu Pad Thai: 244 sold in January, needs marketing boost.</a:t>
          </a:r>
          <a:endParaRPr lang="en-IN" sz="1000" kern="1200" dirty="0">
            <a:latin typeface="Times New Roman" panose="02020603050405020304" pitchFamily="18" charset="0"/>
            <a:cs typeface="Times New Roman" panose="02020603050405020304" pitchFamily="18" charset="0"/>
          </a:endParaRPr>
        </a:p>
      </dsp:txBody>
      <dsp:txXfrm>
        <a:off x="10388102" y="464360"/>
        <a:ext cx="1211088" cy="5245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3EAE-D7C6-45D7-B23A-E2AF86F41A6E}">
      <dsp:nvSpPr>
        <dsp:cNvPr id="0" name=""/>
        <dsp:cNvSpPr/>
      </dsp:nvSpPr>
      <dsp:spPr>
        <a:xfrm>
          <a:off x="3" y="0"/>
          <a:ext cx="12003264" cy="1678615"/>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7F865-0175-482D-A38C-E559A909B666}">
      <dsp:nvSpPr>
        <dsp:cNvPr id="0" name=""/>
        <dsp:cNvSpPr/>
      </dsp:nvSpPr>
      <dsp:spPr>
        <a:xfrm>
          <a:off x="5860" y="239105"/>
          <a:ext cx="1160472"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Cheese Lasagna: Sales rose from $899 to $1302; orders increased from 58 to 84.</a:t>
          </a:r>
          <a:endParaRPr lang="en-IN" sz="1000" kern="1200" dirty="0">
            <a:latin typeface="Times New Roman" panose="02020603050405020304" pitchFamily="18" charset="0"/>
            <a:cs typeface="Times New Roman" panose="02020603050405020304" pitchFamily="18" charset="0"/>
          </a:endParaRPr>
        </a:p>
      </dsp:txBody>
      <dsp:txXfrm>
        <a:off x="62510" y="295755"/>
        <a:ext cx="1047172" cy="1087104"/>
      </dsp:txXfrm>
    </dsp:sp>
    <dsp:sp modelId="{092F6216-7CEE-42A5-BF6C-69B7BE337CB4}">
      <dsp:nvSpPr>
        <dsp:cNvPr id="0" name=""/>
        <dsp:cNvSpPr/>
      </dsp:nvSpPr>
      <dsp:spPr>
        <a:xfrm>
          <a:off x="1359745" y="239105"/>
          <a:ext cx="1160472"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Chicken Parmesan: Consistent sales above $1,900; orders grew from 106 to 134.</a:t>
          </a:r>
          <a:endParaRPr lang="en-IN" sz="1000" kern="1200" dirty="0">
            <a:latin typeface="Times New Roman" panose="02020603050405020304" pitchFamily="18" charset="0"/>
            <a:cs typeface="Times New Roman" panose="02020603050405020304" pitchFamily="18" charset="0"/>
          </a:endParaRPr>
        </a:p>
      </dsp:txBody>
      <dsp:txXfrm>
        <a:off x="1416395" y="295755"/>
        <a:ext cx="1047172" cy="1087104"/>
      </dsp:txXfrm>
    </dsp:sp>
    <dsp:sp modelId="{2D285385-36E0-4A86-8B4D-C9A73CB0521F}">
      <dsp:nvSpPr>
        <dsp:cNvPr id="0" name=""/>
        <dsp:cNvSpPr/>
      </dsp:nvSpPr>
      <dsp:spPr>
        <a:xfrm>
          <a:off x="2713630" y="239105"/>
          <a:ext cx="1160472"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Eggplant Parmesan: Fluctuating sales, peaked in February at $2508.6; orders increased from 123 to 138.</a:t>
          </a:r>
          <a:endParaRPr lang="en-IN" sz="1000" kern="1200" dirty="0">
            <a:latin typeface="Times New Roman" panose="02020603050405020304" pitchFamily="18" charset="0"/>
            <a:cs typeface="Times New Roman" panose="02020603050405020304" pitchFamily="18" charset="0"/>
          </a:endParaRPr>
        </a:p>
      </dsp:txBody>
      <dsp:txXfrm>
        <a:off x="2770280" y="295755"/>
        <a:ext cx="1047172" cy="1087104"/>
      </dsp:txXfrm>
    </dsp:sp>
    <dsp:sp modelId="{958B46B7-7AEA-41ED-9442-71C0D490532F}">
      <dsp:nvSpPr>
        <dsp:cNvPr id="0" name=""/>
        <dsp:cNvSpPr/>
      </dsp:nvSpPr>
      <dsp:spPr>
        <a:xfrm>
          <a:off x="4067514" y="239105"/>
          <a:ext cx="1160472"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Meat Lasagna: Gradual sales growth; consistent order count increase from 84 to 92.</a:t>
          </a:r>
          <a:endParaRPr lang="en-IN" sz="1000" kern="1200" dirty="0">
            <a:latin typeface="Times New Roman" panose="02020603050405020304" pitchFamily="18" charset="0"/>
            <a:cs typeface="Times New Roman" panose="02020603050405020304" pitchFamily="18" charset="0"/>
          </a:endParaRPr>
        </a:p>
      </dsp:txBody>
      <dsp:txXfrm>
        <a:off x="4124164" y="295755"/>
        <a:ext cx="1047172" cy="1087104"/>
      </dsp:txXfrm>
    </dsp:sp>
    <dsp:sp modelId="{7C68EDB8-3234-448F-A123-E20F49D78B19}">
      <dsp:nvSpPr>
        <dsp:cNvPr id="0" name=""/>
        <dsp:cNvSpPr/>
      </dsp:nvSpPr>
      <dsp:spPr>
        <a:xfrm>
          <a:off x="5421399" y="227986"/>
          <a:ext cx="1160472"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Mushroom Ravioli: Variable sales; increased orders from 111 to 125.</a:t>
          </a:r>
          <a:endParaRPr lang="en-IN" sz="1000" kern="1200" dirty="0">
            <a:latin typeface="Times New Roman" panose="02020603050405020304" pitchFamily="18" charset="0"/>
            <a:cs typeface="Times New Roman" panose="02020603050405020304" pitchFamily="18" charset="0"/>
          </a:endParaRPr>
        </a:p>
      </dsp:txBody>
      <dsp:txXfrm>
        <a:off x="5478049" y="284636"/>
        <a:ext cx="1047172" cy="1109342"/>
      </dsp:txXfrm>
    </dsp:sp>
    <dsp:sp modelId="{9243DF29-98C8-4119-A596-984EFF61A869}">
      <dsp:nvSpPr>
        <dsp:cNvPr id="0" name=""/>
        <dsp:cNvSpPr/>
      </dsp:nvSpPr>
      <dsp:spPr>
        <a:xfrm>
          <a:off x="6775283" y="227986"/>
          <a:ext cx="1160472"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Shrimp Scampi: Sales peaked in February; stable orders suggest room for promotion.</a:t>
          </a:r>
          <a:endParaRPr lang="en-IN" sz="1000" kern="1200" dirty="0">
            <a:latin typeface="Times New Roman" panose="02020603050405020304" pitchFamily="18" charset="0"/>
            <a:cs typeface="Times New Roman" panose="02020603050405020304" pitchFamily="18" charset="0"/>
          </a:endParaRPr>
        </a:p>
      </dsp:txBody>
      <dsp:txXfrm>
        <a:off x="6831933" y="284636"/>
        <a:ext cx="1047172" cy="1109342"/>
      </dsp:txXfrm>
    </dsp:sp>
    <dsp:sp modelId="{F5E95521-9603-48D8-854E-AAF465415BDD}">
      <dsp:nvSpPr>
        <dsp:cNvPr id="0" name=""/>
        <dsp:cNvSpPr/>
      </dsp:nvSpPr>
      <dsp:spPr>
        <a:xfrm>
          <a:off x="8129168" y="227986"/>
          <a:ext cx="1160472"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Spaghetti and Meatballs: Strong sales growth; orders surged from 130 to 166.</a:t>
          </a:r>
          <a:endParaRPr lang="en-IN" sz="1000" kern="1200" dirty="0">
            <a:latin typeface="Times New Roman" panose="02020603050405020304" pitchFamily="18" charset="0"/>
            <a:cs typeface="Times New Roman" panose="02020603050405020304" pitchFamily="18" charset="0"/>
          </a:endParaRPr>
        </a:p>
      </dsp:txBody>
      <dsp:txXfrm>
        <a:off x="8185818" y="284636"/>
        <a:ext cx="1047172" cy="1109342"/>
      </dsp:txXfrm>
    </dsp:sp>
    <dsp:sp modelId="{45A973E7-8AAC-4D5B-B1FE-41DB3DC6B773}">
      <dsp:nvSpPr>
        <dsp:cNvPr id="0" name=""/>
        <dsp:cNvSpPr/>
      </dsp:nvSpPr>
      <dsp:spPr>
        <a:xfrm>
          <a:off x="9483052" y="227986"/>
          <a:ext cx="1160472"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Fettuccine Alfredo: Sales peaked in February; stable orders but potential for improvement.</a:t>
          </a:r>
          <a:endParaRPr lang="en-IN" sz="1000" kern="1200" dirty="0">
            <a:latin typeface="Times New Roman" panose="02020603050405020304" pitchFamily="18" charset="0"/>
            <a:cs typeface="Times New Roman" panose="02020603050405020304" pitchFamily="18" charset="0"/>
          </a:endParaRPr>
        </a:p>
      </dsp:txBody>
      <dsp:txXfrm>
        <a:off x="9539702" y="284636"/>
        <a:ext cx="1047172" cy="1109342"/>
      </dsp:txXfrm>
    </dsp:sp>
    <dsp:sp modelId="{FDE513E2-620F-48A9-93EC-4664D262A070}">
      <dsp:nvSpPr>
        <dsp:cNvPr id="0" name=""/>
        <dsp:cNvSpPr/>
      </dsp:nvSpPr>
      <dsp:spPr>
        <a:xfrm>
          <a:off x="10836937" y="227986"/>
          <a:ext cx="1160472"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Spaghetti: Consistent growth; orders increased from 109 to 121.</a:t>
          </a:r>
          <a:endParaRPr lang="en-IN" sz="1000" kern="1200" dirty="0">
            <a:latin typeface="Times New Roman" panose="02020603050405020304" pitchFamily="18" charset="0"/>
            <a:cs typeface="Times New Roman" panose="02020603050405020304" pitchFamily="18" charset="0"/>
          </a:endParaRPr>
        </a:p>
      </dsp:txBody>
      <dsp:txXfrm>
        <a:off x="10893587" y="284636"/>
        <a:ext cx="1047172" cy="11093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3EAE-D7C6-45D7-B23A-E2AF86F41A6E}">
      <dsp:nvSpPr>
        <dsp:cNvPr id="0" name=""/>
        <dsp:cNvSpPr/>
      </dsp:nvSpPr>
      <dsp:spPr>
        <a:xfrm>
          <a:off x="3" y="0"/>
          <a:ext cx="12003264" cy="1678615"/>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7F865-0175-482D-A38C-E559A909B666}">
      <dsp:nvSpPr>
        <dsp:cNvPr id="0" name=""/>
        <dsp:cNvSpPr/>
      </dsp:nvSpPr>
      <dsp:spPr>
        <a:xfrm>
          <a:off x="2218" y="0"/>
          <a:ext cx="1202855" cy="1444696"/>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Chips and Guacamole: Slight fluctuation; peak in February. Low in January and steady through March.</a:t>
          </a:r>
          <a:endParaRPr lang="en-IN" sz="1200" kern="1200" dirty="0">
            <a:latin typeface="Times New Roman" panose="02020603050405020304" pitchFamily="18" charset="0"/>
            <a:cs typeface="Times New Roman" panose="02020603050405020304" pitchFamily="18" charset="0"/>
          </a:endParaRPr>
        </a:p>
      </dsp:txBody>
      <dsp:txXfrm>
        <a:off x="60937" y="58719"/>
        <a:ext cx="1085417" cy="1327258"/>
      </dsp:txXfrm>
    </dsp:sp>
    <dsp:sp modelId="{092F6216-7CEE-42A5-BF6C-69B7BE337CB4}">
      <dsp:nvSpPr>
        <dsp:cNvPr id="0" name=""/>
        <dsp:cNvSpPr/>
      </dsp:nvSpPr>
      <dsp:spPr>
        <a:xfrm>
          <a:off x="1395215" y="0"/>
          <a:ext cx="1146406" cy="1514788"/>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Chips and Salsa: Strong upward trend, peaking in March. Significant demand rise across months.</a:t>
          </a:r>
          <a:endParaRPr lang="en-IN" sz="1200" kern="1200" dirty="0">
            <a:latin typeface="Times New Roman" panose="02020603050405020304" pitchFamily="18" charset="0"/>
            <a:cs typeface="Times New Roman" panose="02020603050405020304" pitchFamily="18" charset="0"/>
          </a:endParaRPr>
        </a:p>
      </dsp:txBody>
      <dsp:txXfrm>
        <a:off x="1451178" y="55963"/>
        <a:ext cx="1034480" cy="1402862"/>
      </dsp:txXfrm>
    </dsp:sp>
    <dsp:sp modelId="{2D285385-36E0-4A86-8B4D-C9A73CB0521F}">
      <dsp:nvSpPr>
        <dsp:cNvPr id="0" name=""/>
        <dsp:cNvSpPr/>
      </dsp:nvSpPr>
      <dsp:spPr>
        <a:xfrm>
          <a:off x="2743256" y="0"/>
          <a:ext cx="1230116" cy="154523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Cheese Quesadillas: Highest demand in March. Gradual increase across months; low demand in January.</a:t>
          </a:r>
          <a:endParaRPr lang="en-IN" sz="1200" kern="1200" dirty="0">
            <a:latin typeface="Times New Roman" panose="02020603050405020304" pitchFamily="18" charset="0"/>
            <a:cs typeface="Times New Roman" panose="02020603050405020304" pitchFamily="18" charset="0"/>
          </a:endParaRPr>
        </a:p>
      </dsp:txBody>
      <dsp:txXfrm>
        <a:off x="2803305" y="60049"/>
        <a:ext cx="1110018" cy="1425134"/>
      </dsp:txXfrm>
    </dsp:sp>
    <dsp:sp modelId="{958B46B7-7AEA-41ED-9442-71C0D490532F}">
      <dsp:nvSpPr>
        <dsp:cNvPr id="0" name=""/>
        <dsp:cNvSpPr/>
      </dsp:nvSpPr>
      <dsp:spPr>
        <a:xfrm>
          <a:off x="4153873" y="45245"/>
          <a:ext cx="1146406" cy="147388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Chicken Burrito: Steady growth with peak in March. Constant demand from January to February.</a:t>
          </a:r>
          <a:endParaRPr lang="en-IN" sz="1200" kern="1200" dirty="0">
            <a:latin typeface="Times New Roman" panose="02020603050405020304" pitchFamily="18" charset="0"/>
            <a:cs typeface="Times New Roman" panose="02020603050405020304" pitchFamily="18" charset="0"/>
          </a:endParaRPr>
        </a:p>
      </dsp:txBody>
      <dsp:txXfrm>
        <a:off x="4209836" y="101208"/>
        <a:ext cx="1034480" cy="1361958"/>
      </dsp:txXfrm>
    </dsp:sp>
    <dsp:sp modelId="{7C68EDB8-3234-448F-A123-E20F49D78B19}">
      <dsp:nvSpPr>
        <dsp:cNvPr id="0" name=""/>
        <dsp:cNvSpPr/>
      </dsp:nvSpPr>
      <dsp:spPr>
        <a:xfrm>
          <a:off x="5498514" y="37705"/>
          <a:ext cx="1146406" cy="1414273"/>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Chicken Tacos: Minor growth over three months; remains consistently low.</a:t>
          </a:r>
          <a:endParaRPr lang="en-IN" sz="1200" kern="1200" dirty="0">
            <a:latin typeface="Times New Roman" panose="02020603050405020304" pitchFamily="18" charset="0"/>
            <a:cs typeface="Times New Roman" panose="02020603050405020304" pitchFamily="18" charset="0"/>
          </a:endParaRPr>
        </a:p>
      </dsp:txBody>
      <dsp:txXfrm>
        <a:off x="5554477" y="93668"/>
        <a:ext cx="1034480" cy="1302347"/>
      </dsp:txXfrm>
    </dsp:sp>
    <dsp:sp modelId="{9243DF29-98C8-4119-A596-984EFF61A869}">
      <dsp:nvSpPr>
        <dsp:cNvPr id="0" name=""/>
        <dsp:cNvSpPr/>
      </dsp:nvSpPr>
      <dsp:spPr>
        <a:xfrm>
          <a:off x="6828821" y="40914"/>
          <a:ext cx="1160736" cy="147387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Chicken Torta: Demand increases monthly, peaking in March. Solid rise from January to March.</a:t>
          </a:r>
          <a:endParaRPr lang="en-IN" sz="1200" kern="1200" dirty="0">
            <a:latin typeface="Times New Roman" panose="02020603050405020304" pitchFamily="18" charset="0"/>
            <a:cs typeface="Times New Roman" panose="02020603050405020304" pitchFamily="18" charset="0"/>
          </a:endParaRPr>
        </a:p>
      </dsp:txBody>
      <dsp:txXfrm>
        <a:off x="6885483" y="97576"/>
        <a:ext cx="1047412" cy="1360546"/>
      </dsp:txXfrm>
    </dsp:sp>
    <dsp:sp modelId="{F5E95521-9603-48D8-854E-AAF465415BDD}">
      <dsp:nvSpPr>
        <dsp:cNvPr id="0" name=""/>
        <dsp:cNvSpPr/>
      </dsp:nvSpPr>
      <dsp:spPr>
        <a:xfrm>
          <a:off x="8192077" y="40914"/>
          <a:ext cx="1146406" cy="147387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Steak Burrito: Stable but modest rise with peak in March. Minimal fluctuation across months.</a:t>
          </a:r>
          <a:endParaRPr lang="en-IN" sz="1200" kern="1200" dirty="0">
            <a:latin typeface="Times New Roman" panose="02020603050405020304" pitchFamily="18" charset="0"/>
            <a:cs typeface="Times New Roman" panose="02020603050405020304" pitchFamily="18" charset="0"/>
          </a:endParaRPr>
        </a:p>
      </dsp:txBody>
      <dsp:txXfrm>
        <a:off x="8248040" y="96877"/>
        <a:ext cx="1034480" cy="1361944"/>
      </dsp:txXfrm>
    </dsp:sp>
    <dsp:sp modelId="{45A973E7-8AAC-4D5B-B1FE-41DB3DC6B773}">
      <dsp:nvSpPr>
        <dsp:cNvPr id="0" name=""/>
        <dsp:cNvSpPr/>
      </dsp:nvSpPr>
      <dsp:spPr>
        <a:xfrm>
          <a:off x="9507580" y="37705"/>
          <a:ext cx="1146406" cy="147387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Steak Tacos: Consistent demand in January and March. February shows a notable increase.</a:t>
          </a:r>
          <a:endParaRPr lang="en-IN" sz="1200" kern="1200" dirty="0">
            <a:latin typeface="Times New Roman" panose="02020603050405020304" pitchFamily="18" charset="0"/>
            <a:cs typeface="Times New Roman" panose="02020603050405020304" pitchFamily="18" charset="0"/>
          </a:endParaRPr>
        </a:p>
      </dsp:txBody>
      <dsp:txXfrm>
        <a:off x="9563543" y="93668"/>
        <a:ext cx="1034480" cy="1361944"/>
      </dsp:txXfrm>
    </dsp:sp>
    <dsp:sp modelId="{FDE513E2-620F-48A9-93EC-4664D262A070}">
      <dsp:nvSpPr>
        <dsp:cNvPr id="0" name=""/>
        <dsp:cNvSpPr/>
      </dsp:nvSpPr>
      <dsp:spPr>
        <a:xfrm>
          <a:off x="10834534" y="20455"/>
          <a:ext cx="1146406" cy="147387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Steak Torta: Highest in January and March, consistent across months.</a:t>
          </a:r>
          <a:endParaRPr lang="en-IN" sz="1200" kern="1200" dirty="0">
            <a:latin typeface="Times New Roman" panose="02020603050405020304" pitchFamily="18" charset="0"/>
            <a:cs typeface="Times New Roman" panose="02020603050405020304" pitchFamily="18" charset="0"/>
          </a:endParaRPr>
        </a:p>
      </dsp:txBody>
      <dsp:txXfrm>
        <a:off x="10890497" y="76418"/>
        <a:ext cx="1034480" cy="13619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3EAE-D7C6-45D7-B23A-E2AF86F41A6E}">
      <dsp:nvSpPr>
        <dsp:cNvPr id="0" name=""/>
        <dsp:cNvSpPr/>
      </dsp:nvSpPr>
      <dsp:spPr>
        <a:xfrm>
          <a:off x="3" y="0"/>
          <a:ext cx="12003264" cy="1678615"/>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7F865-0175-482D-A38C-E559A909B666}">
      <dsp:nvSpPr>
        <dsp:cNvPr id="0" name=""/>
        <dsp:cNvSpPr/>
      </dsp:nvSpPr>
      <dsp:spPr>
        <a:xfrm>
          <a:off x="1320" y="185715"/>
          <a:ext cx="1783493" cy="130718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French Fries: Highest in March; consistent growth each month. Moderate in January.</a:t>
          </a:r>
          <a:endParaRPr lang="en-IN" sz="1600" kern="1200" dirty="0">
            <a:latin typeface="Times New Roman" panose="02020603050405020304" pitchFamily="18" charset="0"/>
            <a:cs typeface="Times New Roman" panose="02020603050405020304" pitchFamily="18" charset="0"/>
          </a:endParaRPr>
        </a:p>
      </dsp:txBody>
      <dsp:txXfrm>
        <a:off x="65131" y="249526"/>
        <a:ext cx="1655871" cy="1179562"/>
      </dsp:txXfrm>
    </dsp:sp>
    <dsp:sp modelId="{092F6216-7CEE-42A5-BF6C-69B7BE337CB4}">
      <dsp:nvSpPr>
        <dsp:cNvPr id="0" name=""/>
        <dsp:cNvSpPr/>
      </dsp:nvSpPr>
      <dsp:spPr>
        <a:xfrm>
          <a:off x="2044747" y="239105"/>
          <a:ext cx="1783493"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Mac &amp; Cheese: March peak; February steady rise. January lowest demand.</a:t>
          </a:r>
          <a:endParaRPr lang="en-IN" sz="1600" kern="1200" dirty="0">
            <a:latin typeface="Times New Roman" panose="02020603050405020304" pitchFamily="18" charset="0"/>
            <a:cs typeface="Times New Roman" panose="02020603050405020304" pitchFamily="18" charset="0"/>
          </a:endParaRPr>
        </a:p>
      </dsp:txBody>
      <dsp:txXfrm>
        <a:off x="2103346" y="297704"/>
        <a:ext cx="1666295" cy="1083206"/>
      </dsp:txXfrm>
    </dsp:sp>
    <dsp:sp modelId="{2D285385-36E0-4A86-8B4D-C9A73CB0521F}">
      <dsp:nvSpPr>
        <dsp:cNvPr id="0" name=""/>
        <dsp:cNvSpPr/>
      </dsp:nvSpPr>
      <dsp:spPr>
        <a:xfrm>
          <a:off x="4088175" y="239105"/>
          <a:ext cx="1783493"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Hot Dog: March sees peak interest. Consistent rise from January to March.</a:t>
          </a:r>
          <a:endParaRPr lang="en-IN" sz="1600" kern="1200" dirty="0">
            <a:latin typeface="Times New Roman" panose="02020603050405020304" pitchFamily="18" charset="0"/>
            <a:cs typeface="Times New Roman" panose="02020603050405020304" pitchFamily="18" charset="0"/>
          </a:endParaRPr>
        </a:p>
      </dsp:txBody>
      <dsp:txXfrm>
        <a:off x="4146774" y="297704"/>
        <a:ext cx="1666295" cy="1083206"/>
      </dsp:txXfrm>
    </dsp:sp>
    <dsp:sp modelId="{958B46B7-7AEA-41ED-9442-71C0D490532F}">
      <dsp:nvSpPr>
        <dsp:cNvPr id="0" name=""/>
        <dsp:cNvSpPr/>
      </dsp:nvSpPr>
      <dsp:spPr>
        <a:xfrm>
          <a:off x="6131602" y="239105"/>
          <a:ext cx="1783493" cy="120040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Hamburger: March peak sales; January second highest. Stable in February.</a:t>
          </a:r>
          <a:endParaRPr lang="en-IN" sz="1600" kern="1200" dirty="0">
            <a:latin typeface="Times New Roman" panose="02020603050405020304" pitchFamily="18" charset="0"/>
            <a:cs typeface="Times New Roman" panose="02020603050405020304" pitchFamily="18" charset="0"/>
          </a:endParaRPr>
        </a:p>
      </dsp:txBody>
      <dsp:txXfrm>
        <a:off x="6190201" y="297704"/>
        <a:ext cx="1666295" cy="1083206"/>
      </dsp:txXfrm>
    </dsp:sp>
    <dsp:sp modelId="{7C68EDB8-3234-448F-A123-E20F49D78B19}">
      <dsp:nvSpPr>
        <dsp:cNvPr id="0" name=""/>
        <dsp:cNvSpPr/>
      </dsp:nvSpPr>
      <dsp:spPr>
        <a:xfrm>
          <a:off x="8175029" y="227986"/>
          <a:ext cx="1783493" cy="122264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Cheeseburger: Strongest demand in February. January lowest sales; March stable.</a:t>
          </a:r>
          <a:endParaRPr lang="en-IN" sz="1600" kern="1200" dirty="0">
            <a:latin typeface="Times New Roman" panose="02020603050405020304" pitchFamily="18" charset="0"/>
            <a:cs typeface="Times New Roman" panose="02020603050405020304" pitchFamily="18" charset="0"/>
          </a:endParaRPr>
        </a:p>
      </dsp:txBody>
      <dsp:txXfrm>
        <a:off x="8234713" y="287670"/>
        <a:ext cx="1664125" cy="1103274"/>
      </dsp:txXfrm>
    </dsp:sp>
    <dsp:sp modelId="{9243DF29-98C8-4119-A596-984EFF61A869}">
      <dsp:nvSpPr>
        <dsp:cNvPr id="0" name=""/>
        <dsp:cNvSpPr/>
      </dsp:nvSpPr>
      <dsp:spPr>
        <a:xfrm>
          <a:off x="10218457" y="175082"/>
          <a:ext cx="1783493" cy="1328449"/>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Veggie Burger: Consistent February and March sales. January demand notably low.</a:t>
          </a:r>
          <a:endParaRPr lang="en-IN" sz="1600" kern="1200" dirty="0">
            <a:latin typeface="Times New Roman" panose="02020603050405020304" pitchFamily="18" charset="0"/>
            <a:cs typeface="Times New Roman" panose="02020603050405020304" pitchFamily="18" charset="0"/>
          </a:endParaRPr>
        </a:p>
      </dsp:txBody>
      <dsp:txXfrm>
        <a:off x="10283307" y="239932"/>
        <a:ext cx="1653793" cy="119874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3A106-AFE0-4D0D-B715-66DE20EA08FB}"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368876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3A106-AFE0-4D0D-B715-66DE20EA08FB}"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332896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3A106-AFE0-4D0D-B715-66DE20EA08FB}"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86669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3A106-AFE0-4D0D-B715-66DE20EA08FB}"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44344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3A106-AFE0-4D0D-B715-66DE20EA08FB}"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52281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3A106-AFE0-4D0D-B715-66DE20EA08FB}"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28517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3A106-AFE0-4D0D-B715-66DE20EA08FB}"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308274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3A106-AFE0-4D0D-B715-66DE20EA08FB}"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56377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3A106-AFE0-4D0D-B715-66DE20EA08FB}"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45087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3A106-AFE0-4D0D-B715-66DE20EA08FB}"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207181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3A106-AFE0-4D0D-B715-66DE20EA08FB}"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540C3-7171-486D-ADB7-F721FADBBD84}" type="slidenum">
              <a:rPr lang="en-IN" smtClean="0"/>
              <a:t>‹#›</a:t>
            </a:fld>
            <a:endParaRPr lang="en-IN"/>
          </a:p>
        </p:txBody>
      </p:sp>
    </p:spTree>
    <p:extLst>
      <p:ext uri="{BB962C8B-B14F-4D97-AF65-F5344CB8AC3E}">
        <p14:creationId xmlns:p14="http://schemas.microsoft.com/office/powerpoint/2010/main" val="171168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13A106-AFE0-4D0D-B715-66DE20EA08FB}" type="datetimeFigureOut">
              <a:rPr lang="en-IN" smtClean="0"/>
              <a:t>20-11-2024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B540C3-7171-486D-ADB7-F721FADBBD84}" type="slidenum">
              <a:rPr lang="en-IN" smtClean="0"/>
              <a:t>‹#›</a:t>
            </a:fld>
            <a:endParaRPr lang="en-IN"/>
          </a:p>
        </p:txBody>
      </p:sp>
    </p:spTree>
    <p:extLst>
      <p:ext uri="{BB962C8B-B14F-4D97-AF65-F5344CB8AC3E}">
        <p14:creationId xmlns:p14="http://schemas.microsoft.com/office/powerpoint/2010/main" val="2559405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0FBE954-FBE7-84C1-67B0-F29F88FC7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p:blipFill>
        <p:spPr bwMode="auto">
          <a:xfrm>
            <a:off x="422753" y="561659"/>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3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 name="Rectangle: Rounded Corners 3">
            <a:extLst>
              <a:ext uri="{FF2B5EF4-FFF2-40B4-BE49-F238E27FC236}">
                <a16:creationId xmlns:a16="http://schemas.microsoft.com/office/drawing/2014/main" id="{AC52E956-D152-7F65-F3E1-AFB1D9A3F973}"/>
              </a:ext>
            </a:extLst>
          </p:cNvPr>
          <p:cNvSpPr/>
          <p:nvPr/>
        </p:nvSpPr>
        <p:spPr>
          <a:xfrm>
            <a:off x="6001519" y="3200400"/>
            <a:ext cx="5407432" cy="3391786"/>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rmAutofit lnSpcReduction="10000"/>
          </a:bodyPr>
          <a:lstStyle/>
          <a:p>
            <a:pPr algn="just" defTabSz="914400">
              <a:spcAft>
                <a:spcPts val="600"/>
              </a:spcAft>
            </a:pPr>
            <a:r>
              <a:rPr lang="en-US" sz="2000" dirty="0">
                <a:solidFill>
                  <a:schemeClr val="tx1">
                    <a:alpha val="80000"/>
                  </a:schemeClr>
                </a:solidFill>
                <a:latin typeface="Times New Roman" panose="02020603050405020304" pitchFamily="18" charset="0"/>
                <a:ea typeface="Tahoma" panose="020B0604030504040204" pitchFamily="34" charset="0"/>
                <a:cs typeface="Times New Roman" panose="02020603050405020304" pitchFamily="18" charset="0"/>
              </a:rPr>
              <a:t>Welcome to </a:t>
            </a:r>
            <a:r>
              <a:rPr lang="en-US" sz="2000" b="1" i="1" dirty="0">
                <a:solidFill>
                  <a:schemeClr val="tx1">
                    <a:alpha val="80000"/>
                  </a:schemeClr>
                </a:solidFill>
                <a:latin typeface="Times New Roman" panose="02020603050405020304" pitchFamily="18" charset="0"/>
                <a:ea typeface="Tahoma" panose="020B0604030504040204" pitchFamily="34" charset="0"/>
                <a:cs typeface="Times New Roman" panose="02020603050405020304" pitchFamily="18" charset="0"/>
              </a:rPr>
              <a:t>Fusion Flavors</a:t>
            </a:r>
            <a:r>
              <a:rPr lang="en-US" sz="2000" dirty="0">
                <a:solidFill>
                  <a:schemeClr val="tx1">
                    <a:alpha val="80000"/>
                  </a:schemeClr>
                </a:solidFill>
                <a:latin typeface="Times New Roman" panose="02020603050405020304" pitchFamily="18" charset="0"/>
                <a:ea typeface="Tahoma" panose="020B0604030504040204" pitchFamily="34" charset="0"/>
                <a:cs typeface="Times New Roman" panose="02020603050405020304" pitchFamily="18" charset="0"/>
              </a:rPr>
              <a:t>, a newly opened restaurant that celebrates the best of diverse cuisines, from Italian and Mexican to American and Asian delights. In just three months, Fusion Flavors has drawn in a vibrant crowd, each bringing unique preferences and tastes. As we dive into sales and order trends, we're gaining insights into which dishes are favorites, what flavors captivate returning customers, and how to elevate the dining experience. </a:t>
            </a:r>
          </a:p>
        </p:txBody>
      </p:sp>
      <p:sp>
        <p:nvSpPr>
          <p:cNvPr id="10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04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03F5305-E61D-99F9-337F-153B117D2B6F}"/>
              </a:ext>
            </a:extLst>
          </p:cNvPr>
          <p:cNvSpPr/>
          <p:nvPr/>
        </p:nvSpPr>
        <p:spPr>
          <a:xfrm>
            <a:off x="5395679" y="2067493"/>
            <a:ext cx="6013272" cy="135775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rmAutofit/>
          </a:bodyPr>
          <a:lstStyle/>
          <a:p>
            <a:pPr algn="ctr" defTabSz="914400">
              <a:lnSpc>
                <a:spcPct val="90000"/>
              </a:lnSpc>
              <a:spcAft>
                <a:spcPts val="600"/>
              </a:spcAft>
            </a:pPr>
            <a:r>
              <a:rPr lang="en-US" sz="2400" b="1" dirty="0">
                <a:solidFill>
                  <a:schemeClr val="tx1">
                    <a:lumMod val="95000"/>
                    <a:lumOff val="5000"/>
                    <a:alpha val="80000"/>
                  </a:schemeClr>
                </a:solidFill>
                <a:latin typeface="Times New Roman" panose="02020603050405020304" pitchFamily="18" charset="0"/>
                <a:ea typeface="Tahoma" panose="020B0604030504040204" pitchFamily="34" charset="0"/>
                <a:cs typeface="Times New Roman" panose="02020603050405020304" pitchFamily="18" charset="0"/>
              </a:rPr>
              <a:t>Name</a:t>
            </a:r>
            <a:r>
              <a:rPr lang="en-US" sz="2400" dirty="0">
                <a:solidFill>
                  <a:schemeClr val="tx1">
                    <a:lumMod val="95000"/>
                    <a:lumOff val="5000"/>
                    <a:alpha val="80000"/>
                  </a:schemeClr>
                </a:solidFill>
                <a:latin typeface="Times New Roman" panose="02020603050405020304" pitchFamily="18" charset="0"/>
                <a:ea typeface="Tahoma" panose="020B0604030504040204" pitchFamily="34" charset="0"/>
                <a:cs typeface="Times New Roman" panose="02020603050405020304" pitchFamily="18" charset="0"/>
              </a:rPr>
              <a:t>: Srijeeta Saha </a:t>
            </a:r>
          </a:p>
          <a:p>
            <a:pPr algn="ctr" defTabSz="914400">
              <a:lnSpc>
                <a:spcPct val="90000"/>
              </a:lnSpc>
              <a:spcAft>
                <a:spcPts val="600"/>
              </a:spcAft>
            </a:pPr>
            <a:r>
              <a:rPr lang="en-US" sz="2400" b="1" dirty="0">
                <a:solidFill>
                  <a:schemeClr val="tx1">
                    <a:lumMod val="95000"/>
                    <a:lumOff val="5000"/>
                    <a:alpha val="80000"/>
                  </a:schemeClr>
                </a:solidFill>
                <a:latin typeface="Times New Roman" panose="02020603050405020304" pitchFamily="18" charset="0"/>
                <a:ea typeface="Tahoma" panose="020B0604030504040204" pitchFamily="34" charset="0"/>
                <a:cs typeface="Times New Roman" panose="02020603050405020304" pitchFamily="18" charset="0"/>
              </a:rPr>
              <a:t>Institute</a:t>
            </a:r>
            <a:r>
              <a:rPr lang="en-US" sz="2400" dirty="0">
                <a:solidFill>
                  <a:schemeClr val="tx1">
                    <a:lumMod val="95000"/>
                    <a:lumOff val="5000"/>
                    <a:alpha val="80000"/>
                  </a:schemeClr>
                </a:solidFill>
                <a:latin typeface="Times New Roman" panose="02020603050405020304" pitchFamily="18" charset="0"/>
                <a:ea typeface="Tahoma" panose="020B0604030504040204" pitchFamily="34" charset="0"/>
                <a:cs typeface="Times New Roman" panose="02020603050405020304" pitchFamily="18" charset="0"/>
              </a:rPr>
              <a:t>: Ivy Professional School</a:t>
            </a:r>
          </a:p>
        </p:txBody>
      </p:sp>
    </p:spTree>
    <p:extLst>
      <p:ext uri="{BB962C8B-B14F-4D97-AF65-F5344CB8AC3E}">
        <p14:creationId xmlns:p14="http://schemas.microsoft.com/office/powerpoint/2010/main" val="154653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FE1797-A82E-0D04-E3F0-1092DFE6D8E3}"/>
              </a:ext>
            </a:extLst>
          </p:cNvPr>
          <p:cNvSpPr/>
          <p:nvPr/>
        </p:nvSpPr>
        <p:spPr>
          <a:xfrm>
            <a:off x="1656735" y="43859"/>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Mexican Items Sales Analysis </a:t>
            </a:r>
          </a:p>
        </p:txBody>
      </p:sp>
      <p:sp>
        <p:nvSpPr>
          <p:cNvPr id="3" name="Rectangle 2">
            <a:extLst>
              <a:ext uri="{FF2B5EF4-FFF2-40B4-BE49-F238E27FC236}">
                <a16:creationId xmlns:a16="http://schemas.microsoft.com/office/drawing/2014/main" id="{53F53281-353A-1113-9E0D-141AD774ADB5}"/>
              </a:ext>
            </a:extLst>
          </p:cNvPr>
          <p:cNvSpPr/>
          <p:nvPr/>
        </p:nvSpPr>
        <p:spPr>
          <a:xfrm>
            <a:off x="96581" y="5135526"/>
            <a:ext cx="5687532"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Highlight Evening Specials for Torta Dishes: Promote Steak &amp; Chicken Torta for dinner hours.</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Boost Daytime Orders for Chips &amp; Salsa: Run lunchtime specials on Chips and Salsa.</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Leverage March Demand Increase: Feature Chicken Torta &amp; Steak Burrito in early March promotions.</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Encourage Night Dining for Low Items: Bundle Cheese Quesadillas and Burritos for nighttime deals.</a:t>
            </a:r>
            <a:endParaRPr lang="en-US" sz="1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7740A05F-6AE8-203F-70F5-4917A6422A6A}"/>
              </a:ext>
            </a:extLst>
          </p:cNvPr>
          <p:cNvGraphicFramePr/>
          <p:nvPr>
            <p:extLst>
              <p:ext uri="{D42A27DB-BD31-4B8C-83A1-F6EECF244321}">
                <p14:modId xmlns:p14="http://schemas.microsoft.com/office/powerpoint/2010/main" val="386066751"/>
              </p:ext>
            </p:extLst>
          </p:nvPr>
        </p:nvGraphicFramePr>
        <p:xfrm>
          <a:off x="94363" y="3620742"/>
          <a:ext cx="12003271" cy="167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6CECF82-6EA7-D626-C2A4-F7FCEDB5F7DA}"/>
              </a:ext>
            </a:extLst>
          </p:cNvPr>
          <p:cNvSpPr/>
          <p:nvPr/>
        </p:nvSpPr>
        <p:spPr>
          <a:xfrm>
            <a:off x="5905502" y="5139869"/>
            <a:ext cx="6088024"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Promote Chips &amp; Salsa in March to capitalize on peak demand.</a:t>
            </a:r>
          </a:p>
          <a:p>
            <a:pPr marL="214312" indent="-214312"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Bundle deals for low-demand items (e.g., Chicken Tacos) in January to increase sales.</a:t>
            </a:r>
          </a:p>
          <a:p>
            <a:pPr marL="214312" indent="-214312"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Focus marketing on Chicken Burritos and Tortas for sustained growth across all months.</a:t>
            </a:r>
          </a:p>
          <a:p>
            <a:pPr marL="214312" indent="-214312"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Introduce a “March Fiesta” with discounts on high-demand items like Cheese Quesadillas and Chicken Burritos.</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DDDCEA-2ADC-29AE-8C38-19E89129A8CC}"/>
              </a:ext>
            </a:extLst>
          </p:cNvPr>
          <p:cNvPicPr>
            <a:picLocks noChangeAspect="1"/>
          </p:cNvPicPr>
          <p:nvPr/>
        </p:nvPicPr>
        <p:blipFill>
          <a:blip r:embed="rId7"/>
          <a:stretch>
            <a:fillRect/>
          </a:stretch>
        </p:blipFill>
        <p:spPr>
          <a:xfrm>
            <a:off x="221954" y="536229"/>
            <a:ext cx="4286251" cy="3086537"/>
          </a:xfrm>
          <a:prstGeom prst="rect">
            <a:avLst/>
          </a:prstGeom>
        </p:spPr>
      </p:pic>
      <p:pic>
        <p:nvPicPr>
          <p:cNvPr id="7" name="Picture 6">
            <a:extLst>
              <a:ext uri="{FF2B5EF4-FFF2-40B4-BE49-F238E27FC236}">
                <a16:creationId xmlns:a16="http://schemas.microsoft.com/office/drawing/2014/main" id="{1A0E31B2-F4A8-D6C0-F0EE-8D550F7AA7AF}"/>
              </a:ext>
            </a:extLst>
          </p:cNvPr>
          <p:cNvPicPr>
            <a:picLocks noChangeAspect="1"/>
          </p:cNvPicPr>
          <p:nvPr/>
        </p:nvPicPr>
        <p:blipFill>
          <a:blip r:embed="rId8"/>
          <a:stretch>
            <a:fillRect/>
          </a:stretch>
        </p:blipFill>
        <p:spPr>
          <a:xfrm>
            <a:off x="4508205" y="573932"/>
            <a:ext cx="7461841" cy="3046810"/>
          </a:xfrm>
          <a:prstGeom prst="rect">
            <a:avLst/>
          </a:prstGeom>
        </p:spPr>
      </p:pic>
    </p:spTree>
    <p:extLst>
      <p:ext uri="{BB962C8B-B14F-4D97-AF65-F5344CB8AC3E}">
        <p14:creationId xmlns:p14="http://schemas.microsoft.com/office/powerpoint/2010/main" val="96260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B1320-092A-2717-7A99-604CBD3D597F}"/>
              </a:ext>
            </a:extLst>
          </p:cNvPr>
          <p:cNvSpPr/>
          <p:nvPr/>
        </p:nvSpPr>
        <p:spPr>
          <a:xfrm>
            <a:off x="1656735" y="43859"/>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American Items Sales Analysis </a:t>
            </a:r>
          </a:p>
        </p:txBody>
      </p:sp>
      <p:sp>
        <p:nvSpPr>
          <p:cNvPr id="3" name="Rectangle 2">
            <a:extLst>
              <a:ext uri="{FF2B5EF4-FFF2-40B4-BE49-F238E27FC236}">
                <a16:creationId xmlns:a16="http://schemas.microsoft.com/office/drawing/2014/main" id="{126C5CD0-3639-9094-535B-3BED634AF3B5}"/>
              </a:ext>
            </a:extLst>
          </p:cNvPr>
          <p:cNvSpPr/>
          <p:nvPr/>
        </p:nvSpPr>
        <p:spPr>
          <a:xfrm>
            <a:off x="96581" y="5135526"/>
            <a:ext cx="5878918"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Target March for Low Items: Promote French Fries &amp; Mac &amp; Cheese in March.</a:t>
            </a:r>
          </a:p>
          <a:p>
            <a:pPr marL="214312" indent="-214312">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Capitalize on Daytime Demand for Hamburgers: Offer lunchtime specials on Hamburgers.</a:t>
            </a:r>
          </a:p>
          <a:p>
            <a:pPr marL="214312" indent="-214312">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Encourage Night Orders for Low Items: Bundle Cheeseburgers and Hot Dogs for night deals.</a:t>
            </a:r>
          </a:p>
        </p:txBody>
      </p:sp>
      <p:graphicFrame>
        <p:nvGraphicFramePr>
          <p:cNvPr id="4" name="Diagram 3">
            <a:extLst>
              <a:ext uri="{FF2B5EF4-FFF2-40B4-BE49-F238E27FC236}">
                <a16:creationId xmlns:a16="http://schemas.microsoft.com/office/drawing/2014/main" id="{CCCCF58D-1E54-1F20-4851-9EE223625F8F}"/>
              </a:ext>
            </a:extLst>
          </p:cNvPr>
          <p:cNvGraphicFramePr/>
          <p:nvPr>
            <p:extLst>
              <p:ext uri="{D42A27DB-BD31-4B8C-83A1-F6EECF244321}">
                <p14:modId xmlns:p14="http://schemas.microsoft.com/office/powerpoint/2010/main" val="1086317199"/>
              </p:ext>
            </p:extLst>
          </p:nvPr>
        </p:nvGraphicFramePr>
        <p:xfrm>
          <a:off x="94363" y="3620742"/>
          <a:ext cx="12003271" cy="167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0512B16C-18B2-AEA8-094C-051C2C84DF02}"/>
              </a:ext>
            </a:extLst>
          </p:cNvPr>
          <p:cNvPicPr>
            <a:picLocks noChangeAspect="1"/>
          </p:cNvPicPr>
          <p:nvPr/>
        </p:nvPicPr>
        <p:blipFill>
          <a:blip r:embed="rId7"/>
          <a:stretch>
            <a:fillRect/>
          </a:stretch>
        </p:blipFill>
        <p:spPr>
          <a:xfrm>
            <a:off x="566530" y="569288"/>
            <a:ext cx="4717851" cy="3051454"/>
          </a:xfrm>
          <a:prstGeom prst="rect">
            <a:avLst/>
          </a:prstGeom>
        </p:spPr>
      </p:pic>
      <p:sp>
        <p:nvSpPr>
          <p:cNvPr id="8" name="Rectangle 7">
            <a:extLst>
              <a:ext uri="{FF2B5EF4-FFF2-40B4-BE49-F238E27FC236}">
                <a16:creationId xmlns:a16="http://schemas.microsoft.com/office/drawing/2014/main" id="{C530DC6B-B884-C5A0-98EE-4F06916F0986}"/>
              </a:ext>
            </a:extLst>
          </p:cNvPr>
          <p:cNvSpPr/>
          <p:nvPr/>
        </p:nvSpPr>
        <p:spPr>
          <a:xfrm>
            <a:off x="6073676" y="5135526"/>
            <a:ext cx="5878918"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Promote Hot Dogs and French Fries in March: Leverage peak sales month for cross-promotions.</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Increase January Promotions: Target low-demand items like Mac &amp; Cheese and Hot Dogs with discounts or combos.</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Special February Cheeseburger Promotions: Drive growth by pushing the popular February item.</a:t>
            </a:r>
          </a:p>
          <a:p>
            <a:pPr marL="214312" indent="-214312">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Bundle Veggie Burger with Popular Items: Boost Veggie Burger in January with French Fries or Mac &amp; Cheese.</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0C776C-C401-1007-2C9F-FDB05B84D40E}"/>
              </a:ext>
            </a:extLst>
          </p:cNvPr>
          <p:cNvPicPr>
            <a:picLocks noChangeAspect="1"/>
          </p:cNvPicPr>
          <p:nvPr/>
        </p:nvPicPr>
        <p:blipFill>
          <a:blip r:embed="rId8"/>
          <a:stretch>
            <a:fillRect/>
          </a:stretch>
        </p:blipFill>
        <p:spPr>
          <a:xfrm>
            <a:off x="5387214" y="569288"/>
            <a:ext cx="6565380" cy="3051454"/>
          </a:xfrm>
          <a:prstGeom prst="rect">
            <a:avLst/>
          </a:prstGeom>
        </p:spPr>
      </p:pic>
    </p:spTree>
    <p:extLst>
      <p:ext uri="{BB962C8B-B14F-4D97-AF65-F5344CB8AC3E}">
        <p14:creationId xmlns:p14="http://schemas.microsoft.com/office/powerpoint/2010/main" val="11125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0CF405-60FC-A885-2E56-C60C52E5D581}"/>
              </a:ext>
            </a:extLst>
          </p:cNvPr>
          <p:cNvSpPr/>
          <p:nvPr/>
        </p:nvSpPr>
        <p:spPr>
          <a:xfrm>
            <a:off x="1656735" y="43859"/>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Actionable Insights</a:t>
            </a:r>
          </a:p>
        </p:txBody>
      </p:sp>
      <p:sp>
        <p:nvSpPr>
          <p:cNvPr id="3" name="Rectangle 2">
            <a:extLst>
              <a:ext uri="{FF2B5EF4-FFF2-40B4-BE49-F238E27FC236}">
                <a16:creationId xmlns:a16="http://schemas.microsoft.com/office/drawing/2014/main" id="{D0CCC1E8-C07F-D636-4A26-55B5ED1A80F8}"/>
              </a:ext>
            </a:extLst>
          </p:cNvPr>
          <p:cNvSpPr/>
          <p:nvPr/>
        </p:nvSpPr>
        <p:spPr>
          <a:xfrm>
            <a:off x="94363" y="584790"/>
            <a:ext cx="12003271" cy="6113721"/>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Seasonal Promotions</a:t>
            </a:r>
            <a:r>
              <a:rPr lang="en-US" sz="1650" dirty="0">
                <a:solidFill>
                  <a:schemeClr val="tx1"/>
                </a:solidFill>
                <a:latin typeface="Times New Roman" panose="02020603050405020304" pitchFamily="18" charset="0"/>
                <a:cs typeface="Times New Roman" panose="02020603050405020304" pitchFamily="18" charset="0"/>
              </a:rPr>
              <a:t>: Introduce </a:t>
            </a:r>
            <a:r>
              <a:rPr lang="en-US" sz="1650" b="1" i="1" dirty="0">
                <a:solidFill>
                  <a:schemeClr val="tx1"/>
                </a:solidFill>
                <a:latin typeface="Times New Roman" panose="02020603050405020304" pitchFamily="18" charset="0"/>
                <a:cs typeface="Times New Roman" panose="02020603050405020304" pitchFamily="18" charset="0"/>
              </a:rPr>
              <a:t>seasonal or themed promotions</a:t>
            </a:r>
            <a:r>
              <a:rPr lang="en-US" sz="1650" dirty="0">
                <a:solidFill>
                  <a:schemeClr val="tx1"/>
                </a:solidFill>
                <a:latin typeface="Times New Roman" panose="02020603050405020304" pitchFamily="18" charset="0"/>
                <a:cs typeface="Times New Roman" panose="02020603050405020304" pitchFamily="18" charset="0"/>
              </a:rPr>
              <a:t> for </a:t>
            </a:r>
            <a:r>
              <a:rPr lang="en-US" sz="1650" b="1" i="1" dirty="0">
                <a:solidFill>
                  <a:schemeClr val="tx1"/>
                </a:solidFill>
                <a:latin typeface="Times New Roman" panose="02020603050405020304" pitchFamily="18" charset="0"/>
                <a:cs typeface="Times New Roman" panose="02020603050405020304" pitchFamily="18" charset="0"/>
              </a:rPr>
              <a:t>high-demand items</a:t>
            </a:r>
            <a:r>
              <a:rPr lang="en-US" sz="1650" dirty="0">
                <a:solidFill>
                  <a:schemeClr val="tx1"/>
                </a:solidFill>
                <a:latin typeface="Times New Roman" panose="02020603050405020304" pitchFamily="18" charset="0"/>
                <a:cs typeface="Times New Roman" panose="02020603050405020304" pitchFamily="18" charset="0"/>
              </a:rPr>
              <a:t> in </a:t>
            </a:r>
            <a:r>
              <a:rPr lang="en-US" sz="1650" b="1" i="1" dirty="0">
                <a:solidFill>
                  <a:schemeClr val="tx1"/>
                </a:solidFill>
                <a:latin typeface="Times New Roman" panose="02020603050405020304" pitchFamily="18" charset="0"/>
                <a:cs typeface="Times New Roman" panose="02020603050405020304" pitchFamily="18" charset="0"/>
              </a:rPr>
              <a:t>peak</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months</a:t>
            </a:r>
            <a:r>
              <a:rPr lang="en-US" sz="1650" dirty="0">
                <a:solidFill>
                  <a:schemeClr val="tx1"/>
                </a:solidFill>
                <a:latin typeface="Times New Roman" panose="02020603050405020304" pitchFamily="18" charset="0"/>
                <a:cs typeface="Times New Roman" panose="02020603050405020304" pitchFamily="18" charset="0"/>
              </a:rPr>
              <a:t>. For example, “</a:t>
            </a:r>
            <a:r>
              <a:rPr lang="en-US" sz="1650" b="1" i="1" dirty="0">
                <a:solidFill>
                  <a:schemeClr val="tx1"/>
                </a:solidFill>
                <a:latin typeface="Times New Roman" panose="02020603050405020304" pitchFamily="18" charset="0"/>
                <a:cs typeface="Times New Roman" panose="02020603050405020304" pitchFamily="18" charset="0"/>
              </a:rPr>
              <a:t>Taco Tuesdays</a:t>
            </a:r>
            <a:r>
              <a:rPr lang="en-US" sz="1650" dirty="0">
                <a:solidFill>
                  <a:schemeClr val="tx1"/>
                </a:solidFill>
                <a:latin typeface="Times New Roman" panose="02020603050405020304" pitchFamily="18" charset="0"/>
                <a:cs typeface="Times New Roman" panose="02020603050405020304" pitchFamily="18" charset="0"/>
              </a:rPr>
              <a:t>” for </a:t>
            </a:r>
            <a:r>
              <a:rPr lang="en-US" sz="1650" b="1" i="1" dirty="0">
                <a:solidFill>
                  <a:schemeClr val="tx1"/>
                </a:solidFill>
                <a:latin typeface="Times New Roman" panose="02020603050405020304" pitchFamily="18" charset="0"/>
                <a:cs typeface="Times New Roman" panose="02020603050405020304" pitchFamily="18" charset="0"/>
              </a:rPr>
              <a:t>Mexican</a:t>
            </a:r>
            <a:r>
              <a:rPr lang="en-US" sz="1650" dirty="0">
                <a:solidFill>
                  <a:schemeClr val="tx1"/>
                </a:solidFill>
                <a:latin typeface="Times New Roman" panose="02020603050405020304" pitchFamily="18" charset="0"/>
                <a:cs typeface="Times New Roman" panose="02020603050405020304" pitchFamily="18" charset="0"/>
              </a:rPr>
              <a:t> cuisine or </a:t>
            </a:r>
            <a:r>
              <a:rPr lang="en-US" sz="1650" b="1" i="1" dirty="0">
                <a:solidFill>
                  <a:schemeClr val="tx1"/>
                </a:solidFill>
                <a:latin typeface="Times New Roman" panose="02020603050405020304" pitchFamily="18" charset="0"/>
                <a:cs typeface="Times New Roman" panose="02020603050405020304" pitchFamily="18" charset="0"/>
              </a:rPr>
              <a:t>spring-themed promotions</a:t>
            </a:r>
            <a:r>
              <a:rPr lang="en-US" sz="1650" dirty="0">
                <a:solidFill>
                  <a:schemeClr val="tx1"/>
                </a:solidFill>
                <a:latin typeface="Times New Roman" panose="02020603050405020304" pitchFamily="18" charset="0"/>
                <a:cs typeface="Times New Roman" panose="02020603050405020304" pitchFamily="18" charset="0"/>
              </a:rPr>
              <a:t> for </a:t>
            </a:r>
            <a:r>
              <a:rPr lang="en-US" sz="1650" b="1" i="1" dirty="0">
                <a:solidFill>
                  <a:schemeClr val="tx1"/>
                </a:solidFill>
                <a:latin typeface="Times New Roman" panose="02020603050405020304" pitchFamily="18" charset="0"/>
                <a:cs typeface="Times New Roman" panose="02020603050405020304" pitchFamily="18" charset="0"/>
              </a:rPr>
              <a:t>seafood</a:t>
            </a:r>
            <a:r>
              <a:rPr lang="en-US" sz="1650" dirty="0">
                <a:solidFill>
                  <a:schemeClr val="tx1"/>
                </a:solidFill>
                <a:latin typeface="Times New Roman" panose="02020603050405020304" pitchFamily="18" charset="0"/>
                <a:cs typeface="Times New Roman" panose="02020603050405020304" pitchFamily="18" charset="0"/>
              </a:rPr>
              <a:t> in </a:t>
            </a:r>
            <a:r>
              <a:rPr lang="en-US" sz="1650" b="1" i="1" dirty="0">
                <a:solidFill>
                  <a:schemeClr val="tx1"/>
                </a:solidFill>
                <a:latin typeface="Times New Roman" panose="02020603050405020304" pitchFamily="18" charset="0"/>
                <a:cs typeface="Times New Roman" panose="02020603050405020304" pitchFamily="18" charset="0"/>
              </a:rPr>
              <a:t>Italian</a:t>
            </a:r>
            <a:r>
              <a:rPr lang="en-US" sz="1650" dirty="0">
                <a:solidFill>
                  <a:schemeClr val="tx1"/>
                </a:solidFill>
                <a:latin typeface="Times New Roman" panose="02020603050405020304" pitchFamily="18" charset="0"/>
                <a:cs typeface="Times New Roman" panose="02020603050405020304" pitchFamily="18" charset="0"/>
              </a:rPr>
              <a:t> dishes.</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Combo Deals &amp; Bundles</a:t>
            </a:r>
            <a:r>
              <a:rPr lang="en-US" sz="1650" dirty="0">
                <a:solidFill>
                  <a:schemeClr val="tx1"/>
                </a:solidFill>
                <a:latin typeface="Times New Roman" panose="02020603050405020304" pitchFamily="18" charset="0"/>
                <a:cs typeface="Times New Roman" panose="02020603050405020304" pitchFamily="18" charset="0"/>
              </a:rPr>
              <a:t>: Leverage </a:t>
            </a:r>
            <a:r>
              <a:rPr lang="en-US" sz="1650" b="1" i="1" dirty="0">
                <a:solidFill>
                  <a:schemeClr val="tx1"/>
                </a:solidFill>
                <a:latin typeface="Times New Roman" panose="02020603050405020304" pitchFamily="18" charset="0"/>
                <a:cs typeface="Times New Roman" panose="02020603050405020304" pitchFamily="18" charset="0"/>
              </a:rPr>
              <a:t>combo deals</a:t>
            </a:r>
            <a:r>
              <a:rPr lang="en-US" sz="1650" dirty="0">
                <a:solidFill>
                  <a:schemeClr val="tx1"/>
                </a:solidFill>
                <a:latin typeface="Times New Roman" panose="02020603050405020304" pitchFamily="18" charset="0"/>
                <a:cs typeface="Times New Roman" panose="02020603050405020304" pitchFamily="18" charset="0"/>
              </a:rPr>
              <a:t> by bundling popular items (e.g., </a:t>
            </a:r>
            <a:r>
              <a:rPr lang="en-US" sz="1650" b="1" i="1" dirty="0">
                <a:solidFill>
                  <a:schemeClr val="tx1"/>
                </a:solidFill>
                <a:latin typeface="Times New Roman" panose="02020603050405020304" pitchFamily="18" charset="0"/>
                <a:cs typeface="Times New Roman" panose="02020603050405020304" pitchFamily="18" charset="0"/>
              </a:rPr>
              <a:t>burgers with fries</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burritos</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with sides</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Family-style</a:t>
            </a:r>
            <a:r>
              <a:rPr lang="en-US" sz="1650" dirty="0">
                <a:solidFill>
                  <a:schemeClr val="tx1"/>
                </a:solidFill>
                <a:latin typeface="Times New Roman" panose="02020603050405020304" pitchFamily="18" charset="0"/>
                <a:cs typeface="Times New Roman" panose="02020603050405020304" pitchFamily="18" charset="0"/>
              </a:rPr>
              <a:t> or </a:t>
            </a:r>
            <a:r>
              <a:rPr lang="en-US" sz="1650" b="1" i="1" dirty="0">
                <a:solidFill>
                  <a:schemeClr val="tx1"/>
                </a:solidFill>
                <a:latin typeface="Times New Roman" panose="02020603050405020304" pitchFamily="18" charset="0"/>
                <a:cs typeface="Times New Roman" panose="02020603050405020304" pitchFamily="18" charset="0"/>
              </a:rPr>
              <a:t>group</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meal</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packages</a:t>
            </a:r>
            <a:r>
              <a:rPr lang="en-US" sz="1650" dirty="0">
                <a:solidFill>
                  <a:schemeClr val="tx1"/>
                </a:solidFill>
                <a:latin typeface="Times New Roman" panose="02020603050405020304" pitchFamily="18" charset="0"/>
                <a:cs typeface="Times New Roman" panose="02020603050405020304" pitchFamily="18" charset="0"/>
              </a:rPr>
              <a:t> can also drive </a:t>
            </a:r>
            <a:r>
              <a:rPr lang="en-US" sz="1650" b="1" i="1" dirty="0">
                <a:solidFill>
                  <a:schemeClr val="tx1"/>
                </a:solidFill>
                <a:latin typeface="Times New Roman" panose="02020603050405020304" pitchFamily="18" charset="0"/>
                <a:cs typeface="Times New Roman" panose="02020603050405020304" pitchFamily="18" charset="0"/>
              </a:rPr>
              <a:t>larger</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order</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volumes</a:t>
            </a:r>
            <a:r>
              <a:rPr lang="en-US" sz="1650" dirty="0">
                <a:solidFill>
                  <a:schemeClr val="tx1"/>
                </a:solidFill>
                <a:latin typeface="Times New Roman" panose="02020603050405020304" pitchFamily="18" charset="0"/>
                <a:cs typeface="Times New Roman" panose="02020603050405020304" pitchFamily="18" charset="0"/>
              </a:rPr>
              <a:t>, especially for </a:t>
            </a:r>
            <a:r>
              <a:rPr lang="en-US" sz="1650" b="1" i="1" dirty="0">
                <a:solidFill>
                  <a:schemeClr val="tx1"/>
                </a:solidFill>
                <a:latin typeface="Times New Roman" panose="02020603050405020304" pitchFamily="18" charset="0"/>
                <a:cs typeface="Times New Roman" panose="02020603050405020304" pitchFamily="18" charset="0"/>
              </a:rPr>
              <a:t>Italian</a:t>
            </a:r>
            <a:r>
              <a:rPr lang="en-US" sz="1650" dirty="0">
                <a:solidFill>
                  <a:schemeClr val="tx1"/>
                </a:solidFill>
                <a:latin typeface="Times New Roman" panose="02020603050405020304" pitchFamily="18" charset="0"/>
                <a:cs typeface="Times New Roman" panose="02020603050405020304" pitchFamily="18" charset="0"/>
              </a:rPr>
              <a:t> and </a:t>
            </a:r>
            <a:r>
              <a:rPr lang="en-US" sz="1650" b="1" i="1" dirty="0">
                <a:solidFill>
                  <a:schemeClr val="tx1"/>
                </a:solidFill>
                <a:latin typeface="Times New Roman" panose="02020603050405020304" pitchFamily="18" charset="0"/>
                <a:cs typeface="Times New Roman" panose="02020603050405020304" pitchFamily="18" charset="0"/>
              </a:rPr>
              <a:t>American</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cuisines</a:t>
            </a:r>
            <a:r>
              <a:rPr lang="en-US" sz="1650" dirty="0">
                <a:solidFill>
                  <a:schemeClr val="tx1"/>
                </a:solidFill>
                <a:latin typeface="Times New Roman" panose="02020603050405020304" pitchFamily="18" charset="0"/>
                <a:cs typeface="Times New Roman" panose="02020603050405020304" pitchFamily="18" charset="0"/>
              </a:rPr>
              <a: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Highlight Premium Items</a:t>
            </a:r>
            <a:r>
              <a:rPr lang="en-US" sz="1650" dirty="0">
                <a:solidFill>
                  <a:schemeClr val="tx1"/>
                </a:solidFill>
                <a:latin typeface="Times New Roman" panose="02020603050405020304" pitchFamily="18" charset="0"/>
                <a:cs typeface="Times New Roman" panose="02020603050405020304" pitchFamily="18" charset="0"/>
              </a:rPr>
              <a:t>: For </a:t>
            </a:r>
            <a:r>
              <a:rPr lang="en-US" sz="1650" b="1" i="1" dirty="0">
                <a:solidFill>
                  <a:schemeClr val="tx1"/>
                </a:solidFill>
                <a:latin typeface="Times New Roman" panose="02020603050405020304" pitchFamily="18" charset="0"/>
                <a:cs typeface="Times New Roman" panose="02020603050405020304" pitchFamily="18" charset="0"/>
              </a:rPr>
              <a:t>high-price category</a:t>
            </a:r>
            <a:r>
              <a:rPr lang="en-US" sz="1650" dirty="0">
                <a:solidFill>
                  <a:schemeClr val="tx1"/>
                </a:solidFill>
                <a:latin typeface="Times New Roman" panose="02020603050405020304" pitchFamily="18" charset="0"/>
                <a:cs typeface="Times New Roman" panose="02020603050405020304" pitchFamily="18" charset="0"/>
              </a:rPr>
              <a:t> items like </a:t>
            </a:r>
            <a:r>
              <a:rPr lang="en-US" sz="1650" b="1" i="1" dirty="0">
                <a:solidFill>
                  <a:schemeClr val="tx1"/>
                </a:solidFill>
                <a:latin typeface="Times New Roman" panose="02020603050405020304" pitchFamily="18" charset="0"/>
                <a:cs typeface="Times New Roman" panose="02020603050405020304" pitchFamily="18" charset="0"/>
              </a:rPr>
              <a:t>Korean Beef Bowl</a:t>
            </a:r>
            <a:r>
              <a:rPr lang="en-US" sz="1650" dirty="0">
                <a:solidFill>
                  <a:schemeClr val="tx1"/>
                </a:solidFill>
                <a:latin typeface="Times New Roman" panose="02020603050405020304" pitchFamily="18" charset="0"/>
                <a:cs typeface="Times New Roman" panose="02020603050405020304" pitchFamily="18" charset="0"/>
              </a:rPr>
              <a:t> and </a:t>
            </a:r>
            <a:r>
              <a:rPr lang="en-US" sz="1650" b="1" i="1" dirty="0">
                <a:solidFill>
                  <a:schemeClr val="tx1"/>
                </a:solidFill>
                <a:latin typeface="Times New Roman" panose="02020603050405020304" pitchFamily="18" charset="0"/>
                <a:cs typeface="Times New Roman" panose="02020603050405020304" pitchFamily="18" charset="0"/>
              </a:rPr>
              <a:t>Shrimp Scampi</a:t>
            </a:r>
            <a:r>
              <a:rPr lang="en-US" sz="1650" dirty="0">
                <a:solidFill>
                  <a:schemeClr val="tx1"/>
                </a:solidFill>
                <a:latin typeface="Times New Roman" panose="02020603050405020304" pitchFamily="18" charset="0"/>
                <a:cs typeface="Times New Roman" panose="02020603050405020304" pitchFamily="18" charset="0"/>
              </a:rPr>
              <a:t>, use targeted marketing to emphasize their </a:t>
            </a:r>
            <a:r>
              <a:rPr lang="en-US" sz="1650" b="1" i="1" dirty="0">
                <a:solidFill>
                  <a:schemeClr val="tx1"/>
                </a:solidFill>
                <a:latin typeface="Times New Roman" panose="02020603050405020304" pitchFamily="18" charset="0"/>
                <a:cs typeface="Times New Roman" panose="02020603050405020304" pitchFamily="18" charset="0"/>
              </a:rPr>
              <a:t>premium quality</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Seasonal</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premium</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offerings</a:t>
            </a:r>
            <a:r>
              <a:rPr lang="en-US" sz="1650" dirty="0">
                <a:solidFill>
                  <a:schemeClr val="tx1"/>
                </a:solidFill>
                <a:latin typeface="Times New Roman" panose="02020603050405020304" pitchFamily="18" charset="0"/>
                <a:cs typeface="Times New Roman" panose="02020603050405020304" pitchFamily="18" charset="0"/>
              </a:rPr>
              <a:t> or </a:t>
            </a:r>
            <a:r>
              <a:rPr lang="en-US" sz="1650" b="1" i="1" dirty="0">
                <a:solidFill>
                  <a:schemeClr val="tx1"/>
                </a:solidFill>
                <a:latin typeface="Times New Roman" panose="02020603050405020304" pitchFamily="18" charset="0"/>
                <a:cs typeface="Times New Roman" panose="02020603050405020304" pitchFamily="18" charset="0"/>
              </a:rPr>
              <a:t>loyalty</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rewards</a:t>
            </a:r>
            <a:r>
              <a:rPr lang="en-US" sz="1650" dirty="0">
                <a:solidFill>
                  <a:schemeClr val="tx1"/>
                </a:solidFill>
                <a:latin typeface="Times New Roman" panose="02020603050405020304" pitchFamily="18" charset="0"/>
                <a:cs typeface="Times New Roman" panose="02020603050405020304" pitchFamily="18" charset="0"/>
              </a:rPr>
              <a:t> can maintain interest.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Focus on Low-Price Leaders</a:t>
            </a:r>
            <a:r>
              <a:rPr lang="en-US" sz="1650" dirty="0">
                <a:solidFill>
                  <a:schemeClr val="tx1"/>
                </a:solidFill>
                <a:latin typeface="Times New Roman" panose="02020603050405020304" pitchFamily="18" charset="0"/>
                <a:cs typeface="Times New Roman" panose="02020603050405020304" pitchFamily="18" charset="0"/>
              </a:rPr>
              <a:t>: Promote </a:t>
            </a:r>
            <a:r>
              <a:rPr lang="en-US" sz="1650" b="1" i="1" dirty="0">
                <a:solidFill>
                  <a:schemeClr val="tx1"/>
                </a:solidFill>
                <a:latin typeface="Times New Roman" panose="02020603050405020304" pitchFamily="18" charset="0"/>
                <a:cs typeface="Times New Roman" panose="02020603050405020304" pitchFamily="18" charset="0"/>
              </a:rPr>
              <a:t>best-selling</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low-priced </a:t>
            </a:r>
            <a:r>
              <a:rPr lang="en-US" sz="1650" dirty="0">
                <a:solidFill>
                  <a:schemeClr val="tx1"/>
                </a:solidFill>
                <a:latin typeface="Times New Roman" panose="02020603050405020304" pitchFamily="18" charset="0"/>
                <a:cs typeface="Times New Roman" panose="02020603050405020304" pitchFamily="18" charset="0"/>
              </a:rPr>
              <a:t>items like </a:t>
            </a:r>
            <a:r>
              <a:rPr lang="en-US" sz="1650" b="1" i="1" dirty="0">
                <a:solidFill>
                  <a:schemeClr val="tx1"/>
                </a:solidFill>
                <a:latin typeface="Times New Roman" panose="02020603050405020304" pitchFamily="18" charset="0"/>
                <a:cs typeface="Times New Roman" panose="02020603050405020304" pitchFamily="18" charset="0"/>
              </a:rPr>
              <a:t>French Fries </a:t>
            </a:r>
            <a:r>
              <a:rPr lang="en-US" sz="1650" dirty="0">
                <a:solidFill>
                  <a:schemeClr val="tx1"/>
                </a:solidFill>
                <a:latin typeface="Times New Roman" panose="02020603050405020304" pitchFamily="18" charset="0"/>
                <a:cs typeface="Times New Roman" panose="02020603050405020304" pitchFamily="18" charset="0"/>
              </a:rPr>
              <a:t>and </a:t>
            </a:r>
            <a:r>
              <a:rPr lang="en-US" sz="1650" b="1" i="1" dirty="0">
                <a:solidFill>
                  <a:schemeClr val="tx1"/>
                </a:solidFill>
                <a:latin typeface="Times New Roman" panose="02020603050405020304" pitchFamily="18" charset="0"/>
                <a:cs typeface="Times New Roman" panose="02020603050405020304" pitchFamily="18" charset="0"/>
              </a:rPr>
              <a:t>Edamame</a:t>
            </a:r>
            <a:r>
              <a:rPr lang="en-US" sz="1650" dirty="0">
                <a:solidFill>
                  <a:schemeClr val="tx1"/>
                </a:solidFill>
                <a:latin typeface="Times New Roman" panose="02020603050405020304" pitchFamily="18" charset="0"/>
                <a:cs typeface="Times New Roman" panose="02020603050405020304" pitchFamily="18" charset="0"/>
              </a:rPr>
              <a:t> by </a:t>
            </a:r>
            <a:r>
              <a:rPr lang="en-US" sz="1650" b="1" i="1" dirty="0">
                <a:solidFill>
                  <a:schemeClr val="tx1"/>
                </a:solidFill>
                <a:latin typeface="Times New Roman" panose="02020603050405020304" pitchFamily="18" charset="0"/>
                <a:cs typeface="Times New Roman" panose="02020603050405020304" pitchFamily="18" charset="0"/>
              </a:rPr>
              <a:t>featuring</a:t>
            </a:r>
            <a:r>
              <a:rPr lang="en-US" sz="1650" dirty="0">
                <a:solidFill>
                  <a:schemeClr val="tx1"/>
                </a:solidFill>
                <a:latin typeface="Times New Roman" panose="02020603050405020304" pitchFamily="18" charset="0"/>
                <a:cs typeface="Times New Roman" panose="02020603050405020304" pitchFamily="18" charset="0"/>
              </a:rPr>
              <a:t> them in </a:t>
            </a:r>
            <a:r>
              <a:rPr lang="en-US" sz="1650" b="1" i="1" dirty="0">
                <a:solidFill>
                  <a:schemeClr val="tx1"/>
                </a:solidFill>
                <a:latin typeface="Times New Roman" panose="02020603050405020304" pitchFamily="18" charset="0"/>
                <a:cs typeface="Times New Roman" panose="02020603050405020304" pitchFamily="18" charset="0"/>
              </a:rPr>
              <a:t>meal deals</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combo packs</a:t>
            </a:r>
            <a:r>
              <a:rPr lang="en-US" sz="1650" dirty="0">
                <a:solidFill>
                  <a:schemeClr val="tx1"/>
                </a:solidFill>
                <a:latin typeface="Times New Roman" panose="02020603050405020304" pitchFamily="18" charset="0"/>
                <a:cs typeface="Times New Roman" panose="02020603050405020304" pitchFamily="18" charset="0"/>
              </a:rPr>
              <a:t>, or as </a:t>
            </a:r>
            <a:r>
              <a:rPr lang="en-US" sz="1650" b="1" i="1" dirty="0">
                <a:solidFill>
                  <a:schemeClr val="tx1"/>
                </a:solidFill>
                <a:latin typeface="Times New Roman" panose="02020603050405020304" pitchFamily="18" charset="0"/>
                <a:cs typeface="Times New Roman" panose="02020603050405020304" pitchFamily="18" charset="0"/>
              </a:rPr>
              <a:t>add-ons</a:t>
            </a:r>
            <a:r>
              <a:rPr lang="en-US" sz="1650" dirty="0">
                <a:solidFill>
                  <a:schemeClr val="tx1"/>
                </a:solidFill>
                <a:latin typeface="Times New Roman" panose="02020603050405020304" pitchFamily="18" charset="0"/>
                <a:cs typeface="Times New Roman" panose="02020603050405020304" pitchFamily="18" charset="0"/>
              </a:rPr>
              <a:t>. This can drive consistent sales and cater to </a:t>
            </a:r>
            <a:r>
              <a:rPr lang="en-US" sz="1650" b="1" i="1" dirty="0">
                <a:solidFill>
                  <a:schemeClr val="tx1"/>
                </a:solidFill>
                <a:latin typeface="Times New Roman" panose="02020603050405020304" pitchFamily="18" charset="0"/>
                <a:cs typeface="Times New Roman" panose="02020603050405020304" pitchFamily="18" charset="0"/>
              </a:rPr>
              <a:t>price-sensitive customers</a:t>
            </a:r>
            <a:r>
              <a:rPr lang="en-US" sz="1650" dirty="0">
                <a:solidFill>
                  <a:schemeClr val="tx1"/>
                </a:solidFill>
                <a:latin typeface="Times New Roman" panose="02020603050405020304" pitchFamily="18" charset="0"/>
                <a:cs typeface="Times New Roman" panose="02020603050405020304" pitchFamily="18" charset="0"/>
              </a:rPr>
              <a: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Promote Health-Conscious Options</a:t>
            </a:r>
            <a:r>
              <a:rPr lang="en-US" sz="1650" dirty="0">
                <a:solidFill>
                  <a:schemeClr val="tx1"/>
                </a:solidFill>
                <a:latin typeface="Times New Roman" panose="02020603050405020304" pitchFamily="18" charset="0"/>
                <a:cs typeface="Times New Roman" panose="02020603050405020304" pitchFamily="18" charset="0"/>
              </a:rPr>
              <a:t>: Emphasize </a:t>
            </a:r>
            <a:r>
              <a:rPr lang="en-US" sz="1650" b="1" i="1" dirty="0">
                <a:solidFill>
                  <a:schemeClr val="tx1"/>
                </a:solidFill>
                <a:latin typeface="Times New Roman" panose="02020603050405020304" pitchFamily="18" charset="0"/>
                <a:cs typeface="Times New Roman" panose="02020603050405020304" pitchFamily="18" charset="0"/>
              </a:rPr>
              <a:t>plant-based items </a:t>
            </a:r>
            <a:r>
              <a:rPr lang="en-US" sz="1650" dirty="0">
                <a:solidFill>
                  <a:schemeClr val="tx1"/>
                </a:solidFill>
                <a:latin typeface="Times New Roman" panose="02020603050405020304" pitchFamily="18" charset="0"/>
                <a:cs typeface="Times New Roman" panose="02020603050405020304" pitchFamily="18" charset="0"/>
              </a:rPr>
              <a:t>like </a:t>
            </a:r>
            <a:r>
              <a:rPr lang="en-US" sz="1650" b="1" i="1" dirty="0">
                <a:solidFill>
                  <a:schemeClr val="tx1"/>
                </a:solidFill>
                <a:latin typeface="Times New Roman" panose="02020603050405020304" pitchFamily="18" charset="0"/>
                <a:cs typeface="Times New Roman" panose="02020603050405020304" pitchFamily="18" charset="0"/>
              </a:rPr>
              <a:t>Tofu Pad Thai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Veggie Burger </a:t>
            </a:r>
            <a:r>
              <a:rPr lang="en-US" sz="1650" dirty="0">
                <a:solidFill>
                  <a:schemeClr val="tx1"/>
                </a:solidFill>
                <a:latin typeface="Times New Roman" panose="02020603050405020304" pitchFamily="18" charset="0"/>
                <a:cs typeface="Times New Roman" panose="02020603050405020304" pitchFamily="18" charset="0"/>
              </a:rPr>
              <a:t>with targeted campaigns aimed at </a:t>
            </a:r>
            <a:r>
              <a:rPr lang="en-US" sz="1650" b="1" i="1" dirty="0">
                <a:solidFill>
                  <a:schemeClr val="tx1"/>
                </a:solidFill>
                <a:latin typeface="Times New Roman" panose="02020603050405020304" pitchFamily="18" charset="0"/>
                <a:cs typeface="Times New Roman" panose="02020603050405020304" pitchFamily="18" charset="0"/>
              </a:rPr>
              <a:t>health-conscious diners</a:t>
            </a:r>
            <a:r>
              <a:rPr lang="en-US" sz="1650" dirty="0">
                <a:solidFill>
                  <a:schemeClr val="tx1"/>
                </a:solidFill>
                <a:latin typeface="Times New Roman" panose="02020603050405020304" pitchFamily="18" charset="0"/>
                <a:cs typeface="Times New Roman" panose="02020603050405020304" pitchFamily="18" charset="0"/>
              </a:rPr>
              <a:t>. Expanding </a:t>
            </a:r>
            <a:r>
              <a:rPr lang="en-US" sz="1650" b="1" i="1" dirty="0">
                <a:solidFill>
                  <a:schemeClr val="tx1"/>
                </a:solidFill>
                <a:latin typeface="Times New Roman" panose="02020603050405020304" pitchFamily="18" charset="0"/>
                <a:cs typeface="Times New Roman" panose="02020603050405020304" pitchFamily="18" charset="0"/>
              </a:rPr>
              <a:t>vegetarian offerings </a:t>
            </a:r>
            <a:r>
              <a:rPr lang="en-US" sz="1650" dirty="0">
                <a:solidFill>
                  <a:schemeClr val="tx1"/>
                </a:solidFill>
                <a:latin typeface="Times New Roman" panose="02020603050405020304" pitchFamily="18" charset="0"/>
                <a:cs typeface="Times New Roman" panose="02020603050405020304" pitchFamily="18" charset="0"/>
              </a:rPr>
              <a:t>in </a:t>
            </a:r>
            <a:r>
              <a:rPr lang="en-US" sz="1650" b="1" i="1" dirty="0">
                <a:solidFill>
                  <a:schemeClr val="tx1"/>
                </a:solidFill>
                <a:latin typeface="Times New Roman" panose="02020603050405020304" pitchFamily="18" charset="0"/>
                <a:cs typeface="Times New Roman" panose="02020603050405020304" pitchFamily="18" charset="0"/>
              </a:rPr>
              <a:t>medium-priced categories </a:t>
            </a:r>
            <a:r>
              <a:rPr lang="en-US" sz="1650" dirty="0">
                <a:solidFill>
                  <a:schemeClr val="tx1"/>
                </a:solidFill>
                <a:latin typeface="Times New Roman" panose="02020603050405020304" pitchFamily="18" charset="0"/>
                <a:cs typeface="Times New Roman" panose="02020603050405020304" pitchFamily="18" charset="0"/>
              </a:rPr>
              <a:t>can attract a </a:t>
            </a:r>
            <a:r>
              <a:rPr lang="en-US" sz="1650" b="1" i="1" dirty="0">
                <a:solidFill>
                  <a:schemeClr val="tx1"/>
                </a:solidFill>
                <a:latin typeface="Times New Roman" panose="02020603050405020304" pitchFamily="18" charset="0"/>
                <a:cs typeface="Times New Roman" panose="02020603050405020304" pitchFamily="18" charset="0"/>
              </a:rPr>
              <a:t>broader customer base</a:t>
            </a:r>
            <a:r>
              <a:rPr lang="en-US" sz="1650" dirty="0">
                <a:solidFill>
                  <a:schemeClr val="tx1"/>
                </a:solidFill>
                <a:latin typeface="Times New Roman" panose="02020603050405020304" pitchFamily="18" charset="0"/>
                <a:cs typeface="Times New Roman" panose="02020603050405020304" pitchFamily="18" charset="0"/>
              </a:rPr>
              <a: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Targeted Marketing for Demand Peaks</a:t>
            </a:r>
            <a:r>
              <a:rPr lang="en-US" sz="1650" dirty="0">
                <a:solidFill>
                  <a:schemeClr val="tx1"/>
                </a:solidFill>
                <a:latin typeface="Times New Roman" panose="02020603050405020304" pitchFamily="18" charset="0"/>
                <a:cs typeface="Times New Roman" panose="02020603050405020304" pitchFamily="18" charset="0"/>
              </a:rPr>
              <a:t>: Use </a:t>
            </a:r>
            <a:r>
              <a:rPr lang="en-US" sz="1650" b="1" i="1" dirty="0">
                <a:solidFill>
                  <a:schemeClr val="tx1"/>
                </a:solidFill>
                <a:latin typeface="Times New Roman" panose="02020603050405020304" pitchFamily="18" charset="0"/>
                <a:cs typeface="Times New Roman" panose="02020603050405020304" pitchFamily="18" charset="0"/>
              </a:rPr>
              <a:t>holidays </a:t>
            </a:r>
            <a:r>
              <a:rPr lang="en-US" sz="1650" dirty="0">
                <a:solidFill>
                  <a:schemeClr val="tx1"/>
                </a:solidFill>
                <a:latin typeface="Times New Roman" panose="02020603050405020304" pitchFamily="18" charset="0"/>
                <a:cs typeface="Times New Roman" panose="02020603050405020304" pitchFamily="18" charset="0"/>
              </a:rPr>
              <a:t>and </a:t>
            </a:r>
            <a:r>
              <a:rPr lang="en-US" sz="1650" b="1" i="1" dirty="0">
                <a:solidFill>
                  <a:schemeClr val="tx1"/>
                </a:solidFill>
                <a:latin typeface="Times New Roman" panose="02020603050405020304" pitchFamily="18" charset="0"/>
                <a:cs typeface="Times New Roman" panose="02020603050405020304" pitchFamily="18" charset="0"/>
              </a:rPr>
              <a:t>events</a:t>
            </a:r>
            <a:r>
              <a:rPr lang="en-US" sz="1650" dirty="0">
                <a:solidFill>
                  <a:schemeClr val="tx1"/>
                </a:solidFill>
                <a:latin typeface="Times New Roman" panose="02020603050405020304" pitchFamily="18" charset="0"/>
                <a:cs typeface="Times New Roman" panose="02020603050405020304" pitchFamily="18" charset="0"/>
              </a:rPr>
              <a:t> (e.g., </a:t>
            </a:r>
            <a:r>
              <a:rPr lang="en-US" sz="1650" b="1" i="1" dirty="0">
                <a:solidFill>
                  <a:schemeClr val="tx1"/>
                </a:solidFill>
                <a:latin typeface="Times New Roman" panose="02020603050405020304" pitchFamily="18" charset="0"/>
                <a:cs typeface="Times New Roman" panose="02020603050405020304" pitchFamily="18" charset="0"/>
              </a:rPr>
              <a:t>Super Bowl for American cuisine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Cinco de Mayo for Mexican</a:t>
            </a:r>
            <a:r>
              <a:rPr lang="en-US" sz="1650" dirty="0">
                <a:solidFill>
                  <a:schemeClr val="tx1"/>
                </a:solidFill>
                <a:latin typeface="Times New Roman" panose="02020603050405020304" pitchFamily="18" charset="0"/>
                <a:cs typeface="Times New Roman" panose="02020603050405020304" pitchFamily="18" charset="0"/>
              </a:rPr>
              <a:t>) to launch special </a:t>
            </a:r>
            <a:r>
              <a:rPr lang="en-US" sz="1650" b="1" i="1" dirty="0">
                <a:solidFill>
                  <a:schemeClr val="tx1"/>
                </a:solidFill>
                <a:latin typeface="Times New Roman" panose="02020603050405020304" pitchFamily="18" charset="0"/>
                <a:cs typeface="Times New Roman" panose="02020603050405020304" pitchFamily="18" charset="0"/>
              </a:rPr>
              <a:t>promotions</a:t>
            </a:r>
            <a:r>
              <a:rPr lang="en-US" sz="1650" dirty="0">
                <a:solidFill>
                  <a:schemeClr val="tx1"/>
                </a:solidFill>
                <a:latin typeface="Times New Roman" panose="02020603050405020304" pitchFamily="18" charset="0"/>
                <a:cs typeface="Times New Roman" panose="02020603050405020304" pitchFamily="18" charset="0"/>
              </a:rPr>
              <a:t>, which can help </a:t>
            </a:r>
            <a:r>
              <a:rPr lang="en-US" sz="1650" b="1" i="1" dirty="0">
                <a:solidFill>
                  <a:schemeClr val="tx1"/>
                </a:solidFill>
                <a:latin typeface="Times New Roman" panose="02020603050405020304" pitchFamily="18" charset="0"/>
                <a:cs typeface="Times New Roman" panose="02020603050405020304" pitchFamily="18" charset="0"/>
              </a:rPr>
              <a:t>boost sales </a:t>
            </a:r>
            <a:r>
              <a:rPr lang="en-US" sz="1650" dirty="0">
                <a:solidFill>
                  <a:schemeClr val="tx1"/>
                </a:solidFill>
                <a:latin typeface="Times New Roman" panose="02020603050405020304" pitchFamily="18" charset="0"/>
                <a:cs typeface="Times New Roman" panose="02020603050405020304" pitchFamily="18" charset="0"/>
              </a:rPr>
              <a:t>for </a:t>
            </a:r>
            <a:r>
              <a:rPr lang="en-US" sz="1650" b="1" i="1" dirty="0">
                <a:solidFill>
                  <a:schemeClr val="tx1"/>
                </a:solidFill>
                <a:latin typeface="Times New Roman" panose="02020603050405020304" pitchFamily="18" charset="0"/>
                <a:cs typeface="Times New Roman" panose="02020603050405020304" pitchFamily="18" charset="0"/>
              </a:rPr>
              <a:t>seasonal </a:t>
            </a:r>
            <a:r>
              <a:rPr lang="en-US" sz="1650" dirty="0">
                <a:solidFill>
                  <a:schemeClr val="tx1"/>
                </a:solidFill>
                <a:latin typeface="Times New Roman" panose="02020603050405020304" pitchFamily="18" charset="0"/>
                <a:cs typeface="Times New Roman" panose="02020603050405020304" pitchFamily="18" charset="0"/>
              </a:rPr>
              <a:t>or culturally significant items.</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Revitalize Low-Selling Items</a:t>
            </a:r>
            <a:r>
              <a:rPr lang="en-US" sz="1650" dirty="0">
                <a:solidFill>
                  <a:schemeClr val="tx1"/>
                </a:solidFill>
                <a:latin typeface="Times New Roman" panose="02020603050405020304" pitchFamily="18" charset="0"/>
                <a:cs typeface="Times New Roman" panose="02020603050405020304" pitchFamily="18" charset="0"/>
              </a:rPr>
              <a:t>: For items with </a:t>
            </a:r>
            <a:r>
              <a:rPr lang="en-US" sz="1650" b="1" i="1" dirty="0">
                <a:solidFill>
                  <a:schemeClr val="tx1"/>
                </a:solidFill>
                <a:latin typeface="Times New Roman" panose="02020603050405020304" pitchFamily="18" charset="0"/>
                <a:cs typeface="Times New Roman" panose="02020603050405020304" pitchFamily="18" charset="0"/>
              </a:rPr>
              <a:t>moderate demand</a:t>
            </a:r>
            <a:r>
              <a:rPr lang="en-US" sz="1650" dirty="0">
                <a:solidFill>
                  <a:schemeClr val="tx1"/>
                </a:solidFill>
                <a:latin typeface="Times New Roman" panose="02020603050405020304" pitchFamily="18" charset="0"/>
                <a:cs typeface="Times New Roman" panose="02020603050405020304" pitchFamily="18" charset="0"/>
              </a:rPr>
              <a:t>, create </a:t>
            </a:r>
            <a:r>
              <a:rPr lang="en-US" sz="1650" b="1" i="1" dirty="0">
                <a:solidFill>
                  <a:schemeClr val="tx1"/>
                </a:solidFill>
                <a:latin typeface="Times New Roman" panose="02020603050405020304" pitchFamily="18" charset="0"/>
                <a:cs typeface="Times New Roman" panose="02020603050405020304" pitchFamily="18" charset="0"/>
              </a:rPr>
              <a:t>variations</a:t>
            </a:r>
            <a:r>
              <a:rPr lang="en-US" sz="1650" dirty="0">
                <a:solidFill>
                  <a:schemeClr val="tx1"/>
                </a:solidFill>
                <a:latin typeface="Times New Roman" panose="02020603050405020304" pitchFamily="18" charset="0"/>
                <a:cs typeface="Times New Roman" panose="02020603050405020304" pitchFamily="18" charset="0"/>
              </a:rPr>
              <a:t> or </a:t>
            </a:r>
            <a:r>
              <a:rPr lang="en-US" sz="1650" b="1" i="1" dirty="0">
                <a:solidFill>
                  <a:schemeClr val="tx1"/>
                </a:solidFill>
                <a:latin typeface="Times New Roman" panose="02020603050405020304" pitchFamily="18" charset="0"/>
                <a:cs typeface="Times New Roman" panose="02020603050405020304" pitchFamily="18" charset="0"/>
              </a:rPr>
              <a:t>enhance</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appeal</a:t>
            </a:r>
            <a:r>
              <a:rPr lang="en-US" sz="1650" dirty="0">
                <a:solidFill>
                  <a:schemeClr val="tx1"/>
                </a:solidFill>
                <a:latin typeface="Times New Roman" panose="02020603050405020304" pitchFamily="18" charset="0"/>
                <a:cs typeface="Times New Roman" panose="02020603050405020304" pitchFamily="18" charset="0"/>
              </a:rPr>
              <a:t> (e.g., </a:t>
            </a:r>
            <a:r>
              <a:rPr lang="en-US" sz="1650" b="1" i="1" dirty="0">
                <a:solidFill>
                  <a:schemeClr val="tx1"/>
                </a:solidFill>
                <a:latin typeface="Times New Roman" panose="02020603050405020304" pitchFamily="18" charset="0"/>
                <a:cs typeface="Times New Roman" panose="02020603050405020304" pitchFamily="18" charset="0"/>
              </a:rPr>
              <a:t>flavored fries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gourmet Mac &amp; Cheese</a:t>
            </a:r>
            <a:r>
              <a:rPr lang="en-US" sz="1650" dirty="0">
                <a:solidFill>
                  <a:schemeClr val="tx1"/>
                </a:solidFill>
                <a:latin typeface="Times New Roman" panose="02020603050405020304" pitchFamily="18" charset="0"/>
                <a:cs typeface="Times New Roman" panose="02020603050405020304" pitchFamily="18" charset="0"/>
              </a:rPr>
              <a:t>). Running </a:t>
            </a:r>
            <a:r>
              <a:rPr lang="en-US" sz="1650" b="1" i="1" dirty="0">
                <a:solidFill>
                  <a:schemeClr val="tx1"/>
                </a:solidFill>
                <a:latin typeface="Times New Roman" panose="02020603050405020304" pitchFamily="18" charset="0"/>
                <a:cs typeface="Times New Roman" panose="02020603050405020304" pitchFamily="18" charset="0"/>
              </a:rPr>
              <a:t>limited-time offers </a:t>
            </a:r>
            <a:r>
              <a:rPr lang="en-US" sz="1650" dirty="0">
                <a:solidFill>
                  <a:schemeClr val="tx1"/>
                </a:solidFill>
                <a:latin typeface="Times New Roman" panose="02020603050405020304" pitchFamily="18" charset="0"/>
                <a:cs typeface="Times New Roman" panose="02020603050405020304" pitchFamily="18" charset="0"/>
              </a:rPr>
              <a:t>can reinvigorate </a:t>
            </a:r>
            <a:r>
              <a:rPr lang="en-US" sz="1650" b="1" i="1" dirty="0">
                <a:solidFill>
                  <a:schemeClr val="tx1"/>
                </a:solidFill>
                <a:latin typeface="Times New Roman" panose="02020603050405020304" pitchFamily="18" charset="0"/>
                <a:cs typeface="Times New Roman" panose="02020603050405020304" pitchFamily="18" charset="0"/>
              </a:rPr>
              <a:t>customer interest</a:t>
            </a:r>
            <a:r>
              <a:rPr lang="en-US" sz="1650" dirty="0">
                <a:solidFill>
                  <a:schemeClr val="tx1"/>
                </a:solidFill>
                <a:latin typeface="Times New Roman" panose="02020603050405020304" pitchFamily="18" charset="0"/>
                <a:cs typeface="Times New Roman" panose="02020603050405020304" pitchFamily="18" charset="0"/>
              </a:rPr>
              <a:t>.</a:t>
            </a:r>
            <a:endParaRPr lang="en-US" sz="1650" b="1" i="1" dirty="0">
              <a:solidFill>
                <a:schemeClr val="tx1"/>
              </a:solidFill>
              <a:latin typeface="Times New Roman" panose="02020603050405020304" pitchFamily="18" charset="0"/>
              <a:cs typeface="Times New Roman" panose="02020603050405020304" pitchFamily="18" charset="0"/>
            </a:endParaRP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Loyalty Programs for Retention</a:t>
            </a:r>
            <a:r>
              <a:rPr lang="en-US" sz="1650" dirty="0">
                <a:solidFill>
                  <a:schemeClr val="tx1"/>
                </a:solidFill>
                <a:latin typeface="Times New Roman" panose="02020603050405020304" pitchFamily="18" charset="0"/>
                <a:cs typeface="Times New Roman" panose="02020603050405020304" pitchFamily="18" charset="0"/>
              </a:rPr>
              <a:t>: Implement </a:t>
            </a:r>
            <a:r>
              <a:rPr lang="en-US" sz="1650" b="1" i="1" dirty="0">
                <a:solidFill>
                  <a:schemeClr val="tx1"/>
                </a:solidFill>
                <a:latin typeface="Times New Roman" panose="02020603050405020304" pitchFamily="18" charset="0"/>
                <a:cs typeface="Times New Roman" panose="02020603050405020304" pitchFamily="18" charset="0"/>
              </a:rPr>
              <a:t>loyalty rewards </a:t>
            </a:r>
            <a:r>
              <a:rPr lang="en-US" sz="1650" dirty="0">
                <a:solidFill>
                  <a:schemeClr val="tx1"/>
                </a:solidFill>
                <a:latin typeface="Times New Roman" panose="02020603050405020304" pitchFamily="18" charset="0"/>
                <a:cs typeface="Times New Roman" panose="02020603050405020304" pitchFamily="18" charset="0"/>
              </a:rPr>
              <a:t>for popular </a:t>
            </a:r>
            <a:r>
              <a:rPr lang="en-US" sz="1650" b="1" i="1" dirty="0">
                <a:solidFill>
                  <a:schemeClr val="tx1"/>
                </a:solidFill>
                <a:latin typeface="Times New Roman" panose="02020603050405020304" pitchFamily="18" charset="0"/>
                <a:cs typeface="Times New Roman" panose="02020603050405020304" pitchFamily="18" charset="0"/>
              </a:rPr>
              <a:t>items </a:t>
            </a:r>
            <a:r>
              <a:rPr lang="en-US" sz="1650" dirty="0">
                <a:solidFill>
                  <a:schemeClr val="tx1"/>
                </a:solidFill>
                <a:latin typeface="Times New Roman" panose="02020603050405020304" pitchFamily="18" charset="0"/>
                <a:cs typeface="Times New Roman" panose="02020603050405020304" pitchFamily="18" charset="0"/>
              </a:rPr>
              <a:t>across </a:t>
            </a:r>
            <a:r>
              <a:rPr lang="en-US" sz="1650" b="1" i="1" dirty="0">
                <a:solidFill>
                  <a:schemeClr val="tx1"/>
                </a:solidFill>
                <a:latin typeface="Times New Roman" panose="02020603050405020304" pitchFamily="18" charset="0"/>
                <a:cs typeface="Times New Roman" panose="02020603050405020304" pitchFamily="18" charset="0"/>
              </a:rPr>
              <a:t>price tiers</a:t>
            </a:r>
            <a:r>
              <a:rPr lang="en-US" sz="1650" dirty="0">
                <a:solidFill>
                  <a:schemeClr val="tx1"/>
                </a:solidFill>
                <a:latin typeface="Times New Roman" panose="02020603050405020304" pitchFamily="18" charset="0"/>
                <a:cs typeface="Times New Roman" panose="02020603050405020304" pitchFamily="18" charset="0"/>
              </a:rPr>
              <a:t>, encouraging repeat purchases. For example, “</a:t>
            </a:r>
            <a:r>
              <a:rPr lang="en-US" sz="1650" b="1" i="1" dirty="0">
                <a:solidFill>
                  <a:schemeClr val="tx1"/>
                </a:solidFill>
                <a:latin typeface="Times New Roman" panose="02020603050405020304" pitchFamily="18" charset="0"/>
                <a:cs typeface="Times New Roman" panose="02020603050405020304" pitchFamily="18" charset="0"/>
              </a:rPr>
              <a:t>buy 4, get 1 free</a:t>
            </a:r>
            <a:r>
              <a:rPr lang="en-US" sz="1650" dirty="0">
                <a:solidFill>
                  <a:schemeClr val="tx1"/>
                </a:solidFill>
                <a:latin typeface="Times New Roman" panose="02020603050405020304" pitchFamily="18" charset="0"/>
                <a:cs typeface="Times New Roman" panose="02020603050405020304" pitchFamily="18" charset="0"/>
              </a:rPr>
              <a:t>” on </a:t>
            </a:r>
            <a:r>
              <a:rPr lang="en-US" sz="1650" b="1" i="1" dirty="0">
                <a:solidFill>
                  <a:schemeClr val="tx1"/>
                </a:solidFill>
                <a:latin typeface="Times New Roman" panose="02020603050405020304" pitchFamily="18" charset="0"/>
                <a:cs typeface="Times New Roman" panose="02020603050405020304" pitchFamily="18" charset="0"/>
              </a:rPr>
              <a:t>frequently ordered burritos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burgers</a:t>
            </a:r>
            <a:r>
              <a:rPr lang="en-US" sz="1650" dirty="0">
                <a:solidFill>
                  <a:schemeClr val="tx1"/>
                </a:solidFill>
                <a:latin typeface="Times New Roman" panose="02020603050405020304" pitchFamily="18" charset="0"/>
                <a:cs typeface="Times New Roman" panose="02020603050405020304" pitchFamily="18" charset="0"/>
              </a:rPr>
              <a: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Boost February Engagement</a:t>
            </a:r>
            <a:r>
              <a:rPr lang="en-US" sz="1650" dirty="0">
                <a:solidFill>
                  <a:schemeClr val="tx1"/>
                </a:solidFill>
                <a:latin typeface="Times New Roman" panose="02020603050405020304" pitchFamily="18" charset="0"/>
                <a:cs typeface="Times New Roman" panose="02020603050405020304" pitchFamily="18" charset="0"/>
              </a:rPr>
              <a:t>: Counter </a:t>
            </a:r>
            <a:r>
              <a:rPr lang="en-US" sz="1650" b="1" i="1" dirty="0">
                <a:solidFill>
                  <a:schemeClr val="tx1"/>
                </a:solidFill>
                <a:latin typeface="Times New Roman" panose="02020603050405020304" pitchFamily="18" charset="0"/>
                <a:cs typeface="Times New Roman" panose="02020603050405020304" pitchFamily="18" charset="0"/>
              </a:rPr>
              <a:t>February’s lower demand </a:t>
            </a:r>
            <a:r>
              <a:rPr lang="en-US" sz="1650" dirty="0">
                <a:solidFill>
                  <a:schemeClr val="tx1"/>
                </a:solidFill>
                <a:latin typeface="Times New Roman" panose="02020603050405020304" pitchFamily="18" charset="0"/>
                <a:cs typeface="Times New Roman" panose="02020603050405020304" pitchFamily="18" charset="0"/>
              </a:rPr>
              <a:t>with </a:t>
            </a:r>
            <a:r>
              <a:rPr lang="en-US" sz="1650" b="1" i="1" dirty="0">
                <a:solidFill>
                  <a:schemeClr val="tx1"/>
                </a:solidFill>
                <a:latin typeface="Times New Roman" panose="02020603050405020304" pitchFamily="18" charset="0"/>
                <a:cs typeface="Times New Roman" panose="02020603050405020304" pitchFamily="18" charset="0"/>
              </a:rPr>
              <a:t>loyalty programs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post-holiday promotions</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Valentine's Day </a:t>
            </a:r>
            <a:r>
              <a:rPr lang="en-US" sz="1650" dirty="0">
                <a:solidFill>
                  <a:schemeClr val="tx1"/>
                </a:solidFill>
                <a:latin typeface="Times New Roman" panose="02020603050405020304" pitchFamily="18" charset="0"/>
                <a:cs typeface="Times New Roman" panose="02020603050405020304" pitchFamily="18" charset="0"/>
              </a:rPr>
              <a:t>and </a:t>
            </a:r>
            <a:r>
              <a:rPr lang="en-US" sz="1650" b="1" i="1" dirty="0">
                <a:solidFill>
                  <a:schemeClr val="tx1"/>
                </a:solidFill>
                <a:latin typeface="Times New Roman" panose="02020603050405020304" pitchFamily="18" charset="0"/>
                <a:cs typeface="Times New Roman" panose="02020603050405020304" pitchFamily="18" charset="0"/>
              </a:rPr>
              <a:t>seasonal discounts </a:t>
            </a:r>
            <a:r>
              <a:rPr lang="en-US" sz="1650" dirty="0">
                <a:solidFill>
                  <a:schemeClr val="tx1"/>
                </a:solidFill>
                <a:latin typeface="Times New Roman" panose="02020603050405020304" pitchFamily="18" charset="0"/>
                <a:cs typeface="Times New Roman" panose="02020603050405020304" pitchFamily="18" charset="0"/>
              </a:rPr>
              <a:t>can sustain </a:t>
            </a:r>
            <a:r>
              <a:rPr lang="en-US" sz="1650" b="1" i="1" dirty="0">
                <a:solidFill>
                  <a:schemeClr val="tx1"/>
                </a:solidFill>
                <a:latin typeface="Times New Roman" panose="02020603050405020304" pitchFamily="18" charset="0"/>
                <a:cs typeface="Times New Roman" panose="02020603050405020304" pitchFamily="18" charset="0"/>
              </a:rPr>
              <a:t>customer interest</a:t>
            </a:r>
            <a:r>
              <a:rPr lang="en-US" sz="1650" dirty="0">
                <a:solidFill>
                  <a:schemeClr val="tx1"/>
                </a:solidFill>
                <a:latin typeface="Times New Roman" panose="02020603050405020304" pitchFamily="18" charset="0"/>
                <a:cs typeface="Times New Roman" panose="02020603050405020304" pitchFamily="18" charset="0"/>
              </a:rPr>
              <a:t>.</a:t>
            </a:r>
          </a:p>
          <a:p>
            <a:pPr marL="214312" indent="-214312">
              <a:spcBef>
                <a:spcPts val="600"/>
              </a:spcBef>
              <a:buFont typeface="Arial" panose="020B0604020202020204" pitchFamily="34" charset="0"/>
              <a:buChar char="•"/>
            </a:pPr>
            <a:r>
              <a:rPr lang="en-US" sz="1650" b="1" dirty="0">
                <a:solidFill>
                  <a:schemeClr val="tx1"/>
                </a:solidFill>
                <a:latin typeface="Times New Roman" panose="02020603050405020304" pitchFamily="18" charset="0"/>
                <a:cs typeface="Times New Roman" panose="02020603050405020304" pitchFamily="18" charset="0"/>
              </a:rPr>
              <a:t>Capitalize on March Demand</a:t>
            </a:r>
            <a:r>
              <a:rPr lang="en-US" sz="1650" dirty="0">
                <a:solidFill>
                  <a:schemeClr val="tx1"/>
                </a:solidFill>
                <a:latin typeface="Times New Roman" panose="02020603050405020304" pitchFamily="18" charset="0"/>
                <a:cs typeface="Times New Roman" panose="02020603050405020304" pitchFamily="18" charset="0"/>
              </a:rPr>
              <a:t>: Given </a:t>
            </a:r>
            <a:r>
              <a:rPr lang="en-US" sz="1650" b="1" i="1" dirty="0">
                <a:solidFill>
                  <a:schemeClr val="tx1"/>
                </a:solidFill>
                <a:latin typeface="Times New Roman" panose="02020603050405020304" pitchFamily="18" charset="0"/>
                <a:cs typeface="Times New Roman" panose="02020603050405020304" pitchFamily="18" charset="0"/>
              </a:rPr>
              <a:t>March’s strong sales </a:t>
            </a:r>
            <a:r>
              <a:rPr lang="en-US" sz="1650" dirty="0">
                <a:solidFill>
                  <a:schemeClr val="tx1"/>
                </a:solidFill>
                <a:latin typeface="Times New Roman" panose="02020603050405020304" pitchFamily="18" charset="0"/>
                <a:cs typeface="Times New Roman" panose="02020603050405020304" pitchFamily="18" charset="0"/>
              </a:rPr>
              <a:t>across multiple categories, plan </a:t>
            </a:r>
            <a:r>
              <a:rPr lang="en-US" sz="1650" b="1" i="1" dirty="0">
                <a:solidFill>
                  <a:schemeClr val="tx1"/>
                </a:solidFill>
                <a:latin typeface="Times New Roman" panose="02020603050405020304" pitchFamily="18" charset="0"/>
                <a:cs typeface="Times New Roman" panose="02020603050405020304" pitchFamily="18" charset="0"/>
              </a:rPr>
              <a:t>increased inventory and staffing</a:t>
            </a:r>
            <a:r>
              <a:rPr lang="en-US" sz="1650" dirty="0">
                <a:solidFill>
                  <a:schemeClr val="tx1"/>
                </a:solidFill>
                <a:latin typeface="Times New Roman" panose="02020603050405020304" pitchFamily="18" charset="0"/>
                <a:cs typeface="Times New Roman" panose="02020603050405020304" pitchFamily="18" charset="0"/>
              </a:rPr>
              <a:t>. </a:t>
            </a:r>
            <a:r>
              <a:rPr lang="en-US" sz="1650" b="1" i="1" dirty="0">
                <a:solidFill>
                  <a:schemeClr val="tx1"/>
                </a:solidFill>
                <a:latin typeface="Times New Roman" panose="02020603050405020304" pitchFamily="18" charset="0"/>
                <a:cs typeface="Times New Roman" panose="02020603050405020304" pitchFamily="18" charset="0"/>
              </a:rPr>
              <a:t>Limited-time discounts </a:t>
            </a:r>
            <a:r>
              <a:rPr lang="en-US" sz="1650" dirty="0">
                <a:solidFill>
                  <a:schemeClr val="tx1"/>
                </a:solidFill>
                <a:latin typeface="Times New Roman" panose="02020603050405020304" pitchFamily="18" charset="0"/>
                <a:cs typeface="Times New Roman" panose="02020603050405020304" pitchFamily="18" charset="0"/>
              </a:rPr>
              <a:t>or </a:t>
            </a:r>
            <a:r>
              <a:rPr lang="en-US" sz="1650" b="1" i="1" dirty="0">
                <a:solidFill>
                  <a:schemeClr val="tx1"/>
                </a:solidFill>
                <a:latin typeface="Times New Roman" panose="02020603050405020304" pitchFamily="18" charset="0"/>
                <a:cs typeface="Times New Roman" panose="02020603050405020304" pitchFamily="18" charset="0"/>
              </a:rPr>
              <a:t>spring-themed offerings </a:t>
            </a:r>
            <a:r>
              <a:rPr lang="en-US" sz="1650" dirty="0">
                <a:solidFill>
                  <a:schemeClr val="tx1"/>
                </a:solidFill>
                <a:latin typeface="Times New Roman" panose="02020603050405020304" pitchFamily="18" charset="0"/>
                <a:cs typeface="Times New Roman" panose="02020603050405020304" pitchFamily="18" charset="0"/>
              </a:rPr>
              <a:t>can maximize </a:t>
            </a:r>
            <a:r>
              <a:rPr lang="en-US" sz="1650" b="1" i="1" dirty="0">
                <a:solidFill>
                  <a:schemeClr val="tx1"/>
                </a:solidFill>
                <a:latin typeface="Times New Roman" panose="02020603050405020304" pitchFamily="18" charset="0"/>
                <a:cs typeface="Times New Roman" panose="02020603050405020304" pitchFamily="18" charset="0"/>
              </a:rPr>
              <a:t>revenue</a:t>
            </a:r>
            <a:r>
              <a:rPr lang="en-US" sz="1650" dirty="0">
                <a:solidFill>
                  <a:schemeClr val="tx1"/>
                </a:solidFill>
                <a:latin typeface="Times New Roman" panose="02020603050405020304" pitchFamily="18" charset="0"/>
                <a:cs typeface="Times New Roman" panose="02020603050405020304" pitchFamily="18" charset="0"/>
              </a:rPr>
              <a:t>.</a:t>
            </a:r>
            <a:endParaRPr lang="en-IN" sz="16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35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A15BC-C1CD-77C9-86E1-0B94DC6D79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7482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A5ECD-BCFD-21EA-5DFC-509DE8CD4009}"/>
              </a:ext>
            </a:extLst>
          </p:cNvPr>
          <p:cNvSpPr/>
          <p:nvPr/>
        </p:nvSpPr>
        <p:spPr>
          <a:xfrm>
            <a:off x="170121" y="116958"/>
            <a:ext cx="11834037" cy="5103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Fusion Flavors Sales Analysis </a:t>
            </a:r>
          </a:p>
        </p:txBody>
      </p:sp>
      <p:pic>
        <p:nvPicPr>
          <p:cNvPr id="7" name="Picture 6">
            <a:extLst>
              <a:ext uri="{FF2B5EF4-FFF2-40B4-BE49-F238E27FC236}">
                <a16:creationId xmlns:a16="http://schemas.microsoft.com/office/drawing/2014/main" id="{98EFFEA4-924D-206F-AE5F-F33F2F09018C}"/>
              </a:ext>
            </a:extLst>
          </p:cNvPr>
          <p:cNvPicPr>
            <a:picLocks noChangeAspect="1"/>
          </p:cNvPicPr>
          <p:nvPr/>
        </p:nvPicPr>
        <p:blipFill>
          <a:blip r:embed="rId2"/>
          <a:stretch>
            <a:fillRect/>
          </a:stretch>
        </p:blipFill>
        <p:spPr>
          <a:xfrm>
            <a:off x="343892" y="1062300"/>
            <a:ext cx="1767803" cy="10291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BE0D6A09-C190-45AA-2141-88FE5A7FBF88}"/>
              </a:ext>
            </a:extLst>
          </p:cNvPr>
          <p:cNvPicPr>
            <a:picLocks noChangeAspect="1"/>
          </p:cNvPicPr>
          <p:nvPr/>
        </p:nvPicPr>
        <p:blipFill>
          <a:blip r:embed="rId3"/>
          <a:stretch>
            <a:fillRect/>
          </a:stretch>
        </p:blipFill>
        <p:spPr>
          <a:xfrm>
            <a:off x="2695453" y="1070600"/>
            <a:ext cx="1776102" cy="10208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0A279CF9-9A53-42D4-5F26-2610DA061D76}"/>
              </a:ext>
            </a:extLst>
          </p:cNvPr>
          <p:cNvPicPr>
            <a:picLocks noChangeAspect="1"/>
          </p:cNvPicPr>
          <p:nvPr/>
        </p:nvPicPr>
        <p:blipFill>
          <a:blip r:embed="rId4"/>
          <a:stretch>
            <a:fillRect/>
          </a:stretch>
        </p:blipFill>
        <p:spPr>
          <a:xfrm>
            <a:off x="5055313" y="1045701"/>
            <a:ext cx="1784403" cy="1062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3D85CCEF-E14F-4ACC-71F7-25AA2C75BDDD}"/>
              </a:ext>
            </a:extLst>
          </p:cNvPr>
          <p:cNvPicPr>
            <a:picLocks noChangeAspect="1"/>
          </p:cNvPicPr>
          <p:nvPr/>
        </p:nvPicPr>
        <p:blipFill>
          <a:blip r:embed="rId5"/>
          <a:stretch>
            <a:fillRect/>
          </a:stretch>
        </p:blipFill>
        <p:spPr>
          <a:xfrm>
            <a:off x="7423474" y="1054001"/>
            <a:ext cx="1875697" cy="10374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07BADA95-BBC7-32A8-BCD8-61D8B2259B85}"/>
              </a:ext>
            </a:extLst>
          </p:cNvPr>
          <p:cNvPicPr>
            <a:picLocks noChangeAspect="1"/>
          </p:cNvPicPr>
          <p:nvPr/>
        </p:nvPicPr>
        <p:blipFill>
          <a:blip r:embed="rId6"/>
          <a:stretch>
            <a:fillRect/>
          </a:stretch>
        </p:blipFill>
        <p:spPr>
          <a:xfrm>
            <a:off x="6246627" y="2847930"/>
            <a:ext cx="5353797" cy="38136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F41EAC4-5810-C900-CFD7-EF720379C3A2}"/>
              </a:ext>
            </a:extLst>
          </p:cNvPr>
          <p:cNvPicPr>
            <a:picLocks noChangeAspect="1"/>
          </p:cNvPicPr>
          <p:nvPr/>
        </p:nvPicPr>
        <p:blipFill>
          <a:blip r:embed="rId7"/>
          <a:stretch>
            <a:fillRect/>
          </a:stretch>
        </p:blipFill>
        <p:spPr>
          <a:xfrm>
            <a:off x="343892" y="2714674"/>
            <a:ext cx="5601482" cy="39153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319B1EB1-D2AF-9FE9-E558-5612BB674F7B}"/>
              </a:ext>
            </a:extLst>
          </p:cNvPr>
          <p:cNvSpPr txBox="1"/>
          <p:nvPr/>
        </p:nvSpPr>
        <p:spPr>
          <a:xfrm>
            <a:off x="9484242" y="565359"/>
            <a:ext cx="2707758"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Items priced below $10: Low Category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Items priced between $10 and $15: Medium Category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Items priced above $15: High Category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2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141A3-5A50-87BF-F26C-61BC38DC0D20}"/>
              </a:ext>
            </a:extLst>
          </p:cNvPr>
          <p:cNvSpPr/>
          <p:nvPr/>
        </p:nvSpPr>
        <p:spPr>
          <a:xfrm>
            <a:off x="170121" y="116958"/>
            <a:ext cx="11834037" cy="5103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Peak Hours Analysis</a:t>
            </a:r>
          </a:p>
        </p:txBody>
      </p:sp>
      <p:sp>
        <p:nvSpPr>
          <p:cNvPr id="5" name="Rectangle 4">
            <a:extLst>
              <a:ext uri="{FF2B5EF4-FFF2-40B4-BE49-F238E27FC236}">
                <a16:creationId xmlns:a16="http://schemas.microsoft.com/office/drawing/2014/main" id="{EEE5C448-3B7D-E1B8-7178-1EEB86F40F93}"/>
              </a:ext>
            </a:extLst>
          </p:cNvPr>
          <p:cNvSpPr/>
          <p:nvPr/>
        </p:nvSpPr>
        <p:spPr>
          <a:xfrm>
            <a:off x="233917" y="4881128"/>
            <a:ext cx="11780874" cy="1854460"/>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Promote lunch specials: Focus on 12-1 PM.</a:t>
            </a:r>
          </a:p>
          <a:p>
            <a:pPr marL="214312" indent="-214312">
              <a:spcBef>
                <a:spcPts val="225"/>
              </a:spcBef>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Boost afternoon snacks: Encourage 2-4 PM engagement with discounts.</a:t>
            </a:r>
          </a:p>
          <a:p>
            <a:pPr marL="214312" indent="-214312">
              <a:spcBef>
                <a:spcPts val="225"/>
              </a:spcBef>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Offer evening deals: Dinner offers between 5-7 PM.</a:t>
            </a:r>
          </a:p>
          <a:p>
            <a:pPr marL="214312" indent="-214312">
              <a:spcBef>
                <a:spcPts val="225"/>
              </a:spcBef>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Highlight late-night items: Promote for post-8 PM orders.</a:t>
            </a:r>
          </a:p>
          <a:p>
            <a:pPr marL="214312" indent="-214312">
              <a:spcBef>
                <a:spcPts val="225"/>
              </a:spcBef>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Reduce staff post-9 PM: Lower demand reduces staffing needs.</a:t>
            </a:r>
          </a:p>
        </p:txBody>
      </p:sp>
      <p:graphicFrame>
        <p:nvGraphicFramePr>
          <p:cNvPr id="7" name="Diagram 6">
            <a:extLst>
              <a:ext uri="{FF2B5EF4-FFF2-40B4-BE49-F238E27FC236}">
                <a16:creationId xmlns:a16="http://schemas.microsoft.com/office/drawing/2014/main" id="{FA9AD327-BC82-B9A1-F6F8-EE927D22FD9D}"/>
              </a:ext>
            </a:extLst>
          </p:cNvPr>
          <p:cNvGraphicFramePr/>
          <p:nvPr>
            <p:extLst>
              <p:ext uri="{D42A27DB-BD31-4B8C-83A1-F6EECF244321}">
                <p14:modId xmlns:p14="http://schemas.microsoft.com/office/powerpoint/2010/main" val="1583619125"/>
              </p:ext>
            </p:extLst>
          </p:nvPr>
        </p:nvGraphicFramePr>
        <p:xfrm>
          <a:off x="233917" y="1285276"/>
          <a:ext cx="4784650" cy="3137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EFB64A8-8B95-78BD-A438-6E2280A4FE36}"/>
              </a:ext>
            </a:extLst>
          </p:cNvPr>
          <p:cNvPicPr>
            <a:picLocks noChangeAspect="1"/>
          </p:cNvPicPr>
          <p:nvPr/>
        </p:nvPicPr>
        <p:blipFill>
          <a:blip r:embed="rId7"/>
          <a:stretch>
            <a:fillRect/>
          </a:stretch>
        </p:blipFill>
        <p:spPr>
          <a:xfrm>
            <a:off x="4529504" y="1085305"/>
            <a:ext cx="7485287" cy="3566831"/>
          </a:xfrm>
          <a:prstGeom prst="rect">
            <a:avLst/>
          </a:prstGeom>
        </p:spPr>
      </p:pic>
    </p:spTree>
    <p:extLst>
      <p:ext uri="{BB962C8B-B14F-4D97-AF65-F5344CB8AC3E}">
        <p14:creationId xmlns:p14="http://schemas.microsoft.com/office/powerpoint/2010/main" val="52380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03B9CD-DE9B-6A84-CCA1-F794AFE9F1A3}"/>
              </a:ext>
            </a:extLst>
          </p:cNvPr>
          <p:cNvSpPr/>
          <p:nvPr/>
        </p:nvSpPr>
        <p:spPr>
          <a:xfrm>
            <a:off x="1656735" y="43859"/>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Order count based on Time period and Category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5D67508-7BA2-91A2-C819-930E8540DB3C}"/>
              </a:ext>
            </a:extLst>
          </p:cNvPr>
          <p:cNvSpPr/>
          <p:nvPr/>
        </p:nvSpPr>
        <p:spPr>
          <a:xfrm>
            <a:off x="96580" y="5135526"/>
            <a:ext cx="12003271"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2000"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For Asian Cuisine Lovers: Promote lunch and dinner specials. Consider late-night Asian menu options. </a:t>
            </a:r>
          </a:p>
          <a:p>
            <a:pPr marL="214312" indent="-214312">
              <a:spcBef>
                <a:spcPts val="225"/>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For American Cuisine Fans: Highlight evening American deals. Limit late-night American offerings.</a:t>
            </a:r>
          </a:p>
          <a:p>
            <a:pPr marL="214312" indent="-214312">
              <a:spcBef>
                <a:spcPts val="225"/>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Italian &amp; Mexican Cuisine Promotion: Boost lunch and dinner deals. Limit night menu for efficiency. </a:t>
            </a:r>
          </a:p>
          <a:p>
            <a:pPr marL="214312" indent="-214312">
              <a:spcBef>
                <a:spcPts val="225"/>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General Preparation: Increase staffing for lunch, dinner. Stock up for peak hours. Ensure popular items readily available.</a:t>
            </a:r>
            <a:endParaRPr lang="en-IN"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399EFD1-6617-67CC-7349-84037CAE04BE}"/>
              </a:ext>
            </a:extLst>
          </p:cNvPr>
          <p:cNvGraphicFramePr/>
          <p:nvPr>
            <p:extLst>
              <p:ext uri="{D42A27DB-BD31-4B8C-83A1-F6EECF244321}">
                <p14:modId xmlns:p14="http://schemas.microsoft.com/office/powerpoint/2010/main" val="2055689735"/>
              </p:ext>
            </p:extLst>
          </p:nvPr>
        </p:nvGraphicFramePr>
        <p:xfrm>
          <a:off x="94363" y="3620742"/>
          <a:ext cx="12003271" cy="167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AB5108DA-8B22-82C5-465E-87BB80AE271C}"/>
              </a:ext>
            </a:extLst>
          </p:cNvPr>
          <p:cNvPicPr>
            <a:picLocks noChangeAspect="1"/>
          </p:cNvPicPr>
          <p:nvPr/>
        </p:nvPicPr>
        <p:blipFill>
          <a:blip r:embed="rId7"/>
          <a:stretch>
            <a:fillRect/>
          </a:stretch>
        </p:blipFill>
        <p:spPr>
          <a:xfrm>
            <a:off x="99173" y="498694"/>
            <a:ext cx="11993649" cy="3191320"/>
          </a:xfrm>
          <a:prstGeom prst="rect">
            <a:avLst/>
          </a:prstGeom>
        </p:spPr>
      </p:pic>
    </p:spTree>
    <p:extLst>
      <p:ext uri="{BB962C8B-B14F-4D97-AF65-F5344CB8AC3E}">
        <p14:creationId xmlns:p14="http://schemas.microsoft.com/office/powerpoint/2010/main" val="27353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F352E-459B-3C54-C600-4F6F8E5D29AD}"/>
              </a:ext>
            </a:extLst>
          </p:cNvPr>
          <p:cNvPicPr>
            <a:picLocks noChangeAspect="1"/>
          </p:cNvPicPr>
          <p:nvPr/>
        </p:nvPicPr>
        <p:blipFill>
          <a:blip r:embed="rId2"/>
          <a:stretch>
            <a:fillRect/>
          </a:stretch>
        </p:blipFill>
        <p:spPr>
          <a:xfrm>
            <a:off x="5679039" y="1107488"/>
            <a:ext cx="6038039" cy="3279922"/>
          </a:xfrm>
          <a:prstGeom prst="rect">
            <a:avLst/>
          </a:prstGeom>
        </p:spPr>
      </p:pic>
      <p:sp>
        <p:nvSpPr>
          <p:cNvPr id="4" name="Rectangle 3">
            <a:extLst>
              <a:ext uri="{FF2B5EF4-FFF2-40B4-BE49-F238E27FC236}">
                <a16:creationId xmlns:a16="http://schemas.microsoft.com/office/drawing/2014/main" id="{BF79ADAA-12F8-7CAA-DE33-85D7FB41F21E}"/>
              </a:ext>
            </a:extLst>
          </p:cNvPr>
          <p:cNvSpPr/>
          <p:nvPr/>
        </p:nvSpPr>
        <p:spPr>
          <a:xfrm>
            <a:off x="1656735" y="122412"/>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Price Category wise order Count </a:t>
            </a:r>
          </a:p>
        </p:txBody>
      </p:sp>
      <p:sp>
        <p:nvSpPr>
          <p:cNvPr id="12" name="Rectangle 1">
            <a:extLst>
              <a:ext uri="{FF2B5EF4-FFF2-40B4-BE49-F238E27FC236}">
                <a16:creationId xmlns:a16="http://schemas.microsoft.com/office/drawing/2014/main" id="{6B2920B9-BD39-2CE6-338D-C105A81FFC13}"/>
              </a:ext>
            </a:extLst>
          </p:cNvPr>
          <p:cNvSpPr>
            <a:spLocks noChangeArrowheads="1"/>
          </p:cNvSpPr>
          <p:nvPr/>
        </p:nvSpPr>
        <p:spPr bwMode="auto">
          <a:xfrm>
            <a:off x="4312445" y="263417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797" eaLnBrk="0" fontAlgn="base" hangingPunct="0">
              <a:spcBef>
                <a:spcPct val="0"/>
              </a:spcBef>
              <a:spcAft>
                <a:spcPct val="0"/>
              </a:spcAft>
            </a:pPr>
            <a:br>
              <a:rPr lang="en-US" altLang="en-US" sz="1350">
                <a:latin typeface="Times New Roman" panose="02020603050405020304" pitchFamily="18" charset="0"/>
                <a:cs typeface="Times New Roman" panose="02020603050405020304" pitchFamily="18" charset="0"/>
              </a:rPr>
            </a:br>
            <a:endParaRPr lang="en-US" altLang="en-US" sz="135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BAEAA47-84EE-E4F6-4EC9-90BD9762857C}"/>
              </a:ext>
            </a:extLst>
          </p:cNvPr>
          <p:cNvSpPr/>
          <p:nvPr/>
        </p:nvSpPr>
        <p:spPr>
          <a:xfrm>
            <a:off x="233917" y="4517508"/>
            <a:ext cx="11780874" cy="2218080"/>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2000"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High-Category Focus: Target premium diners with promotions.</a:t>
            </a:r>
          </a:p>
          <a:p>
            <a:pPr marL="214312" indent="-214312">
              <a:spcBef>
                <a:spcPts val="225"/>
              </a:spcBef>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Medium-Category Expansion: Introduce seasonal dishes.</a:t>
            </a:r>
          </a:p>
          <a:p>
            <a:pPr marL="214312" indent="-214312">
              <a:spcBef>
                <a:spcPts val="225"/>
              </a:spcBef>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Low-Category Strategy: Offer as add-ons or combos.</a:t>
            </a:r>
          </a:p>
          <a:p>
            <a:pPr marL="214312" indent="-214312">
              <a:spcBef>
                <a:spcPts val="225"/>
              </a:spcBef>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Customer Retention: Rewards for repeat mid-tier buyers.</a:t>
            </a:r>
          </a:p>
          <a:p>
            <a:pPr marL="214312" indent="-214312">
              <a:spcBef>
                <a:spcPts val="225"/>
              </a:spcBef>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Pricing Strategy: Focus on mid-range appeal.</a:t>
            </a:r>
          </a:p>
        </p:txBody>
      </p:sp>
      <p:graphicFrame>
        <p:nvGraphicFramePr>
          <p:cNvPr id="16" name="Diagram 15">
            <a:extLst>
              <a:ext uri="{FF2B5EF4-FFF2-40B4-BE49-F238E27FC236}">
                <a16:creationId xmlns:a16="http://schemas.microsoft.com/office/drawing/2014/main" id="{67C8BFCF-E3E8-65EC-0362-238340D5C47E}"/>
              </a:ext>
            </a:extLst>
          </p:cNvPr>
          <p:cNvGraphicFramePr/>
          <p:nvPr>
            <p:extLst>
              <p:ext uri="{D42A27DB-BD31-4B8C-83A1-F6EECF244321}">
                <p14:modId xmlns:p14="http://schemas.microsoft.com/office/powerpoint/2010/main" val="2616547581"/>
              </p:ext>
            </p:extLst>
          </p:nvPr>
        </p:nvGraphicFramePr>
        <p:xfrm>
          <a:off x="328219" y="1400187"/>
          <a:ext cx="4945529" cy="276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Understanding Target Audience to Derive The Biggest Benefits">
            <a:extLst>
              <a:ext uri="{FF2B5EF4-FFF2-40B4-BE49-F238E27FC236}">
                <a16:creationId xmlns:a16="http://schemas.microsoft.com/office/drawing/2014/main" id="{DF383724-F8D6-042D-D60D-61562038EB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0511" y="4455740"/>
            <a:ext cx="2273789" cy="148068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D621E5-DDCC-B0F1-F778-F9F5D5B7CF72}"/>
              </a:ext>
            </a:extLst>
          </p:cNvPr>
          <p:cNvSpPr/>
          <p:nvPr/>
        </p:nvSpPr>
        <p:spPr>
          <a:xfrm>
            <a:off x="1656735" y="77408"/>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Month and Category wise order Count </a:t>
            </a:r>
          </a:p>
        </p:txBody>
      </p:sp>
      <p:pic>
        <p:nvPicPr>
          <p:cNvPr id="6" name="Picture 5">
            <a:extLst>
              <a:ext uri="{FF2B5EF4-FFF2-40B4-BE49-F238E27FC236}">
                <a16:creationId xmlns:a16="http://schemas.microsoft.com/office/drawing/2014/main" id="{C1657656-055F-84B2-D3B4-3CF9D0A96E21}"/>
              </a:ext>
            </a:extLst>
          </p:cNvPr>
          <p:cNvPicPr>
            <a:picLocks noChangeAspect="1"/>
          </p:cNvPicPr>
          <p:nvPr/>
        </p:nvPicPr>
        <p:blipFill>
          <a:blip r:embed="rId2"/>
          <a:stretch>
            <a:fillRect/>
          </a:stretch>
        </p:blipFill>
        <p:spPr>
          <a:xfrm>
            <a:off x="5606902" y="1126023"/>
            <a:ext cx="6088911" cy="3521842"/>
          </a:xfrm>
          <a:prstGeom prst="rect">
            <a:avLst/>
          </a:prstGeom>
        </p:spPr>
      </p:pic>
      <p:sp>
        <p:nvSpPr>
          <p:cNvPr id="7" name="Rectangle 6">
            <a:extLst>
              <a:ext uri="{FF2B5EF4-FFF2-40B4-BE49-F238E27FC236}">
                <a16:creationId xmlns:a16="http://schemas.microsoft.com/office/drawing/2014/main" id="{CBF66647-1130-AA2A-9664-54FE8CA4623C}"/>
              </a:ext>
            </a:extLst>
          </p:cNvPr>
          <p:cNvSpPr/>
          <p:nvPr/>
        </p:nvSpPr>
        <p:spPr>
          <a:xfrm>
            <a:off x="346667" y="4673242"/>
            <a:ext cx="11646859" cy="192957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2000"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Asian: Promote winter specials to boost January sales.</a:t>
            </a:r>
          </a:p>
          <a:p>
            <a:pPr marL="214312" indent="-214312">
              <a:spcBef>
                <a:spcPts val="225"/>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Italian: Launch new dishes to maintain growth momentum.</a:t>
            </a:r>
          </a:p>
          <a:p>
            <a:pPr marL="214312" indent="-214312">
              <a:spcBef>
                <a:spcPts val="225"/>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Mexican: Introduce promotional offers in peak months.</a:t>
            </a:r>
          </a:p>
          <a:p>
            <a:pPr marL="214312" indent="-214312">
              <a:spcBef>
                <a:spcPts val="225"/>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American: Leverage seasonal events for increased visibility.</a:t>
            </a:r>
            <a:endParaRPr lang="en-IN"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244F1E9A-6A51-BF47-7248-32B323581800}"/>
              </a:ext>
            </a:extLst>
          </p:cNvPr>
          <p:cNvGraphicFramePr/>
          <p:nvPr>
            <p:extLst>
              <p:ext uri="{D42A27DB-BD31-4B8C-83A1-F6EECF244321}">
                <p14:modId xmlns:p14="http://schemas.microsoft.com/office/powerpoint/2010/main" val="1024600446"/>
              </p:ext>
            </p:extLst>
          </p:nvPr>
        </p:nvGraphicFramePr>
        <p:xfrm>
          <a:off x="346667" y="967861"/>
          <a:ext cx="4895184" cy="3242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069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42F5A-AF76-1C71-3DD1-216568DF6AB4}"/>
              </a:ext>
            </a:extLst>
          </p:cNvPr>
          <p:cNvSpPr/>
          <p:nvPr/>
        </p:nvSpPr>
        <p:spPr>
          <a:xfrm>
            <a:off x="1656735" y="106628"/>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Category wise Sales Monthly Analysis</a:t>
            </a:r>
          </a:p>
        </p:txBody>
      </p:sp>
      <p:sp>
        <p:nvSpPr>
          <p:cNvPr id="3" name="Rectangle 2">
            <a:extLst>
              <a:ext uri="{FF2B5EF4-FFF2-40B4-BE49-F238E27FC236}">
                <a16:creationId xmlns:a16="http://schemas.microsoft.com/office/drawing/2014/main" id="{F045C0D6-E500-5902-A1DA-374ACF5496EE}"/>
              </a:ext>
            </a:extLst>
          </p:cNvPr>
          <p:cNvSpPr/>
          <p:nvPr/>
        </p:nvSpPr>
        <p:spPr>
          <a:xfrm>
            <a:off x="127591" y="4517508"/>
            <a:ext cx="11940362" cy="223386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2000"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Asian Cuisine: Introduce promotions to reinvigorate sales after January’s high.</a:t>
            </a:r>
          </a:p>
          <a:p>
            <a:pPr marL="214312" indent="-214312">
              <a:spcBef>
                <a:spcPts val="225"/>
              </a:spcBef>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American Cuisine: Revamp menu pricing or offerings to enhance appeal; consider bundle deals.</a:t>
            </a:r>
          </a:p>
          <a:p>
            <a:pPr marL="214312" indent="-214312">
              <a:spcBef>
                <a:spcPts val="225"/>
              </a:spcBef>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Italian Cuisine: Continue leveraging its popularity; promote seasonal dishes for sustained sales growth.</a:t>
            </a:r>
          </a:p>
          <a:p>
            <a:pPr marL="214312" indent="-214312">
              <a:spcBef>
                <a:spcPts val="225"/>
              </a:spcBef>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Mexican Cuisine: Expand marketing efforts and specials to capitalize on growing interest (106306.2 in March).</a:t>
            </a:r>
          </a:p>
          <a:p>
            <a:pPr marL="214312" indent="-214312">
              <a:spcBef>
                <a:spcPts val="225"/>
              </a:spcBef>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Pricing Strategy: Analyze competitor pricing; adjust based on customer feedback and sales performance to optimize revenue across all categories.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111556-7762-DEE7-A878-22ED440C137C}"/>
              </a:ext>
            </a:extLst>
          </p:cNvPr>
          <p:cNvPicPr>
            <a:picLocks noChangeAspect="1"/>
          </p:cNvPicPr>
          <p:nvPr/>
        </p:nvPicPr>
        <p:blipFill>
          <a:blip r:embed="rId2"/>
          <a:srcRect t="1412" r="5530"/>
          <a:stretch/>
        </p:blipFill>
        <p:spPr>
          <a:xfrm>
            <a:off x="5038061" y="1015446"/>
            <a:ext cx="6939935" cy="2993028"/>
          </a:xfrm>
          <a:prstGeom prst="rect">
            <a:avLst/>
          </a:prstGeom>
        </p:spPr>
      </p:pic>
      <p:graphicFrame>
        <p:nvGraphicFramePr>
          <p:cNvPr id="9" name="Diagram 8">
            <a:extLst>
              <a:ext uri="{FF2B5EF4-FFF2-40B4-BE49-F238E27FC236}">
                <a16:creationId xmlns:a16="http://schemas.microsoft.com/office/drawing/2014/main" id="{98CB6A3F-360B-CD3B-EE43-517BD8778AF7}"/>
              </a:ext>
            </a:extLst>
          </p:cNvPr>
          <p:cNvGraphicFramePr/>
          <p:nvPr>
            <p:extLst>
              <p:ext uri="{D42A27DB-BD31-4B8C-83A1-F6EECF244321}">
                <p14:modId xmlns:p14="http://schemas.microsoft.com/office/powerpoint/2010/main" val="1306900499"/>
              </p:ext>
            </p:extLst>
          </p:nvPr>
        </p:nvGraphicFramePr>
        <p:xfrm>
          <a:off x="222940" y="1395568"/>
          <a:ext cx="4721200" cy="2857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31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769AE1-17B2-ABDF-56C2-063F23A6E7D4}"/>
              </a:ext>
            </a:extLst>
          </p:cNvPr>
          <p:cNvSpPr/>
          <p:nvPr/>
        </p:nvSpPr>
        <p:spPr>
          <a:xfrm>
            <a:off x="1656735" y="136441"/>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Asian Downhill Sales Analysis </a:t>
            </a:r>
          </a:p>
        </p:txBody>
      </p:sp>
      <p:sp>
        <p:nvSpPr>
          <p:cNvPr id="3" name="Rectangle 2">
            <a:extLst>
              <a:ext uri="{FF2B5EF4-FFF2-40B4-BE49-F238E27FC236}">
                <a16:creationId xmlns:a16="http://schemas.microsoft.com/office/drawing/2014/main" id="{AF8A5639-C752-6362-E698-C7C9631C73FE}"/>
              </a:ext>
            </a:extLst>
          </p:cNvPr>
          <p:cNvSpPr/>
          <p:nvPr/>
        </p:nvSpPr>
        <p:spPr>
          <a:xfrm>
            <a:off x="122101" y="4744685"/>
            <a:ext cx="4992159" cy="202925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1600" b="1" dirty="0">
                <a:solidFill>
                  <a:schemeClr val="tx1"/>
                </a:solidFill>
                <a:latin typeface="Times New Roman" panose="02020603050405020304" pitchFamily="18" charset="0"/>
                <a:cs typeface="Times New Roman" panose="02020603050405020304" pitchFamily="18" charset="0"/>
              </a:rPr>
              <a:t>Actionable insights: </a:t>
            </a:r>
            <a:endParaRPr lang="en-IN" b="1" dirty="0">
              <a:solidFill>
                <a:schemeClr val="tx1"/>
              </a:solidFill>
              <a:latin typeface="Times New Roman" panose="02020603050405020304" pitchFamily="18" charset="0"/>
              <a:cs typeface="Times New Roman" panose="02020603050405020304" pitchFamily="18" charset="0"/>
            </a:endParaRPr>
          </a:p>
          <a:p>
            <a:pPr marL="214312" indent="-214312">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Promote Strong Night Sellers: Edamame &amp; Tofu Pad Thai: Leverage as late-night snacks.</a:t>
            </a:r>
          </a:p>
          <a:p>
            <a:pPr marL="214312" indent="-214312">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Bundle Low Demand Items: Potstickers &amp; California Roll: Offer combo discounts in February.</a:t>
            </a:r>
          </a:p>
          <a:p>
            <a:pPr marL="214312" indent="-214312">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Evening Promotions: Highlight popular items like Edamame and Orange Chicken to maximize sales.</a:t>
            </a:r>
          </a:p>
          <a:p>
            <a:pPr marL="214312" indent="-214312">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Nighttime Light Menu: Offer a “Late-Night Light” menu focusing on lighter options like Edamame and Tofu Pad Thai.</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EA1920-25CD-2C3E-67CE-79AD0F72FFF9}"/>
              </a:ext>
            </a:extLst>
          </p:cNvPr>
          <p:cNvPicPr>
            <a:picLocks noChangeAspect="1"/>
          </p:cNvPicPr>
          <p:nvPr/>
        </p:nvPicPr>
        <p:blipFill>
          <a:blip r:embed="rId2"/>
          <a:srcRect t="756"/>
          <a:stretch/>
        </p:blipFill>
        <p:spPr>
          <a:xfrm>
            <a:off x="4895090" y="868633"/>
            <a:ext cx="7046502" cy="2756239"/>
          </a:xfrm>
          <a:prstGeom prst="rect">
            <a:avLst/>
          </a:prstGeom>
        </p:spPr>
      </p:pic>
      <p:graphicFrame>
        <p:nvGraphicFramePr>
          <p:cNvPr id="8" name="Diagram 7">
            <a:extLst>
              <a:ext uri="{FF2B5EF4-FFF2-40B4-BE49-F238E27FC236}">
                <a16:creationId xmlns:a16="http://schemas.microsoft.com/office/drawing/2014/main" id="{5ED12160-BCC2-9B03-F365-67A34FE013D6}"/>
              </a:ext>
            </a:extLst>
          </p:cNvPr>
          <p:cNvGraphicFramePr/>
          <p:nvPr>
            <p:extLst>
              <p:ext uri="{D42A27DB-BD31-4B8C-83A1-F6EECF244321}">
                <p14:modId xmlns:p14="http://schemas.microsoft.com/office/powerpoint/2010/main" val="489054448"/>
              </p:ext>
            </p:extLst>
          </p:nvPr>
        </p:nvGraphicFramePr>
        <p:xfrm>
          <a:off x="308344" y="3624872"/>
          <a:ext cx="11633248" cy="1453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01CC7FA9-9589-CD38-A385-4DD9A486C9DD}"/>
              </a:ext>
            </a:extLst>
          </p:cNvPr>
          <p:cNvPicPr>
            <a:picLocks noChangeAspect="1"/>
          </p:cNvPicPr>
          <p:nvPr/>
        </p:nvPicPr>
        <p:blipFill>
          <a:blip r:embed="rId8"/>
          <a:stretch>
            <a:fillRect/>
          </a:stretch>
        </p:blipFill>
        <p:spPr>
          <a:xfrm>
            <a:off x="308344" y="868633"/>
            <a:ext cx="4229690" cy="3000794"/>
          </a:xfrm>
          <a:prstGeom prst="rect">
            <a:avLst/>
          </a:prstGeom>
        </p:spPr>
      </p:pic>
      <p:sp>
        <p:nvSpPr>
          <p:cNvPr id="11" name="Rectangle 10">
            <a:extLst>
              <a:ext uri="{FF2B5EF4-FFF2-40B4-BE49-F238E27FC236}">
                <a16:creationId xmlns:a16="http://schemas.microsoft.com/office/drawing/2014/main" id="{AD6098FE-9B07-6D43-B1C2-0718CD21D167}"/>
              </a:ext>
            </a:extLst>
          </p:cNvPr>
          <p:cNvSpPr/>
          <p:nvPr/>
        </p:nvSpPr>
        <p:spPr>
          <a:xfrm>
            <a:off x="5300503" y="4797065"/>
            <a:ext cx="6641089" cy="192449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b="1" dirty="0">
                <a:solidFill>
                  <a:schemeClr val="tx1"/>
                </a:solidFill>
                <a:latin typeface="Times New Roman" panose="02020603050405020304" pitchFamily="18" charset="0"/>
                <a:cs typeface="Times New Roman" panose="02020603050405020304" pitchFamily="18" charset="0"/>
              </a:rPr>
              <a:t>Actionable insights: </a:t>
            </a:r>
            <a:endParaRPr lang="en-IN" sz="2000" b="1" dirty="0">
              <a:solidFill>
                <a:schemeClr val="tx1"/>
              </a:solidFill>
              <a:latin typeface="Times New Roman" panose="02020603050405020304" pitchFamily="18" charset="0"/>
              <a:cs typeface="Times New Roman" panose="02020603050405020304" pitchFamily="18" charset="0"/>
            </a:endParaRP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Strategic Inventory Management: Stock Edamame &amp; Potstickers lightly in February.</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Push January Specials: Promote Korean Beef Bowl, Orange Chicken aggressively in January.</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Highlight Evening Favorites: Korean Beef Bowl &amp; Edamame: Feature in evening meal deals.</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Target Marketing by Seasonality: Emphasize Pork Ramen &amp; Salmon Roll in winter specials for January.</a:t>
            </a:r>
          </a:p>
        </p:txBody>
      </p:sp>
    </p:spTree>
    <p:extLst>
      <p:ext uri="{BB962C8B-B14F-4D97-AF65-F5344CB8AC3E}">
        <p14:creationId xmlns:p14="http://schemas.microsoft.com/office/powerpoint/2010/main" val="291289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A545E4-07A5-0630-75D5-B8B084270E54}"/>
              </a:ext>
            </a:extLst>
          </p:cNvPr>
          <p:cNvSpPr/>
          <p:nvPr/>
        </p:nvSpPr>
        <p:spPr>
          <a:xfrm>
            <a:off x="1656735" y="43859"/>
            <a:ext cx="8878529" cy="427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Italian Items Sales Analysis </a:t>
            </a:r>
          </a:p>
        </p:txBody>
      </p:sp>
      <p:sp>
        <p:nvSpPr>
          <p:cNvPr id="3" name="Rectangle 2">
            <a:extLst>
              <a:ext uri="{FF2B5EF4-FFF2-40B4-BE49-F238E27FC236}">
                <a16:creationId xmlns:a16="http://schemas.microsoft.com/office/drawing/2014/main" id="{FD21E252-B727-7904-AA27-C64F7F638BA1}"/>
              </a:ext>
            </a:extLst>
          </p:cNvPr>
          <p:cNvSpPr/>
          <p:nvPr/>
        </p:nvSpPr>
        <p:spPr>
          <a:xfrm>
            <a:off x="96580" y="5135526"/>
            <a:ext cx="5793857"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b="1" dirty="0">
                <a:solidFill>
                  <a:schemeClr val="tx1"/>
                </a:solidFill>
                <a:latin typeface="Times New Roman" panose="02020603050405020304" pitchFamily="18" charset="0"/>
                <a:cs typeface="Times New Roman" panose="02020603050405020304" pitchFamily="18" charset="0"/>
              </a:rPr>
              <a:t>Actionable insights: </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Promote High Evening Favorites: Chicken Parmesan &amp; Eggplant Parmesan: Highlight as evening specials.</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Bundle Low Night Demand Items: Shrimp Scampi &amp; Fettuccine Alfredo: Promote for early dining specials.</a:t>
            </a:r>
          </a:p>
          <a:p>
            <a:pPr marL="214312" indent="-214312">
              <a:spcBef>
                <a:spcPts val="225"/>
              </a:spcBef>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Boost March Items for Consistency: Push Cheese Lasagna &amp; Meat Lasagna in early March.</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320518-6220-FE2B-96F3-467033EB2F5F}"/>
              </a:ext>
            </a:extLst>
          </p:cNvPr>
          <p:cNvPicPr>
            <a:picLocks noChangeAspect="1"/>
          </p:cNvPicPr>
          <p:nvPr/>
        </p:nvPicPr>
        <p:blipFill>
          <a:blip r:embed="rId2"/>
          <a:stretch>
            <a:fillRect/>
          </a:stretch>
        </p:blipFill>
        <p:spPr>
          <a:xfrm>
            <a:off x="5301217" y="699547"/>
            <a:ext cx="6724206" cy="2971522"/>
          </a:xfrm>
          <a:prstGeom prst="rect">
            <a:avLst/>
          </a:prstGeom>
        </p:spPr>
      </p:pic>
      <p:graphicFrame>
        <p:nvGraphicFramePr>
          <p:cNvPr id="8" name="Diagram 7">
            <a:extLst>
              <a:ext uri="{FF2B5EF4-FFF2-40B4-BE49-F238E27FC236}">
                <a16:creationId xmlns:a16="http://schemas.microsoft.com/office/drawing/2014/main" id="{BB9DAF9D-0B9F-CFF8-F861-39FAB0C42B54}"/>
              </a:ext>
            </a:extLst>
          </p:cNvPr>
          <p:cNvGraphicFramePr/>
          <p:nvPr>
            <p:extLst>
              <p:ext uri="{D42A27DB-BD31-4B8C-83A1-F6EECF244321}">
                <p14:modId xmlns:p14="http://schemas.microsoft.com/office/powerpoint/2010/main" val="2239615349"/>
              </p:ext>
            </p:extLst>
          </p:nvPr>
        </p:nvGraphicFramePr>
        <p:xfrm>
          <a:off x="94363" y="3620742"/>
          <a:ext cx="12003271" cy="1678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D68F10CB-FDDF-63A4-4215-E8320862640D}"/>
              </a:ext>
            </a:extLst>
          </p:cNvPr>
          <p:cNvSpPr/>
          <p:nvPr/>
        </p:nvSpPr>
        <p:spPr>
          <a:xfrm>
            <a:off x="5975498" y="5135525"/>
            <a:ext cx="6119922" cy="167861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225"/>
              </a:spcBef>
            </a:pPr>
            <a:r>
              <a:rPr lang="en-IN" sz="1600" b="1" dirty="0">
                <a:solidFill>
                  <a:schemeClr val="tx1"/>
                </a:solidFill>
                <a:latin typeface="Times New Roman" panose="02020603050405020304" pitchFamily="18" charset="0"/>
                <a:cs typeface="Times New Roman" panose="02020603050405020304" pitchFamily="18" charset="0"/>
              </a:rPr>
              <a:t>Actionable insights: </a:t>
            </a:r>
          </a:p>
          <a:p>
            <a:pPr marL="214312" indent="-214312" algn="just">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Monthly Specials Based on Growth Trends: Spaghetti and Meatballs in March: Market heavily in all time periods.</a:t>
            </a:r>
          </a:p>
          <a:p>
            <a:pPr marL="214312" indent="-214312" algn="just">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Target January Promotions: Emphasize Mushroom Ravioli &amp; Eggplant Parmesan in January offers.</a:t>
            </a:r>
          </a:p>
          <a:p>
            <a:pPr marL="214312" indent="-214312" algn="just">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Adjust Inventory for Demand Growth: Increase Fettuccine Alfredo stock in February.</a:t>
            </a:r>
          </a:p>
          <a:p>
            <a:pPr marL="214312" indent="-214312" algn="just">
              <a:spcBef>
                <a:spcPts val="22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Attract Evening Diners: Feature Chicken Parmesan, Mushroom Ravioli prominently for dinner.</a:t>
            </a:r>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C052444-B87C-6176-FDF7-C26483B5C0BC}"/>
              </a:ext>
            </a:extLst>
          </p:cNvPr>
          <p:cNvPicPr>
            <a:picLocks noChangeAspect="1"/>
          </p:cNvPicPr>
          <p:nvPr/>
        </p:nvPicPr>
        <p:blipFill>
          <a:blip r:embed="rId8"/>
          <a:stretch>
            <a:fillRect/>
          </a:stretch>
        </p:blipFill>
        <p:spPr>
          <a:xfrm>
            <a:off x="363781" y="698176"/>
            <a:ext cx="4527196" cy="2926915"/>
          </a:xfrm>
          <a:prstGeom prst="rect">
            <a:avLst/>
          </a:prstGeom>
        </p:spPr>
      </p:pic>
    </p:spTree>
    <p:extLst>
      <p:ext uri="{BB962C8B-B14F-4D97-AF65-F5344CB8AC3E}">
        <p14:creationId xmlns:p14="http://schemas.microsoft.com/office/powerpoint/2010/main" val="3311216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532</TotalTime>
  <Words>2054</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Srijeeta Saha</cp:lastModifiedBy>
  <cp:revision>3</cp:revision>
  <dcterms:created xsi:type="dcterms:W3CDTF">2024-10-28T10:13:25Z</dcterms:created>
  <dcterms:modified xsi:type="dcterms:W3CDTF">2024-11-20T12:57:57Z</dcterms:modified>
</cp:coreProperties>
</file>