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375" r:id="rId3"/>
    <p:sldId id="379" r:id="rId4"/>
    <p:sldId id="387" r:id="rId5"/>
    <p:sldId id="374" r:id="rId6"/>
    <p:sldId id="377" r:id="rId7"/>
    <p:sldId id="381" r:id="rId8"/>
    <p:sldId id="384" r:id="rId9"/>
    <p:sldId id="382" r:id="rId10"/>
    <p:sldId id="386" r:id="rId11"/>
    <p:sldId id="383" r:id="rId12"/>
    <p:sldId id="388" r:id="rId13"/>
    <p:sldId id="385" r:id="rId14"/>
    <p:sldId id="389" r:id="rId15"/>
    <p:sldId id="380" r:id="rId16"/>
    <p:sldId id="269" r:id="rId17"/>
  </p:sldIdLst>
  <p:sldSz cx="12188825" cy="7132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582FF"/>
    <a:srgbClr val="00518E"/>
    <a:srgbClr val="CC3300"/>
    <a:srgbClr val="33CCCC"/>
    <a:srgbClr val="FF9900"/>
    <a:srgbClr val="FFCC66"/>
    <a:srgbClr val="CC6600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7" autoAdjust="0"/>
    <p:restoredTop sz="94660"/>
  </p:normalViewPr>
  <p:slideViewPr>
    <p:cSldViewPr>
      <p:cViewPr varScale="1">
        <p:scale>
          <a:sx n="68" d="100"/>
          <a:sy n="68" d="100"/>
        </p:scale>
        <p:origin x="1236" y="66"/>
      </p:cViewPr>
      <p:guideLst>
        <p:guide orient="horz" pos="224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FED9-3A90-4BA4-AB5F-0680E9099CC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685800"/>
            <a:ext cx="586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1B76-6BAD-4C26-998C-1EB6EC492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215742"/>
            <a:ext cx="10360501" cy="1528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041828"/>
            <a:ext cx="8532178" cy="18227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74-31C4-46E8-899A-3E806F9B47D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F099-853D-41C7-B263-7CE0EBAF1514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6" y="285638"/>
            <a:ext cx="3654531" cy="60858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85638"/>
            <a:ext cx="10764680" cy="60858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ED59-8A73-4854-BB79-96386ECE126E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00-FD35-4DB7-BE8A-9F7BCFBAE67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583382"/>
            <a:ext cx="10360501" cy="14166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3023117"/>
            <a:ext cx="10360501" cy="15602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07D2-7FC7-41DB-991C-397AE8BAA4D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64284"/>
            <a:ext cx="7209606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2" y="1664284"/>
            <a:ext cx="7209605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9E3-9626-4A8C-BAEA-B86A93BF6E3A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96589"/>
            <a:ext cx="5385514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61971"/>
            <a:ext cx="5385514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96589"/>
            <a:ext cx="5387630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261971"/>
            <a:ext cx="5387630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CE7-508B-4695-8C80-C5D90C3E752A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A87-C211-420C-A9AD-6F97154EE868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BF7-CC2E-4D41-9676-1453A19D9A39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83985"/>
            <a:ext cx="4010039" cy="120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83986"/>
            <a:ext cx="6813892" cy="60875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92572"/>
            <a:ext cx="4010039" cy="4878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A388-B7B8-4E1F-ADD4-79440D3169A5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992846"/>
            <a:ext cx="7313295" cy="589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37314"/>
            <a:ext cx="7313295" cy="4279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582280"/>
            <a:ext cx="7313295" cy="837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768-C0B3-486B-8C3E-B2B6D08E551E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64284"/>
            <a:ext cx="10969943" cy="470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2FF5-1097-4D87-A812-F8876408094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610900"/>
            <a:ext cx="385979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-1588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27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- 6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8912" y="3797659"/>
            <a:ext cx="4419600" cy="6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CICD Pipeline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3807" y="2651919"/>
            <a:ext cx="4724400" cy="5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GB" altLang="en-US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Incognito</a:t>
            </a: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Unit Testing -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JUNIT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4119"/>
            <a:ext cx="12188825" cy="49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60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Static Code Analysis -</a:t>
            </a: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SONARQUBE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6734"/>
          <a:stretch/>
        </p:blipFill>
        <p:spPr>
          <a:xfrm>
            <a:off x="844722" y="926097"/>
            <a:ext cx="10702528" cy="56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29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Push Notification-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EMAIL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7746"/>
          <a:stretch/>
        </p:blipFill>
        <p:spPr>
          <a:xfrm>
            <a:off x="514195" y="1051719"/>
            <a:ext cx="11160435" cy="57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02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Application Server -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TOMCAT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6" y="898975"/>
            <a:ext cx="11436011" cy="58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791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TESTING APPLICATION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3" t="-8858" r="-13" b="21052"/>
          <a:stretch/>
        </p:blipFill>
        <p:spPr>
          <a:xfrm>
            <a:off x="455612" y="1204119"/>
            <a:ext cx="10950526" cy="54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1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BENEFITS OF DEVOPS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159" y="2499519"/>
            <a:ext cx="4845424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Quality Standards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159" y="3246279"/>
            <a:ext cx="4845424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Release Velocity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2159" y="4008279"/>
            <a:ext cx="4845424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Reduced Time to Recover upon Failure.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99212" y="2499519"/>
            <a:ext cx="5257800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serve the end-user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99212" y="3246279"/>
            <a:ext cx="5257800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Stable/reliable Operating Environments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99212" y="4008279"/>
            <a:ext cx="5257800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Defect Detection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2159" y="1737519"/>
            <a:ext cx="4845424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Ability to manage changing Priorities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99212" y="1737519"/>
            <a:ext cx="5257800" cy="701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Shorter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556198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5612" y="5792856"/>
            <a:ext cx="1981200" cy="3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www.kgisl.com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KG Information Systems Private </a:t>
            </a:r>
            <a:r>
              <a:rPr lang="en-GB" alt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Limited</a:t>
            </a:r>
            <a:endParaRPr lang="en-GB" alt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" name="Picture 18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67668" y="2853055"/>
            <a:ext cx="1692944" cy="4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8012" y="4480719"/>
            <a:ext cx="3048000" cy="52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cs typeface="Arial" charset="0"/>
              </a:rPr>
              <a:t>THANK YOU</a:t>
            </a:r>
            <a:endParaRPr lang="en-US" sz="32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DEVOPS - PURPOSE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35017" r="38875" b="27280"/>
          <a:stretch/>
        </p:blipFill>
        <p:spPr bwMode="auto">
          <a:xfrm>
            <a:off x="6818312" y="2560534"/>
            <a:ext cx="2224586" cy="151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/>
          <p:nvPr/>
        </p:nvSpPr>
        <p:spPr>
          <a:xfrm>
            <a:off x="950912" y="553498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Complete Automation from Development to final Deployment in Production done by IT Ops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1143393" y="766654"/>
            <a:ext cx="100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Communication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collaboration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between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management, software development, and operations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professionals.</a:t>
            </a:r>
          </a:p>
        </p:txBody>
      </p:sp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1717785"/>
            <a:ext cx="4343400" cy="36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33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DEVOPS 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3" y="941134"/>
            <a:ext cx="10995540" cy="52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12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CICD Workflow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1267377"/>
            <a:ext cx="10162281" cy="45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9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CICD - SETUP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00186" y="1204119"/>
            <a:ext cx="8991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1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78992" y="66933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DEVOPS - TOOLS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 descr="\\10.100.9.10\Corpcomm\share\01\Diagrams-For Malaysia\SDLC Too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1166019"/>
            <a:ext cx="10591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30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TOOLS INVOLVED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1412" y="1150541"/>
            <a:ext cx="108966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JENKINS  </a:t>
            </a:r>
            <a:r>
              <a:rPr lang="en-IN" sz="2800" b="1" dirty="0">
                <a:latin typeface="Cambria" panose="02040503050406030204" pitchFamily="18" charset="0"/>
              </a:rPr>
              <a:t>– </a:t>
            </a:r>
            <a:r>
              <a:rPr lang="en-IN" sz="2800" b="1" dirty="0" smtClean="0">
                <a:latin typeface="Cambria" panose="02040503050406030204" pitchFamily="18" charset="0"/>
              </a:rPr>
              <a:t>Automation Server</a:t>
            </a:r>
            <a:endParaRPr lang="en-IN" sz="28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MAVEN</a:t>
            </a:r>
            <a:r>
              <a:rPr lang="en-IN" sz="2800" b="1" dirty="0" smtClean="0">
                <a:latin typeface="Cambria" panose="02040503050406030204" pitchFamily="18" charset="0"/>
              </a:rPr>
              <a:t>–Build dependency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JUNIT</a:t>
            </a:r>
            <a:r>
              <a:rPr lang="en-IN" sz="2800" b="1" dirty="0">
                <a:latin typeface="Cambria" panose="02040503050406030204" pitchFamily="18" charset="0"/>
              </a:rPr>
              <a:t>– </a:t>
            </a:r>
            <a:r>
              <a:rPr lang="en-IN" sz="2800" b="1" dirty="0" smtClean="0">
                <a:latin typeface="Cambria" panose="02040503050406030204" pitchFamily="18" charset="0"/>
              </a:rPr>
              <a:t>Running test cases</a:t>
            </a:r>
            <a:endParaRPr lang="en-IN" sz="28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SONARQUBE</a:t>
            </a:r>
            <a:r>
              <a:rPr lang="en-IN" sz="2800" b="1" dirty="0">
                <a:latin typeface="Cambria" panose="02040503050406030204" pitchFamily="18" charset="0"/>
              </a:rPr>
              <a:t>– </a:t>
            </a:r>
            <a:r>
              <a:rPr lang="en-IN" sz="2800" b="1" dirty="0" smtClean="0">
                <a:latin typeface="Cambria" panose="02040503050406030204" pitchFamily="18" charset="0"/>
              </a:rPr>
              <a:t>Static code analysis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EMAIL</a:t>
            </a:r>
            <a:r>
              <a:rPr lang="en-IN" sz="2800" b="1" dirty="0" smtClean="0">
                <a:latin typeface="Cambria" panose="02040503050406030204" pitchFamily="18" charset="0"/>
              </a:rPr>
              <a:t>– Push Notification</a:t>
            </a:r>
            <a:endParaRPr lang="en-IN" sz="28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TOMCAT</a:t>
            </a:r>
            <a:r>
              <a:rPr lang="en-IN" sz="2800" b="1" dirty="0">
                <a:latin typeface="Cambria" panose="02040503050406030204" pitchFamily="18" charset="0"/>
              </a:rPr>
              <a:t>– </a:t>
            </a:r>
            <a:r>
              <a:rPr lang="en-IN" sz="2800" b="1" dirty="0" smtClean="0">
                <a:latin typeface="Cambria" panose="02040503050406030204" pitchFamily="18" charset="0"/>
              </a:rPr>
              <a:t>Application Deployment</a:t>
            </a:r>
            <a:endParaRPr lang="en-IN" sz="28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IN" sz="2800" b="1" dirty="0" smtClean="0">
              <a:solidFill>
                <a:srgbClr val="CC3300"/>
              </a:solidFill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603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Build , Test , Deploy -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JENKINS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28" y="953854"/>
            <a:ext cx="10901081" cy="5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226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Source Code Management- </a:t>
            </a:r>
            <a:r>
              <a:rPr lang="en-US" altLang="en-US" sz="36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GIT</a:t>
            </a:r>
            <a:endParaRPr lang="en-US" altLang="en-US" sz="36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5" y="953854"/>
            <a:ext cx="11244321" cy="56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74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21275</TotalTime>
  <Words>158</Words>
  <Application>Microsoft Office PowerPoint</Application>
  <PresentationFormat>Custom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Arial Rounded MT Bold</vt:lpstr>
      <vt:lpstr>Book Antiqua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reshma.v</dc:creator>
  <cp:lastModifiedBy>Sriji Nagarajan</cp:lastModifiedBy>
  <cp:revision>889</cp:revision>
  <dcterms:created xsi:type="dcterms:W3CDTF">2018-01-03T09:59:59Z</dcterms:created>
  <dcterms:modified xsi:type="dcterms:W3CDTF">2021-01-18T09:58:39Z</dcterms:modified>
</cp:coreProperties>
</file>