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4" r:id="rId2"/>
    <p:sldId id="374" r:id="rId3"/>
    <p:sldId id="375" r:id="rId4"/>
    <p:sldId id="376" r:id="rId5"/>
    <p:sldId id="377" r:id="rId6"/>
    <p:sldId id="378" r:id="rId7"/>
    <p:sldId id="269" r:id="rId8"/>
  </p:sldIdLst>
  <p:sldSz cx="12188825" cy="71326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582FF"/>
    <a:srgbClr val="00518E"/>
    <a:srgbClr val="CC3300"/>
    <a:srgbClr val="33CCCC"/>
    <a:srgbClr val="FF9900"/>
    <a:srgbClr val="FFCC66"/>
    <a:srgbClr val="CC6600"/>
    <a:srgbClr val="001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67" autoAdjust="0"/>
    <p:restoredTop sz="94660"/>
  </p:normalViewPr>
  <p:slideViewPr>
    <p:cSldViewPr>
      <p:cViewPr varScale="1">
        <p:scale>
          <a:sx n="68" d="100"/>
          <a:sy n="68" d="100"/>
        </p:scale>
        <p:origin x="1236" y="66"/>
      </p:cViewPr>
      <p:guideLst>
        <p:guide orient="horz" pos="2247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9FED9-3A90-4BA4-AB5F-0680E9099CCF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8475" y="685800"/>
            <a:ext cx="5861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F1B76-6BAD-4C26-998C-1EB6EC4923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61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215742"/>
            <a:ext cx="10360501" cy="15288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041828"/>
            <a:ext cx="8532178" cy="18227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2474-31C4-46E8-899A-3E806F9B47D0}" type="datetime1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3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F099-853D-41C7-B263-7CE0EBAF1514}" type="datetime1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2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0416" y="285638"/>
            <a:ext cx="3654531" cy="60858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589" y="285638"/>
            <a:ext cx="10764680" cy="608585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ED59-8A73-4854-BB79-96386ECE126E}" type="datetime1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6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3A00-FD35-4DB7-BE8A-9F7BCFBAE673}" type="datetime1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2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4" y="4583382"/>
            <a:ext cx="10360501" cy="141662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4" y="3023117"/>
            <a:ext cx="10360501" cy="156026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07D2-7FC7-41DB-991C-397AE8BAA4D3}" type="datetime1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6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589" y="1664284"/>
            <a:ext cx="7209606" cy="47072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5342" y="1664284"/>
            <a:ext cx="7209605" cy="47072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49E3-9626-4A8C-BAEA-B86A93BF6E3A}" type="datetime1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2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85636"/>
            <a:ext cx="10969943" cy="11887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96589"/>
            <a:ext cx="5385514" cy="6653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261971"/>
            <a:ext cx="5385514" cy="4109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96589"/>
            <a:ext cx="5387630" cy="6653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261971"/>
            <a:ext cx="5387630" cy="4109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DCE7-508B-4695-8C80-C5D90C3E752A}" type="datetime1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8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DA87-C211-420C-A9AD-6F97154EE868}" type="datetime1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3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DBF7-CC2E-4D41-9676-1453A19D9A39}" type="datetime1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3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83985"/>
            <a:ext cx="4010039" cy="12085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83986"/>
            <a:ext cx="6813892" cy="60875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92572"/>
            <a:ext cx="4010039" cy="48789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A388-B7B8-4E1F-ADD4-79440D3169A5}" type="datetime1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4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992846"/>
            <a:ext cx="7313295" cy="5894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37314"/>
            <a:ext cx="7313295" cy="42795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582280"/>
            <a:ext cx="7313295" cy="8370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1768-C0B3-486B-8C3E-B2B6D08E551E}" type="datetime1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0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85636"/>
            <a:ext cx="10969943" cy="118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664284"/>
            <a:ext cx="10969943" cy="470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610900"/>
            <a:ext cx="2844059" cy="37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92FF5-1097-4D87-A812-F8876408094A}" type="datetime1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610900"/>
            <a:ext cx="3859795" cy="37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610900"/>
            <a:ext cx="2844059" cy="37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3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reshma.v.KGFSL\Desktop\Corporate images\DG2OlY.jpg"/>
          <p:cNvPicPr>
            <a:picLocks noChangeAspect="1" noChangeArrowheads="1"/>
          </p:cNvPicPr>
          <p:nvPr/>
        </p:nvPicPr>
        <p:blipFill>
          <a:blip r:embed="rId3" cstate="print">
            <a:lum bright="-5000"/>
          </a:blip>
          <a:srcRect/>
          <a:stretch>
            <a:fillRect/>
          </a:stretch>
        </p:blipFill>
        <p:spPr bwMode="auto">
          <a:xfrm>
            <a:off x="-1" y="0"/>
            <a:ext cx="12188826" cy="7132638"/>
          </a:xfrm>
          <a:prstGeom prst="rect">
            <a:avLst/>
          </a:prstGeom>
          <a:noFill/>
        </p:spPr>
      </p:pic>
      <p:sp>
        <p:nvSpPr>
          <p:cNvPr id="14" name="Pentagon 13"/>
          <p:cNvSpPr/>
          <p:nvPr/>
        </p:nvSpPr>
        <p:spPr>
          <a:xfrm>
            <a:off x="-1588" y="0"/>
            <a:ext cx="4646612" cy="7132638"/>
          </a:xfrm>
          <a:prstGeom prst="homePlate">
            <a:avLst>
              <a:gd name="adj" fmla="val 52338"/>
            </a:avLst>
          </a:prstGeom>
          <a:solidFill>
            <a:srgbClr val="002E5B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2360612" y="0"/>
            <a:ext cx="2590800" cy="7132638"/>
          </a:xfrm>
          <a:prstGeom prst="chevron">
            <a:avLst>
              <a:gd name="adj" fmla="val 94135"/>
            </a:avLst>
          </a:prstGeom>
          <a:solidFill>
            <a:srgbClr val="FDE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27012" y="3380922"/>
            <a:ext cx="4724400" cy="37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4350" tIns="49062" rIns="94350" bIns="49062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Book Antiqua" pitchFamily="18" charset="0"/>
              <a:buNone/>
            </a:pPr>
            <a:r>
              <a:rPr lang="en-GB" altLang="en-US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PROBLEM - 1</a:t>
            </a:r>
            <a:endParaRPr lang="en-GB" alt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24" name="Picture 23" descr="\\10.100.9.10\Corpcomm\Logos\Endless-logo\endless-technolog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29085" y="5943865"/>
            <a:ext cx="3050928" cy="634012"/>
          </a:xfrm>
          <a:prstGeom prst="rect">
            <a:avLst/>
          </a:prstGeom>
          <a:noFill/>
        </p:spPr>
      </p:pic>
      <p:sp>
        <p:nvSpPr>
          <p:cNvPr id="10" name="Chevron 9"/>
          <p:cNvSpPr/>
          <p:nvPr/>
        </p:nvSpPr>
        <p:spPr>
          <a:xfrm>
            <a:off x="2665412" y="0"/>
            <a:ext cx="2590800" cy="7132638"/>
          </a:xfrm>
          <a:prstGeom prst="chevron">
            <a:avLst>
              <a:gd name="adj" fmla="val 94135"/>
            </a:avLst>
          </a:prstGeom>
          <a:solidFill>
            <a:srgbClr val="FDE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88912" y="3797659"/>
            <a:ext cx="4419600" cy="65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860" tIns="47930" rIns="95860" bIns="4793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 smtClean="0">
                <a:ln w="0"/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2FA Authentication</a:t>
            </a:r>
            <a:endParaRPr lang="en-US" sz="3600" b="1" dirty="0" smtClean="0">
              <a:ln w="0"/>
              <a:solidFill>
                <a:srgbClr val="FFFF0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25424" y="3378278"/>
            <a:ext cx="4724400" cy="37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4350" tIns="49062" rIns="94350" bIns="49062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Book Antiqua" pitchFamily="18" charset="0"/>
              <a:buNone/>
            </a:pPr>
            <a:r>
              <a:rPr lang="en-GB" altLang="en-US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PROBLEM - 1</a:t>
            </a:r>
            <a:endParaRPr lang="en-GB" alt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83807" y="2651919"/>
            <a:ext cx="4724400" cy="59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4350" tIns="49062" rIns="94350" bIns="49062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</a:pPr>
            <a:r>
              <a:rPr lang="en-GB" altLang="en-US" sz="3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Incognito</a:t>
            </a:r>
            <a:endParaRPr lang="en-GB" altLang="en-US" sz="32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40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\\10.100.9.10\Corpcomm\share\logos\kgisl-log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686" y="191525"/>
            <a:ext cx="780846" cy="2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5383398" y="4274940"/>
            <a:ext cx="812588" cy="557758"/>
          </a:xfrm>
          <a:prstGeom prst="rect">
            <a:avLst/>
          </a:prstGeom>
          <a:noFill/>
        </p:spPr>
        <p:txBody>
          <a:bodyPr wrap="square" lIns="110405" tIns="55202" rIns="110405" bIns="55202" rtlCol="0">
            <a:sp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" y="0"/>
            <a:ext cx="12188825" cy="713264"/>
          </a:xfrm>
          <a:prstGeom prst="rect">
            <a:avLst/>
          </a:prstGeom>
          <a:solidFill>
            <a:srgbClr val="002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11047412" y="246404"/>
            <a:ext cx="914400" cy="25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827212" y="61119"/>
            <a:ext cx="700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</a:rPr>
              <a:t>MICROSERVICES - PURPOSE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393256"/>
              </p:ext>
            </p:extLst>
          </p:nvPr>
        </p:nvGraphicFramePr>
        <p:xfrm>
          <a:off x="1090585" y="1204120"/>
          <a:ext cx="9911101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1955"/>
                <a:gridCol w="5769146"/>
              </a:tblGrid>
              <a:tr h="74295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MICROSERVICES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PURPOSE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1200150"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COMMON-APIGATEWAY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Edge Service proxies requests to multiple backing services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695325"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COMMON-DISCOVERY-SERVICE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Register and Governance Service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695325"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COMMON-CONFIGURATION-SERVICE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Centralized Configuration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695325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COMMON-PREMIUM-API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Premium Calculator Service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695325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PAYMENT-SERVICE-API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Payment Service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219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\\10.100.9.10\Corpcomm\share\logos\kgisl-log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686" y="191525"/>
            <a:ext cx="780846" cy="2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5383398" y="4274940"/>
            <a:ext cx="812588" cy="557758"/>
          </a:xfrm>
          <a:prstGeom prst="rect">
            <a:avLst/>
          </a:prstGeom>
          <a:noFill/>
        </p:spPr>
        <p:txBody>
          <a:bodyPr wrap="square" lIns="110405" tIns="55202" rIns="110405" bIns="55202" rtlCol="0">
            <a:sp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" y="0"/>
            <a:ext cx="12188825" cy="713264"/>
          </a:xfrm>
          <a:prstGeom prst="rect">
            <a:avLst/>
          </a:prstGeom>
          <a:solidFill>
            <a:srgbClr val="002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11047412" y="246404"/>
            <a:ext cx="914400" cy="25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827212" y="61119"/>
            <a:ext cx="700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COMMON-APIGATEWAY</a:t>
            </a:r>
          </a:p>
        </p:txBody>
      </p:sp>
    </p:spTree>
    <p:extLst>
      <p:ext uri="{BB962C8B-B14F-4D97-AF65-F5344CB8AC3E}">
        <p14:creationId xmlns:p14="http://schemas.microsoft.com/office/powerpoint/2010/main" val="35396338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\\10.100.9.10\Corpcomm\share\logos\kgisl-log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686" y="191525"/>
            <a:ext cx="780846" cy="2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5383398" y="4274940"/>
            <a:ext cx="812588" cy="557758"/>
          </a:xfrm>
          <a:prstGeom prst="rect">
            <a:avLst/>
          </a:prstGeom>
          <a:noFill/>
        </p:spPr>
        <p:txBody>
          <a:bodyPr wrap="square" lIns="110405" tIns="55202" rIns="110405" bIns="55202" rtlCol="0">
            <a:sp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" y="0"/>
            <a:ext cx="12188825" cy="713264"/>
          </a:xfrm>
          <a:prstGeom prst="rect">
            <a:avLst/>
          </a:prstGeom>
          <a:solidFill>
            <a:srgbClr val="002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11047412" y="246404"/>
            <a:ext cx="914400" cy="25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827212" y="61119"/>
            <a:ext cx="700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</a:rPr>
              <a:t>MICROSERVICES - PURPOSE</a:t>
            </a:r>
          </a:p>
        </p:txBody>
      </p:sp>
    </p:spTree>
    <p:extLst>
      <p:ext uri="{BB962C8B-B14F-4D97-AF65-F5344CB8AC3E}">
        <p14:creationId xmlns:p14="http://schemas.microsoft.com/office/powerpoint/2010/main" val="16456423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\\10.100.9.10\Corpcomm\share\logos\kgisl-log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686" y="191525"/>
            <a:ext cx="780846" cy="2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5383398" y="4274940"/>
            <a:ext cx="812588" cy="557758"/>
          </a:xfrm>
          <a:prstGeom prst="rect">
            <a:avLst/>
          </a:prstGeom>
          <a:noFill/>
        </p:spPr>
        <p:txBody>
          <a:bodyPr wrap="square" lIns="110405" tIns="55202" rIns="110405" bIns="55202" rtlCol="0">
            <a:sp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" y="0"/>
            <a:ext cx="12188825" cy="713264"/>
          </a:xfrm>
          <a:prstGeom prst="rect">
            <a:avLst/>
          </a:prstGeom>
          <a:solidFill>
            <a:srgbClr val="002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11047412" y="246404"/>
            <a:ext cx="914400" cy="25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827212" y="61119"/>
            <a:ext cx="700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</a:rPr>
              <a:t>MICROSERVICES - PURPOSE</a:t>
            </a:r>
          </a:p>
        </p:txBody>
      </p:sp>
    </p:spTree>
    <p:extLst>
      <p:ext uri="{BB962C8B-B14F-4D97-AF65-F5344CB8AC3E}">
        <p14:creationId xmlns:p14="http://schemas.microsoft.com/office/powerpoint/2010/main" val="16548302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\\10.100.9.10\Corpcomm\share\logos\kgisl-log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686" y="191525"/>
            <a:ext cx="780846" cy="2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5383398" y="4274940"/>
            <a:ext cx="812588" cy="557758"/>
          </a:xfrm>
          <a:prstGeom prst="rect">
            <a:avLst/>
          </a:prstGeom>
          <a:noFill/>
        </p:spPr>
        <p:txBody>
          <a:bodyPr wrap="square" lIns="110405" tIns="55202" rIns="110405" bIns="55202" rtlCol="0">
            <a:sp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" y="0"/>
            <a:ext cx="12188825" cy="713264"/>
          </a:xfrm>
          <a:prstGeom prst="rect">
            <a:avLst/>
          </a:prstGeom>
          <a:solidFill>
            <a:srgbClr val="002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11047412" y="246404"/>
            <a:ext cx="914400" cy="25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827212" y="61119"/>
            <a:ext cx="700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</a:rPr>
              <a:t>MICROSERVICES - PURPOSE</a:t>
            </a:r>
          </a:p>
        </p:txBody>
      </p:sp>
    </p:spTree>
    <p:extLst>
      <p:ext uri="{BB962C8B-B14F-4D97-AF65-F5344CB8AC3E}">
        <p14:creationId xmlns:p14="http://schemas.microsoft.com/office/powerpoint/2010/main" val="20711467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reshma.v.KGFSL\Desktop\Corporate images\DG2OlY.jpg"/>
          <p:cNvPicPr>
            <a:picLocks noChangeAspect="1" noChangeArrowheads="1"/>
          </p:cNvPicPr>
          <p:nvPr/>
        </p:nvPicPr>
        <p:blipFill>
          <a:blip r:embed="rId3" cstate="print">
            <a:lum bright="-5000"/>
          </a:blip>
          <a:srcRect/>
          <a:stretch>
            <a:fillRect/>
          </a:stretch>
        </p:blipFill>
        <p:spPr bwMode="auto">
          <a:xfrm>
            <a:off x="-1" y="0"/>
            <a:ext cx="12188826" cy="7132638"/>
          </a:xfrm>
          <a:prstGeom prst="rect">
            <a:avLst/>
          </a:prstGeom>
          <a:noFill/>
        </p:spPr>
      </p:pic>
      <p:sp>
        <p:nvSpPr>
          <p:cNvPr id="14" name="Pentagon 13"/>
          <p:cNvSpPr/>
          <p:nvPr/>
        </p:nvSpPr>
        <p:spPr>
          <a:xfrm>
            <a:off x="0" y="0"/>
            <a:ext cx="4646612" cy="7132638"/>
          </a:xfrm>
          <a:prstGeom prst="homePlate">
            <a:avLst>
              <a:gd name="adj" fmla="val 52338"/>
            </a:avLst>
          </a:prstGeom>
          <a:solidFill>
            <a:srgbClr val="002E5B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\\10.100.9.10\Corpcomm\Logos\Endless-logo\endless-technolog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29085" y="5943865"/>
            <a:ext cx="3050928" cy="634012"/>
          </a:xfrm>
          <a:prstGeom prst="rect">
            <a:avLst/>
          </a:prstGeom>
          <a:noFill/>
        </p:spPr>
      </p:pic>
      <p:sp>
        <p:nvSpPr>
          <p:cNvPr id="10" name="Chevron 9"/>
          <p:cNvSpPr/>
          <p:nvPr/>
        </p:nvSpPr>
        <p:spPr>
          <a:xfrm>
            <a:off x="2360612" y="0"/>
            <a:ext cx="2590800" cy="7132638"/>
          </a:xfrm>
          <a:prstGeom prst="chevron">
            <a:avLst>
              <a:gd name="adj" fmla="val 94135"/>
            </a:avLst>
          </a:prstGeom>
          <a:solidFill>
            <a:srgbClr val="FDE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2665412" y="0"/>
            <a:ext cx="2590800" cy="7132638"/>
          </a:xfrm>
          <a:prstGeom prst="chevron">
            <a:avLst>
              <a:gd name="adj" fmla="val 94135"/>
            </a:avLst>
          </a:prstGeom>
          <a:solidFill>
            <a:srgbClr val="FDE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55612" y="5792856"/>
            <a:ext cx="1981200" cy="373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860" tIns="47930" rIns="95860" bIns="4793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>
                <a:solidFill>
                  <a:schemeClr val="bg1"/>
                </a:solidFill>
                <a:latin typeface="+mj-lt"/>
              </a:rPr>
              <a:t>www.kgisl.com</a:t>
            </a:r>
            <a:endParaRPr lang="en-US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608012" y="3380922"/>
            <a:ext cx="4724400" cy="37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4350" tIns="49062" rIns="94350" bIns="49062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Book Antiqua" pitchFamily="18" charset="0"/>
              <a:buNone/>
            </a:pPr>
            <a:r>
              <a:rPr lang="en-GB" altLang="en-US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KG Information Systems Private </a:t>
            </a:r>
            <a:r>
              <a:rPr lang="en-GB" altLang="en-US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Limited</a:t>
            </a:r>
            <a:endParaRPr lang="en-GB" alt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9" name="Picture 18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667668" y="2853055"/>
            <a:ext cx="1692944" cy="47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08012" y="4480719"/>
            <a:ext cx="3048000" cy="527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860" tIns="47930" rIns="95860" bIns="4793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altLang="en-US" sz="2800" b="1" dirty="0" smtClean="0">
                <a:solidFill>
                  <a:schemeClr val="bg1"/>
                </a:solidFill>
                <a:cs typeface="Arial" charset="0"/>
              </a:rPr>
              <a:t>THANK YOU</a:t>
            </a:r>
            <a:endParaRPr lang="en-US" sz="32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40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21219</TotalTime>
  <Words>62</Words>
  <Application>Microsoft Office PowerPoint</Application>
  <PresentationFormat>Custom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Book Antiqua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reshma.v</dc:creator>
  <cp:lastModifiedBy>Sriji Nagarajan</cp:lastModifiedBy>
  <cp:revision>858</cp:revision>
  <dcterms:created xsi:type="dcterms:W3CDTF">2018-01-03T09:59:59Z</dcterms:created>
  <dcterms:modified xsi:type="dcterms:W3CDTF">2021-01-18T06:04:37Z</dcterms:modified>
</cp:coreProperties>
</file>