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6"/>
  </p:notesMasterIdLst>
  <p:sldIdLst>
    <p:sldId id="256" r:id="rId2"/>
    <p:sldId id="309" r:id="rId3"/>
    <p:sldId id="310" r:id="rId4"/>
    <p:sldId id="269" r:id="rId5"/>
    <p:sldId id="311" r:id="rId6"/>
    <p:sldId id="314" r:id="rId7"/>
    <p:sldId id="313"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267" r:id="rId24"/>
    <p:sldId id="305" r:id="rId25"/>
  </p:sldIdLst>
  <p:sldSz cx="9144000" cy="5143500" type="screen16x9"/>
  <p:notesSz cx="6858000" cy="9144000"/>
  <p:embeddedFontLst>
    <p:embeddedFont>
      <p:font typeface="Algerian" panose="04020705040A02060702" pitchFamily="82" charset="0"/>
      <p:regular r:id="rId27"/>
    </p:embeddedFont>
    <p:embeddedFont>
      <p:font typeface="Arial Rounded MT Bold" panose="020F0704030504030204" pitchFamily="34" charset="0"/>
      <p:regular r:id="rId28"/>
    </p:embeddedFont>
    <p:embeddedFont>
      <p:font typeface="Azeret Mono" panose="020B0604020202020204" charset="0"/>
      <p:regular r:id="rId29"/>
      <p:bold r:id="rId30"/>
      <p:italic r:id="rId31"/>
      <p:boldItalic r:id="rId32"/>
    </p:embeddedFont>
    <p:embeddedFont>
      <p:font typeface="Bebas Neue" panose="020B0606020202050201" pitchFamily="34" charset="0"/>
      <p:regular r:id="rId33"/>
    </p:embeddedFont>
    <p:embeddedFont>
      <p:font typeface="Open Sans" panose="020B0606030504020204" pitchFamily="34" charset="0"/>
      <p:regular r:id="rId34"/>
      <p:bold r:id="rId35"/>
      <p:italic r:id="rId36"/>
      <p:boldItalic r:id="rId37"/>
    </p:embeddedFont>
    <p:embeddedFont>
      <p:font typeface="Roboto Condensed"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1D2F65-A60E-4583-9418-78F742101A87}">
  <a:tblStyle styleId="{791D2F65-A60E-4583-9418-78F742101A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2"/>
        <p:cNvGrpSpPr/>
        <p:nvPr/>
      </p:nvGrpSpPr>
      <p:grpSpPr>
        <a:xfrm>
          <a:off x="0" y="0"/>
          <a:ext cx="0" cy="0"/>
          <a:chOff x="0" y="0"/>
          <a:chExt cx="0" cy="0"/>
        </a:xfrm>
      </p:grpSpPr>
      <p:sp>
        <p:nvSpPr>
          <p:cNvPr id="2193" name="Google Shape;2193;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4" name="Google Shape;2194;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2"/>
        <p:cNvGrpSpPr/>
        <p:nvPr/>
      </p:nvGrpSpPr>
      <p:grpSpPr>
        <a:xfrm>
          <a:off x="0" y="0"/>
          <a:ext cx="0" cy="0"/>
          <a:chOff x="0" y="0"/>
          <a:chExt cx="0" cy="0"/>
        </a:xfrm>
      </p:grpSpPr>
      <p:sp>
        <p:nvSpPr>
          <p:cNvPr id="2193" name="Google Shape;2193;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4" name="Google Shape;2194;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025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7"/>
        <p:cNvGrpSpPr/>
        <p:nvPr/>
      </p:nvGrpSpPr>
      <p:grpSpPr>
        <a:xfrm>
          <a:off x="0" y="0"/>
          <a:ext cx="0" cy="0"/>
          <a:chOff x="0" y="0"/>
          <a:chExt cx="0" cy="0"/>
        </a:xfrm>
      </p:grpSpPr>
      <p:sp>
        <p:nvSpPr>
          <p:cNvPr id="2168" name="Google Shape;2168;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9" name="Google Shape;2169;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1"/>
        <p:cNvGrpSpPr/>
        <p:nvPr/>
      </p:nvGrpSpPr>
      <p:grpSpPr>
        <a:xfrm>
          <a:off x="0" y="0"/>
          <a:ext cx="0" cy="0"/>
          <a:chOff x="0" y="0"/>
          <a:chExt cx="0" cy="0"/>
        </a:xfrm>
      </p:grpSpPr>
      <p:sp>
        <p:nvSpPr>
          <p:cNvPr id="4162" name="Google Shape;4162;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3" name="Google Shape;4163;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5575" y="1906950"/>
            <a:ext cx="4103400" cy="22404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500">
                <a:highlight>
                  <a:srgbClr val="FFFFFF"/>
                </a:highlight>
              </a:defRPr>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1" name="Google Shape;11;p2"/>
          <p:cNvSpPr txBox="1">
            <a:spLocks noGrp="1"/>
          </p:cNvSpPr>
          <p:nvPr>
            <p:ph type="subTitle" idx="1"/>
          </p:nvPr>
        </p:nvSpPr>
        <p:spPr>
          <a:xfrm>
            <a:off x="725575" y="4147100"/>
            <a:ext cx="41034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 name="Google Shape;12;p2"/>
          <p:cNvSpPr/>
          <p:nvPr/>
        </p:nvSpPr>
        <p:spPr>
          <a:xfrm>
            <a:off x="6367861" y="4607307"/>
            <a:ext cx="605887" cy="72064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278171">
            <a:off x="-180426" y="3198829"/>
            <a:ext cx="580499" cy="690449"/>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8212048" y="3732942"/>
            <a:ext cx="1129125" cy="1595007"/>
            <a:chOff x="1019821" y="3547558"/>
            <a:chExt cx="582834" cy="823315"/>
          </a:xfrm>
        </p:grpSpPr>
        <p:sp>
          <p:nvSpPr>
            <p:cNvPr id="15" name="Google Shape;15;p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a:off x="-179002" y="-179333"/>
            <a:ext cx="1129125" cy="1595007"/>
            <a:chOff x="1019821" y="3547558"/>
            <a:chExt cx="582834" cy="823315"/>
          </a:xfrm>
        </p:grpSpPr>
        <p:sp>
          <p:nvSpPr>
            <p:cNvPr id="23" name="Google Shape;23;p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2"/>
          <p:cNvSpPr/>
          <p:nvPr/>
        </p:nvSpPr>
        <p:spPr>
          <a:xfrm rot="2014854">
            <a:off x="3984396" y="216254"/>
            <a:ext cx="448673" cy="53365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sp>
        <p:nvSpPr>
          <p:cNvPr id="55" name="Google Shape;5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6" name="Google Shape;56;p4"/>
          <p:cNvSpPr txBox="1">
            <a:spLocks noGrp="1"/>
          </p:cNvSpPr>
          <p:nvPr>
            <p:ph type="body" idx="1"/>
          </p:nvPr>
        </p:nvSpPr>
        <p:spPr>
          <a:xfrm>
            <a:off x="720000" y="1203200"/>
            <a:ext cx="7704000" cy="3400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a:buAutoNum type="alphaLcPeriod"/>
              <a:defRPr/>
            </a:lvl2pPr>
            <a:lvl3pPr marL="1371600" lvl="2" indent="-304800">
              <a:spcBef>
                <a:spcPts val="0"/>
              </a:spcBef>
              <a:spcAft>
                <a:spcPts val="0"/>
              </a:spcAft>
              <a:buClr>
                <a:srgbClr val="434343"/>
              </a:buClr>
              <a:buSzPts val="1200"/>
              <a:buFont typeface="Roboto Condensed"/>
              <a:buAutoNum type="romanLcPeriod"/>
              <a:defRPr/>
            </a:lvl3pPr>
            <a:lvl4pPr marL="1828800" lvl="3" indent="-304800">
              <a:spcBef>
                <a:spcPts val="0"/>
              </a:spcBef>
              <a:spcAft>
                <a:spcPts val="0"/>
              </a:spcAft>
              <a:buClr>
                <a:srgbClr val="434343"/>
              </a:buClr>
              <a:buSzPts val="1200"/>
              <a:buFont typeface="Roboto Condensed"/>
              <a:buAutoNum type="arabicPeriod"/>
              <a:defRPr/>
            </a:lvl4pPr>
            <a:lvl5pPr marL="2286000" lvl="4" indent="-304800">
              <a:spcBef>
                <a:spcPts val="0"/>
              </a:spcBef>
              <a:spcAft>
                <a:spcPts val="0"/>
              </a:spcAft>
              <a:buClr>
                <a:srgbClr val="434343"/>
              </a:buClr>
              <a:buSzPts val="1200"/>
              <a:buFont typeface="Roboto Condensed"/>
              <a:buAutoNum type="alphaLcPeriod"/>
              <a:defRPr/>
            </a:lvl5pPr>
            <a:lvl6pPr marL="2743200" lvl="5" indent="-304800">
              <a:spcBef>
                <a:spcPts val="0"/>
              </a:spcBef>
              <a:spcAft>
                <a:spcPts val="0"/>
              </a:spcAft>
              <a:buClr>
                <a:srgbClr val="434343"/>
              </a:buClr>
              <a:buSzPts val="1200"/>
              <a:buFont typeface="Roboto Condensed"/>
              <a:buAutoNum type="romanLcPeriod"/>
              <a:defRPr/>
            </a:lvl6pPr>
            <a:lvl7pPr marL="3200400" lvl="6" indent="-304800">
              <a:spcBef>
                <a:spcPts val="0"/>
              </a:spcBef>
              <a:spcAft>
                <a:spcPts val="0"/>
              </a:spcAft>
              <a:buClr>
                <a:srgbClr val="434343"/>
              </a:buClr>
              <a:buSzPts val="1200"/>
              <a:buFont typeface="Roboto Condensed"/>
              <a:buAutoNum type="arabicPeriod"/>
              <a:defRPr/>
            </a:lvl7pPr>
            <a:lvl8pPr marL="3657600" lvl="7" indent="-304800">
              <a:spcBef>
                <a:spcPts val="0"/>
              </a:spcBef>
              <a:spcAft>
                <a:spcPts val="0"/>
              </a:spcAft>
              <a:buClr>
                <a:srgbClr val="434343"/>
              </a:buClr>
              <a:buSzPts val="1200"/>
              <a:buFont typeface="Roboto Condensed"/>
              <a:buAutoNum type="alphaLcPeriod"/>
              <a:defRPr/>
            </a:lvl8pPr>
            <a:lvl9pPr marL="4114800" lvl="8" indent="-304800">
              <a:spcBef>
                <a:spcPts val="0"/>
              </a:spcBef>
              <a:spcAft>
                <a:spcPts val="0"/>
              </a:spcAft>
              <a:buClr>
                <a:srgbClr val="434343"/>
              </a:buClr>
              <a:buSzPts val="1200"/>
              <a:buFont typeface="Roboto Condensed"/>
              <a:buAutoNum type="romanLcPeriod"/>
              <a:defRPr/>
            </a:lvl9pPr>
          </a:lstStyle>
          <a:p>
            <a:endParaRPr/>
          </a:p>
        </p:txBody>
      </p:sp>
      <p:sp>
        <p:nvSpPr>
          <p:cNvPr id="57" name="Google Shape;5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58" name="Google Shape;58;p4"/>
          <p:cNvGrpSpPr/>
          <p:nvPr/>
        </p:nvGrpSpPr>
        <p:grpSpPr>
          <a:xfrm rot="5400000">
            <a:off x="7610798" y="3976442"/>
            <a:ext cx="1129125" cy="1595007"/>
            <a:chOff x="1019821" y="3547558"/>
            <a:chExt cx="582834" cy="823315"/>
          </a:xfrm>
        </p:grpSpPr>
        <p:sp>
          <p:nvSpPr>
            <p:cNvPr id="59" name="Google Shape;59;p4"/>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4"/>
          <p:cNvSpPr/>
          <p:nvPr/>
        </p:nvSpPr>
        <p:spPr>
          <a:xfrm rot="2278183">
            <a:off x="218660" y="805377"/>
            <a:ext cx="359706" cy="42783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347129" y="367544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2005544">
            <a:off x="8644675" y="1998222"/>
            <a:ext cx="605878" cy="813171"/>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2963063">
            <a:off x="8812112" y="726344"/>
            <a:ext cx="420316" cy="50000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rot="-1841302">
            <a:off x="7470920" y="-256732"/>
            <a:ext cx="605880" cy="813160"/>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7"/>
        <p:cNvGrpSpPr/>
        <p:nvPr/>
      </p:nvGrpSpPr>
      <p:grpSpPr>
        <a:xfrm>
          <a:off x="0" y="0"/>
          <a:ext cx="0" cy="0"/>
          <a:chOff x="0" y="0"/>
          <a:chExt cx="0" cy="0"/>
        </a:xfrm>
      </p:grpSpPr>
      <p:sp>
        <p:nvSpPr>
          <p:cNvPr id="148" name="Google Shape;148;p9"/>
          <p:cNvSpPr txBox="1">
            <a:spLocks noGrp="1"/>
          </p:cNvSpPr>
          <p:nvPr>
            <p:ph type="body" idx="1"/>
          </p:nvPr>
        </p:nvSpPr>
        <p:spPr>
          <a:xfrm>
            <a:off x="720000" y="1122000"/>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sz="1200"/>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149" name="Google Shape;14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0" name="Google Shape;150;p9"/>
          <p:cNvGrpSpPr/>
          <p:nvPr/>
        </p:nvGrpSpPr>
        <p:grpSpPr>
          <a:xfrm rot="5400000">
            <a:off x="16698" y="3967167"/>
            <a:ext cx="1129125" cy="1595007"/>
            <a:chOff x="1019821" y="3547558"/>
            <a:chExt cx="582834" cy="823315"/>
          </a:xfrm>
        </p:grpSpPr>
        <p:sp>
          <p:nvSpPr>
            <p:cNvPr id="151" name="Google Shape;151;p9"/>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9"/>
          <p:cNvSpPr/>
          <p:nvPr/>
        </p:nvSpPr>
        <p:spPr>
          <a:xfrm>
            <a:off x="2440558" y="451604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8775146" y="174859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rot="2278002">
            <a:off x="7998199" y="4740415"/>
            <a:ext cx="424648" cy="505079"/>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263254" y="206542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297"/>
        <p:cNvGrpSpPr/>
        <p:nvPr/>
      </p:nvGrpSpPr>
      <p:grpSpPr>
        <a:xfrm>
          <a:off x="0" y="0"/>
          <a:ext cx="0" cy="0"/>
          <a:chOff x="0" y="0"/>
          <a:chExt cx="0" cy="0"/>
        </a:xfrm>
      </p:grpSpPr>
      <p:sp>
        <p:nvSpPr>
          <p:cNvPr id="298" name="Google Shape;298;p17"/>
          <p:cNvSpPr txBox="1">
            <a:spLocks noGrp="1"/>
          </p:cNvSpPr>
          <p:nvPr>
            <p:ph type="title"/>
          </p:nvPr>
        </p:nvSpPr>
        <p:spPr>
          <a:xfrm>
            <a:off x="6019500" y="2581238"/>
            <a:ext cx="24045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99" name="Google Shape;299;p17"/>
          <p:cNvSpPr txBox="1">
            <a:spLocks noGrp="1"/>
          </p:cNvSpPr>
          <p:nvPr>
            <p:ph type="title" idx="2"/>
          </p:nvPr>
        </p:nvSpPr>
        <p:spPr>
          <a:xfrm>
            <a:off x="3369748" y="2581238"/>
            <a:ext cx="24045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00" name="Google Shape;300;p17"/>
          <p:cNvSpPr txBox="1">
            <a:spLocks noGrp="1"/>
          </p:cNvSpPr>
          <p:nvPr>
            <p:ph type="subTitle" idx="1"/>
          </p:nvPr>
        </p:nvSpPr>
        <p:spPr>
          <a:xfrm>
            <a:off x="720000" y="2974834"/>
            <a:ext cx="2404500" cy="69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1" name="Google Shape;301;p17"/>
          <p:cNvSpPr txBox="1">
            <a:spLocks noGrp="1"/>
          </p:cNvSpPr>
          <p:nvPr>
            <p:ph type="subTitle" idx="3"/>
          </p:nvPr>
        </p:nvSpPr>
        <p:spPr>
          <a:xfrm>
            <a:off x="3369741" y="2974834"/>
            <a:ext cx="2404500" cy="69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2" name="Google Shape;302;p17"/>
          <p:cNvSpPr txBox="1">
            <a:spLocks noGrp="1"/>
          </p:cNvSpPr>
          <p:nvPr>
            <p:ph type="title" idx="4"/>
          </p:nvPr>
        </p:nvSpPr>
        <p:spPr>
          <a:xfrm>
            <a:off x="720001" y="2581238"/>
            <a:ext cx="24045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03" name="Google Shape;303;p17"/>
          <p:cNvSpPr txBox="1">
            <a:spLocks noGrp="1"/>
          </p:cNvSpPr>
          <p:nvPr>
            <p:ph type="subTitle" idx="5"/>
          </p:nvPr>
        </p:nvSpPr>
        <p:spPr>
          <a:xfrm>
            <a:off x="6019500" y="2974834"/>
            <a:ext cx="2404500" cy="69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4" name="Google Shape;304;p17"/>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05" name="Google Shape;305;p17"/>
          <p:cNvGrpSpPr/>
          <p:nvPr/>
        </p:nvGrpSpPr>
        <p:grpSpPr>
          <a:xfrm rot="-9429731" flipH="1">
            <a:off x="8369991" y="3147239"/>
            <a:ext cx="1129107" cy="1594981"/>
            <a:chOff x="1019821" y="3547558"/>
            <a:chExt cx="582834" cy="823315"/>
          </a:xfrm>
        </p:grpSpPr>
        <p:sp>
          <p:nvSpPr>
            <p:cNvPr id="306" name="Google Shape;306;p17"/>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7"/>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7"/>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7"/>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17"/>
          <p:cNvSpPr/>
          <p:nvPr/>
        </p:nvSpPr>
        <p:spPr>
          <a:xfrm rot="2277987">
            <a:off x="8304056" y="1654187"/>
            <a:ext cx="433024" cy="515042"/>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7"/>
          <p:cNvSpPr/>
          <p:nvPr/>
        </p:nvSpPr>
        <p:spPr>
          <a:xfrm>
            <a:off x="8849671" y="44502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7"/>
          <p:cNvSpPr/>
          <p:nvPr/>
        </p:nvSpPr>
        <p:spPr>
          <a:xfrm rot="-1678783">
            <a:off x="5524949" y="4554692"/>
            <a:ext cx="605882" cy="813176"/>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p:nvPr/>
        </p:nvSpPr>
        <p:spPr>
          <a:xfrm rot="-226735">
            <a:off x="-120150" y="3952654"/>
            <a:ext cx="605880" cy="813180"/>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7"/>
          <p:cNvSpPr/>
          <p:nvPr/>
        </p:nvSpPr>
        <p:spPr>
          <a:xfrm rot="2258465">
            <a:off x="277215" y="2005306"/>
            <a:ext cx="454087" cy="54008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17"/>
          <p:cNvGrpSpPr/>
          <p:nvPr/>
        </p:nvGrpSpPr>
        <p:grpSpPr>
          <a:xfrm rot="10800000">
            <a:off x="-197627" y="-8"/>
            <a:ext cx="1129125" cy="1595007"/>
            <a:chOff x="1019821" y="3547558"/>
            <a:chExt cx="582834" cy="823315"/>
          </a:xfrm>
        </p:grpSpPr>
        <p:sp>
          <p:nvSpPr>
            <p:cNvPr id="318" name="Google Shape;318;p17"/>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7"/>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545"/>
        <p:cNvGrpSpPr/>
        <p:nvPr/>
      </p:nvGrpSpPr>
      <p:grpSpPr>
        <a:xfrm>
          <a:off x="0" y="0"/>
          <a:ext cx="0" cy="0"/>
          <a:chOff x="0" y="0"/>
          <a:chExt cx="0" cy="0"/>
        </a:xfrm>
      </p:grpSpPr>
      <p:sp>
        <p:nvSpPr>
          <p:cNvPr id="546" name="Google Shape;54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47" name="Google Shape;547;p28"/>
          <p:cNvGrpSpPr/>
          <p:nvPr/>
        </p:nvGrpSpPr>
        <p:grpSpPr>
          <a:xfrm rot="-7655208">
            <a:off x="64294" y="-624065"/>
            <a:ext cx="1129144" cy="1595034"/>
            <a:chOff x="1019821" y="3547558"/>
            <a:chExt cx="582834" cy="823315"/>
          </a:xfrm>
        </p:grpSpPr>
        <p:sp>
          <p:nvSpPr>
            <p:cNvPr id="548" name="Google Shape;548;p28"/>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28"/>
          <p:cNvSpPr/>
          <p:nvPr/>
        </p:nvSpPr>
        <p:spPr>
          <a:xfrm rot="2278189">
            <a:off x="8777191" y="827080"/>
            <a:ext cx="489961" cy="582803"/>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8719221" y="258529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rot="2278051">
            <a:off x="175026" y="3829220"/>
            <a:ext cx="404099" cy="480637"/>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rot="-237873">
            <a:off x="-232008" y="1312503"/>
            <a:ext cx="605880" cy="813179"/>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28"/>
          <p:cNvGrpSpPr/>
          <p:nvPr/>
        </p:nvGrpSpPr>
        <p:grpSpPr>
          <a:xfrm rot="2528149">
            <a:off x="7502918" y="4247952"/>
            <a:ext cx="1129111" cy="1594988"/>
            <a:chOff x="1019821" y="3547558"/>
            <a:chExt cx="582834" cy="823315"/>
          </a:xfrm>
        </p:grpSpPr>
        <p:sp>
          <p:nvSpPr>
            <p:cNvPr id="559" name="Google Shape;559;p28"/>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608"/>
        <p:cNvGrpSpPr/>
        <p:nvPr/>
      </p:nvGrpSpPr>
      <p:grpSpPr>
        <a:xfrm>
          <a:off x="0" y="0"/>
          <a:ext cx="0" cy="0"/>
          <a:chOff x="0" y="0"/>
          <a:chExt cx="0" cy="0"/>
        </a:xfrm>
      </p:grpSpPr>
      <p:sp>
        <p:nvSpPr>
          <p:cNvPr id="609" name="Google Shape;609;p31"/>
          <p:cNvSpPr txBox="1">
            <a:spLocks noGrp="1"/>
          </p:cNvSpPr>
          <p:nvPr>
            <p:ph type="ctrTitle"/>
          </p:nvPr>
        </p:nvSpPr>
        <p:spPr>
          <a:xfrm>
            <a:off x="725575" y="540000"/>
            <a:ext cx="4892400" cy="1155600"/>
          </a:xfrm>
          <a:prstGeom prst="rect">
            <a:avLst/>
          </a:prstGeom>
        </p:spPr>
        <p:txBody>
          <a:bodyPr spcFirstLastPara="1" wrap="square" lIns="91425" tIns="91425" rIns="91425" bIns="91425" anchor="ctr" anchorCtr="0">
            <a:noAutofit/>
          </a:bodyPr>
          <a:lstStyle>
            <a:lvl1pPr lvl="0" rtl="0">
              <a:spcBef>
                <a:spcPts val="0"/>
              </a:spcBef>
              <a:spcAft>
                <a:spcPts val="0"/>
              </a:spcAft>
              <a:buSzPts val="8500"/>
              <a:buNone/>
              <a:defRPr sz="64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610" name="Google Shape;610;p31"/>
          <p:cNvSpPr txBox="1">
            <a:spLocks noGrp="1"/>
          </p:cNvSpPr>
          <p:nvPr>
            <p:ph type="subTitle" idx="1"/>
          </p:nvPr>
        </p:nvSpPr>
        <p:spPr>
          <a:xfrm>
            <a:off x="725575" y="1695600"/>
            <a:ext cx="4892400" cy="10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11" name="Google Shape;611;p31"/>
          <p:cNvSpPr txBox="1"/>
          <p:nvPr/>
        </p:nvSpPr>
        <p:spPr>
          <a:xfrm>
            <a:off x="725575" y="3944650"/>
            <a:ext cx="3657300" cy="6753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dk1"/>
                </a:solidFill>
                <a:latin typeface="Open Sans"/>
                <a:ea typeface="Open Sans"/>
                <a:cs typeface="Open Sans"/>
                <a:sym typeface="Open Sans"/>
              </a:rPr>
              <a:t>CREDITS: This presentation template was created by </a:t>
            </a:r>
            <a:r>
              <a:rPr lang="en" sz="1200"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Open Sans"/>
                <a:ea typeface="Open Sans"/>
                <a:cs typeface="Open Sans"/>
                <a:sym typeface="Open Sans"/>
              </a:rPr>
              <a:t>, and includes icons by </a:t>
            </a:r>
            <a:r>
              <a:rPr lang="en" sz="12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Open Sans"/>
                <a:ea typeface="Open Sans"/>
                <a:cs typeface="Open Sans"/>
                <a:sym typeface="Open Sans"/>
              </a:rPr>
              <a:t>, infographics &amp; images by </a:t>
            </a:r>
            <a:r>
              <a:rPr lang="en" sz="12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200" b="1">
                <a:solidFill>
                  <a:schemeClr val="dk1"/>
                </a:solidFill>
                <a:latin typeface="Open Sans"/>
                <a:ea typeface="Open Sans"/>
                <a:cs typeface="Open Sans"/>
                <a:sym typeface="Open Sans"/>
              </a:rPr>
              <a:t> </a:t>
            </a:r>
            <a:r>
              <a:rPr lang="en" sz="1200">
                <a:solidFill>
                  <a:srgbClr val="191919"/>
                </a:solidFill>
                <a:latin typeface="Open Sans"/>
                <a:ea typeface="Open Sans"/>
                <a:cs typeface="Open Sans"/>
                <a:sym typeface="Open Sans"/>
              </a:rPr>
              <a:t>and illustrations by </a:t>
            </a:r>
            <a:r>
              <a:rPr lang="en" sz="1200" b="1">
                <a:solidFill>
                  <a:srgbClr val="191919"/>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Storyset</a:t>
            </a:r>
            <a:endParaRPr sz="1200" b="1">
              <a:solidFill>
                <a:schemeClr val="dk1"/>
              </a:solidFill>
              <a:latin typeface="Open Sans"/>
              <a:ea typeface="Open Sans"/>
              <a:cs typeface="Open Sans"/>
              <a:sym typeface="Open Sans"/>
            </a:endParaRPr>
          </a:p>
        </p:txBody>
      </p:sp>
      <p:grpSp>
        <p:nvGrpSpPr>
          <p:cNvPr id="612" name="Google Shape;612;p31"/>
          <p:cNvGrpSpPr/>
          <p:nvPr/>
        </p:nvGrpSpPr>
        <p:grpSpPr>
          <a:xfrm rot="-5400000">
            <a:off x="7592148" y="-412283"/>
            <a:ext cx="1129125" cy="1595007"/>
            <a:chOff x="1019821" y="3547558"/>
            <a:chExt cx="582834" cy="823315"/>
          </a:xfrm>
        </p:grpSpPr>
        <p:sp>
          <p:nvSpPr>
            <p:cNvPr id="613" name="Google Shape;613;p31"/>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31"/>
          <p:cNvSpPr/>
          <p:nvPr/>
        </p:nvSpPr>
        <p:spPr>
          <a:xfrm rot="2278290">
            <a:off x="8159012" y="4199082"/>
            <a:ext cx="440204" cy="523581"/>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4682146" y="460747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rot="2032386">
            <a:off x="8772700" y="1252996"/>
            <a:ext cx="605874" cy="813166"/>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rot="-302591">
            <a:off x="5968031" y="-302004"/>
            <a:ext cx="605882" cy="813156"/>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rot="1172255">
            <a:off x="-321567" y="3611552"/>
            <a:ext cx="605887" cy="813150"/>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rot="3341341">
            <a:off x="2295226" y="-302000"/>
            <a:ext cx="605886" cy="813146"/>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rot="3176832">
            <a:off x="246860" y="1300202"/>
            <a:ext cx="375176" cy="446310"/>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627"/>
        <p:cNvGrpSpPr/>
        <p:nvPr/>
      </p:nvGrpSpPr>
      <p:grpSpPr>
        <a:xfrm>
          <a:off x="0" y="0"/>
          <a:ext cx="0" cy="0"/>
          <a:chOff x="0" y="0"/>
          <a:chExt cx="0" cy="0"/>
        </a:xfrm>
      </p:grpSpPr>
      <p:grpSp>
        <p:nvGrpSpPr>
          <p:cNvPr id="628" name="Google Shape;628;p32"/>
          <p:cNvGrpSpPr/>
          <p:nvPr/>
        </p:nvGrpSpPr>
        <p:grpSpPr>
          <a:xfrm rot="-10296209">
            <a:off x="-213294" y="-354691"/>
            <a:ext cx="1129164" cy="1595062"/>
            <a:chOff x="1019821" y="3547558"/>
            <a:chExt cx="582834" cy="823315"/>
          </a:xfrm>
        </p:grpSpPr>
        <p:sp>
          <p:nvSpPr>
            <p:cNvPr id="629" name="Google Shape;629;p3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32"/>
          <p:cNvSpPr/>
          <p:nvPr/>
        </p:nvSpPr>
        <p:spPr>
          <a:xfrm>
            <a:off x="1510571" y="448862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rot="2700000">
            <a:off x="-76515" y="2748552"/>
            <a:ext cx="753467" cy="101121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637;p32"/>
          <p:cNvGrpSpPr/>
          <p:nvPr/>
        </p:nvGrpSpPr>
        <p:grpSpPr>
          <a:xfrm rot="4576418">
            <a:off x="7791215" y="3907028"/>
            <a:ext cx="1129143" cy="1595032"/>
            <a:chOff x="1019821" y="3547558"/>
            <a:chExt cx="582834" cy="823315"/>
          </a:xfrm>
        </p:grpSpPr>
        <p:sp>
          <p:nvSpPr>
            <p:cNvPr id="638" name="Google Shape;638;p3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32"/>
          <p:cNvSpPr/>
          <p:nvPr/>
        </p:nvSpPr>
        <p:spPr>
          <a:xfrm rot="-2700000">
            <a:off x="8575392" y="2603032"/>
            <a:ext cx="605887" cy="813168"/>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rot="-590533">
            <a:off x="8090890" y="-151965"/>
            <a:ext cx="655070" cy="77918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646"/>
        <p:cNvGrpSpPr/>
        <p:nvPr/>
      </p:nvGrpSpPr>
      <p:grpSpPr>
        <a:xfrm>
          <a:off x="0" y="0"/>
          <a:ext cx="0" cy="0"/>
          <a:chOff x="0" y="0"/>
          <a:chExt cx="0" cy="0"/>
        </a:xfrm>
      </p:grpSpPr>
      <p:grpSp>
        <p:nvGrpSpPr>
          <p:cNvPr id="647" name="Google Shape;647;p33"/>
          <p:cNvGrpSpPr/>
          <p:nvPr/>
        </p:nvGrpSpPr>
        <p:grpSpPr>
          <a:xfrm rot="-4119873">
            <a:off x="8341183" y="-370339"/>
            <a:ext cx="1003463" cy="1399088"/>
            <a:chOff x="1019821" y="3547558"/>
            <a:chExt cx="582834" cy="823315"/>
          </a:xfrm>
        </p:grpSpPr>
        <p:sp>
          <p:nvSpPr>
            <p:cNvPr id="648" name="Google Shape;648;p3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33"/>
          <p:cNvGrpSpPr/>
          <p:nvPr/>
        </p:nvGrpSpPr>
        <p:grpSpPr>
          <a:xfrm rot="5400000">
            <a:off x="557147" y="4136107"/>
            <a:ext cx="1003466" cy="1399059"/>
            <a:chOff x="1019821" y="3547558"/>
            <a:chExt cx="582834" cy="823315"/>
          </a:xfrm>
        </p:grpSpPr>
        <p:sp>
          <p:nvSpPr>
            <p:cNvPr id="655" name="Google Shape;655;p3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 name="Google Shape;661;p33"/>
          <p:cNvSpPr/>
          <p:nvPr/>
        </p:nvSpPr>
        <p:spPr>
          <a:xfrm rot="2278017">
            <a:off x="4148128" y="4853360"/>
            <a:ext cx="447549" cy="53227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95079" y="921936"/>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rot="2407437">
            <a:off x="8543633" y="2744326"/>
            <a:ext cx="782531" cy="1050261"/>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rot="-141425">
            <a:off x="8308018" y="1259286"/>
            <a:ext cx="447529" cy="532291"/>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rot="-3246667">
            <a:off x="6456399" y="-395824"/>
            <a:ext cx="782540" cy="1050251"/>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rot="2960951">
            <a:off x="3127248" y="141128"/>
            <a:ext cx="447525" cy="532295"/>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Azeret Mono"/>
              <a:buNone/>
              <a:defRPr sz="2600" b="1">
                <a:solidFill>
                  <a:schemeClr val="dk1"/>
                </a:solidFill>
                <a:latin typeface="Azeret Mono"/>
                <a:ea typeface="Azeret Mono"/>
                <a:cs typeface="Azeret Mono"/>
                <a:sym typeface="Azeret Mono"/>
              </a:defRPr>
            </a:lvl1pPr>
            <a:lvl2pPr lvl="1">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ctr">
              <a:buNone/>
              <a:defRPr sz="1000">
                <a:solidFill>
                  <a:schemeClr val="dk2"/>
                </a:solidFill>
                <a:latin typeface="Bebas Neue"/>
                <a:ea typeface="Bebas Neue"/>
                <a:cs typeface="Bebas Neue"/>
                <a:sym typeface="Bebas Neue"/>
              </a:defRPr>
            </a:lvl1pPr>
            <a:lvl2pPr lvl="1" algn="ctr">
              <a:buNone/>
              <a:defRPr sz="1000">
                <a:solidFill>
                  <a:schemeClr val="dk2"/>
                </a:solidFill>
                <a:latin typeface="Bebas Neue"/>
                <a:ea typeface="Bebas Neue"/>
                <a:cs typeface="Bebas Neue"/>
                <a:sym typeface="Bebas Neue"/>
              </a:defRPr>
            </a:lvl2pPr>
            <a:lvl3pPr lvl="2" algn="ctr">
              <a:buNone/>
              <a:defRPr sz="1000">
                <a:solidFill>
                  <a:schemeClr val="dk2"/>
                </a:solidFill>
                <a:latin typeface="Bebas Neue"/>
                <a:ea typeface="Bebas Neue"/>
                <a:cs typeface="Bebas Neue"/>
                <a:sym typeface="Bebas Neue"/>
              </a:defRPr>
            </a:lvl3pPr>
            <a:lvl4pPr lvl="3" algn="ctr">
              <a:buNone/>
              <a:defRPr sz="1000">
                <a:solidFill>
                  <a:schemeClr val="dk2"/>
                </a:solidFill>
                <a:latin typeface="Bebas Neue"/>
                <a:ea typeface="Bebas Neue"/>
                <a:cs typeface="Bebas Neue"/>
                <a:sym typeface="Bebas Neue"/>
              </a:defRPr>
            </a:lvl4pPr>
            <a:lvl5pPr lvl="4" algn="ctr">
              <a:buNone/>
              <a:defRPr sz="1000">
                <a:solidFill>
                  <a:schemeClr val="dk2"/>
                </a:solidFill>
                <a:latin typeface="Bebas Neue"/>
                <a:ea typeface="Bebas Neue"/>
                <a:cs typeface="Bebas Neue"/>
                <a:sym typeface="Bebas Neue"/>
              </a:defRPr>
            </a:lvl5pPr>
            <a:lvl6pPr lvl="5" algn="ctr">
              <a:buNone/>
              <a:defRPr sz="1000">
                <a:solidFill>
                  <a:schemeClr val="dk2"/>
                </a:solidFill>
                <a:latin typeface="Bebas Neue"/>
                <a:ea typeface="Bebas Neue"/>
                <a:cs typeface="Bebas Neue"/>
                <a:sym typeface="Bebas Neue"/>
              </a:defRPr>
            </a:lvl6pPr>
            <a:lvl7pPr lvl="6" algn="ctr">
              <a:buNone/>
              <a:defRPr sz="1000">
                <a:solidFill>
                  <a:schemeClr val="dk2"/>
                </a:solidFill>
                <a:latin typeface="Bebas Neue"/>
                <a:ea typeface="Bebas Neue"/>
                <a:cs typeface="Bebas Neue"/>
                <a:sym typeface="Bebas Neue"/>
              </a:defRPr>
            </a:lvl7pPr>
            <a:lvl8pPr lvl="7" algn="ctr">
              <a:buNone/>
              <a:defRPr sz="1000">
                <a:solidFill>
                  <a:schemeClr val="dk2"/>
                </a:solidFill>
                <a:latin typeface="Bebas Neue"/>
                <a:ea typeface="Bebas Neue"/>
                <a:cs typeface="Bebas Neue"/>
                <a:sym typeface="Bebas Neue"/>
              </a:defRPr>
            </a:lvl8pPr>
            <a:lvl9pPr lvl="8" algn="ctr">
              <a:buNone/>
              <a:defRPr sz="1000">
                <a:solidFill>
                  <a:schemeClr val="dk2"/>
                </a:solidFill>
                <a:latin typeface="Bebas Neue"/>
                <a:ea typeface="Bebas Neue"/>
                <a:cs typeface="Bebas Neue"/>
                <a:sym typeface="Bebas Neue"/>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3" r:id="rId5"/>
    <p:sldLayoutId id="2147483674" r:id="rId6"/>
    <p:sldLayoutId id="2147483677" r:id="rId7"/>
    <p:sldLayoutId id="2147483678" r:id="rId8"/>
    <p:sldLayoutId id="214748367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37"/>
          <p:cNvSpPr txBox="1">
            <a:spLocks noGrp="1"/>
          </p:cNvSpPr>
          <p:nvPr>
            <p:ph type="ctrTitle"/>
          </p:nvPr>
        </p:nvSpPr>
        <p:spPr>
          <a:xfrm>
            <a:off x="141316" y="1482203"/>
            <a:ext cx="4687659" cy="26651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800" dirty="0">
                <a:latin typeface="Algerian" panose="04020705040A02060702" pitchFamily="82" charset="0"/>
              </a:rPr>
              <a:t>BANK MANAGEMENT</a:t>
            </a:r>
            <a:br>
              <a:rPr lang="en-IN" sz="4800" dirty="0">
                <a:latin typeface="Algerian" panose="04020705040A02060702" pitchFamily="82" charset="0"/>
              </a:rPr>
            </a:br>
            <a:r>
              <a:rPr lang="en-IN" sz="4800" dirty="0">
                <a:latin typeface="Algerian" panose="04020705040A02060702" pitchFamily="82" charset="0"/>
              </a:rPr>
              <a:t>system</a:t>
            </a:r>
            <a:br>
              <a:rPr lang="en-IN" sz="4000" dirty="0"/>
            </a:br>
            <a:endParaRPr sz="4000" dirty="0"/>
          </a:p>
        </p:txBody>
      </p:sp>
      <p:sp>
        <p:nvSpPr>
          <p:cNvPr id="680" name="Google Shape;680;p37"/>
          <p:cNvSpPr/>
          <p:nvPr/>
        </p:nvSpPr>
        <p:spPr>
          <a:xfrm>
            <a:off x="4589905" y="1624541"/>
            <a:ext cx="4161800" cy="2189500"/>
          </a:xfrm>
          <a:custGeom>
            <a:avLst/>
            <a:gdLst/>
            <a:ahLst/>
            <a:cxnLst/>
            <a:rect l="l" t="t" r="r" b="b"/>
            <a:pathLst>
              <a:path w="223093" h="117368" extrusionOk="0">
                <a:moveTo>
                  <a:pt x="111563" y="0"/>
                </a:moveTo>
                <a:cubicBezTo>
                  <a:pt x="85553" y="0"/>
                  <a:pt x="59543" y="5729"/>
                  <a:pt x="39695" y="17187"/>
                </a:cubicBezTo>
                <a:cubicBezTo>
                  <a:pt x="0" y="40137"/>
                  <a:pt x="33" y="77230"/>
                  <a:pt x="39695" y="100180"/>
                </a:cubicBezTo>
                <a:cubicBezTo>
                  <a:pt x="59543" y="111638"/>
                  <a:pt x="85553" y="117367"/>
                  <a:pt x="111563" y="117367"/>
                </a:cubicBezTo>
                <a:cubicBezTo>
                  <a:pt x="137573" y="117367"/>
                  <a:pt x="163584" y="111638"/>
                  <a:pt x="183431" y="100180"/>
                </a:cubicBezTo>
                <a:cubicBezTo>
                  <a:pt x="223093" y="77230"/>
                  <a:pt x="223093" y="40137"/>
                  <a:pt x="183431" y="17187"/>
                </a:cubicBezTo>
                <a:cubicBezTo>
                  <a:pt x="163584" y="5729"/>
                  <a:pt x="137573" y="0"/>
                  <a:pt x="111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7705029" y="2078324"/>
            <a:ext cx="759184" cy="438728"/>
          </a:xfrm>
          <a:custGeom>
            <a:avLst/>
            <a:gdLst/>
            <a:ahLst/>
            <a:cxnLst/>
            <a:rect l="l" t="t" r="r" b="b"/>
            <a:pathLst>
              <a:path w="40696" h="23518" extrusionOk="0">
                <a:moveTo>
                  <a:pt x="20315" y="1"/>
                </a:moveTo>
                <a:lnTo>
                  <a:pt x="0" y="11776"/>
                </a:lnTo>
                <a:lnTo>
                  <a:pt x="20315" y="23518"/>
                </a:lnTo>
                <a:lnTo>
                  <a:pt x="40696" y="11776"/>
                </a:lnTo>
                <a:lnTo>
                  <a:pt x="203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a:off x="5278144" y="1920577"/>
            <a:ext cx="2664606" cy="1531445"/>
          </a:xfrm>
          <a:custGeom>
            <a:avLst/>
            <a:gdLst/>
            <a:ahLst/>
            <a:cxnLst/>
            <a:rect l="l" t="t" r="r" b="b"/>
            <a:pathLst>
              <a:path w="142836" h="82093" extrusionOk="0">
                <a:moveTo>
                  <a:pt x="87346" y="1"/>
                </a:moveTo>
                <a:cubicBezTo>
                  <a:pt x="86562" y="1"/>
                  <a:pt x="85778" y="184"/>
                  <a:pt x="85061" y="551"/>
                </a:cubicBezTo>
                <a:lnTo>
                  <a:pt x="1268" y="48919"/>
                </a:lnTo>
                <a:cubicBezTo>
                  <a:pt x="0" y="49653"/>
                  <a:pt x="0" y="50821"/>
                  <a:pt x="1268" y="51554"/>
                </a:cubicBezTo>
                <a:lnTo>
                  <a:pt x="53205" y="81543"/>
                </a:lnTo>
                <a:cubicBezTo>
                  <a:pt x="53922" y="81909"/>
                  <a:pt x="54706" y="82093"/>
                  <a:pt x="55490" y="82093"/>
                </a:cubicBezTo>
                <a:cubicBezTo>
                  <a:pt x="56274" y="82093"/>
                  <a:pt x="57058" y="81909"/>
                  <a:pt x="57775" y="81543"/>
                </a:cubicBezTo>
                <a:lnTo>
                  <a:pt x="141601" y="33175"/>
                </a:lnTo>
                <a:cubicBezTo>
                  <a:pt x="142835" y="32441"/>
                  <a:pt x="142835" y="31273"/>
                  <a:pt x="141601" y="30539"/>
                </a:cubicBezTo>
                <a:lnTo>
                  <a:pt x="89631" y="551"/>
                </a:lnTo>
                <a:cubicBezTo>
                  <a:pt x="88914" y="184"/>
                  <a:pt x="88130" y="1"/>
                  <a:pt x="87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4822626" y="2986244"/>
            <a:ext cx="557579" cy="322358"/>
          </a:xfrm>
          <a:custGeom>
            <a:avLst/>
            <a:gdLst/>
            <a:ahLst/>
            <a:cxnLst/>
            <a:rect l="l" t="t" r="r" b="b"/>
            <a:pathLst>
              <a:path w="29889" h="17280" extrusionOk="0">
                <a:moveTo>
                  <a:pt x="14945" y="0"/>
                </a:moveTo>
                <a:cubicBezTo>
                  <a:pt x="6706" y="0"/>
                  <a:pt x="1" y="3869"/>
                  <a:pt x="1" y="8640"/>
                </a:cubicBezTo>
                <a:cubicBezTo>
                  <a:pt x="1" y="13410"/>
                  <a:pt x="6706" y="17279"/>
                  <a:pt x="14945" y="17279"/>
                </a:cubicBezTo>
                <a:cubicBezTo>
                  <a:pt x="23217" y="17279"/>
                  <a:pt x="29889" y="13410"/>
                  <a:pt x="29889" y="8640"/>
                </a:cubicBezTo>
                <a:cubicBezTo>
                  <a:pt x="29889" y="3869"/>
                  <a:pt x="23217" y="0"/>
                  <a:pt x="149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5298049" y="3193445"/>
            <a:ext cx="557579" cy="321743"/>
          </a:xfrm>
          <a:custGeom>
            <a:avLst/>
            <a:gdLst/>
            <a:ahLst/>
            <a:cxnLst/>
            <a:rect l="l" t="t" r="r" b="b"/>
            <a:pathLst>
              <a:path w="29889" h="17247" extrusionOk="0">
                <a:moveTo>
                  <a:pt x="14945" y="1"/>
                </a:moveTo>
                <a:cubicBezTo>
                  <a:pt x="6705" y="1"/>
                  <a:pt x="1" y="3837"/>
                  <a:pt x="1" y="8607"/>
                </a:cubicBezTo>
                <a:cubicBezTo>
                  <a:pt x="1" y="13377"/>
                  <a:pt x="6705" y="17247"/>
                  <a:pt x="14945" y="17247"/>
                </a:cubicBezTo>
                <a:cubicBezTo>
                  <a:pt x="23217" y="17247"/>
                  <a:pt x="29889" y="13377"/>
                  <a:pt x="29889" y="8607"/>
                </a:cubicBezTo>
                <a:cubicBezTo>
                  <a:pt x="29889" y="3837"/>
                  <a:pt x="23217" y="1"/>
                  <a:pt x="1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6726182" y="2936454"/>
            <a:ext cx="1168642" cy="660256"/>
          </a:xfrm>
          <a:custGeom>
            <a:avLst/>
            <a:gdLst/>
            <a:ahLst/>
            <a:cxnLst/>
            <a:rect l="l" t="t" r="r" b="b"/>
            <a:pathLst>
              <a:path w="62645" h="35393" extrusionOk="0">
                <a:moveTo>
                  <a:pt x="41363" y="0"/>
                </a:moveTo>
                <a:cubicBezTo>
                  <a:pt x="35726" y="0"/>
                  <a:pt x="30422" y="1268"/>
                  <a:pt x="26452" y="3570"/>
                </a:cubicBezTo>
                <a:cubicBezTo>
                  <a:pt x="22750" y="5705"/>
                  <a:pt x="20515" y="8540"/>
                  <a:pt x="20148" y="11609"/>
                </a:cubicBezTo>
                <a:cubicBezTo>
                  <a:pt x="19848" y="14010"/>
                  <a:pt x="20682" y="16346"/>
                  <a:pt x="22550" y="18447"/>
                </a:cubicBezTo>
                <a:lnTo>
                  <a:pt x="1501" y="30622"/>
                </a:lnTo>
                <a:cubicBezTo>
                  <a:pt x="0" y="31223"/>
                  <a:pt x="0" y="33358"/>
                  <a:pt x="1501" y="33958"/>
                </a:cubicBezTo>
                <a:lnTo>
                  <a:pt x="3102" y="34859"/>
                </a:lnTo>
                <a:cubicBezTo>
                  <a:pt x="3770" y="35226"/>
                  <a:pt x="4503" y="35392"/>
                  <a:pt x="5237" y="35392"/>
                </a:cubicBezTo>
                <a:cubicBezTo>
                  <a:pt x="6071" y="35392"/>
                  <a:pt x="6905" y="35159"/>
                  <a:pt x="7606" y="34725"/>
                </a:cubicBezTo>
                <a:lnTo>
                  <a:pt x="26886" y="21716"/>
                </a:lnTo>
                <a:cubicBezTo>
                  <a:pt x="30822" y="23884"/>
                  <a:pt x="35926" y="25052"/>
                  <a:pt x="41363" y="25052"/>
                </a:cubicBezTo>
                <a:cubicBezTo>
                  <a:pt x="46967" y="25052"/>
                  <a:pt x="52271" y="23784"/>
                  <a:pt x="56274" y="21483"/>
                </a:cubicBezTo>
                <a:cubicBezTo>
                  <a:pt x="60377" y="19114"/>
                  <a:pt x="62645" y="15945"/>
                  <a:pt x="62645" y="12543"/>
                </a:cubicBezTo>
                <a:cubicBezTo>
                  <a:pt x="62645" y="9107"/>
                  <a:pt x="60377" y="5938"/>
                  <a:pt x="56274" y="3570"/>
                </a:cubicBezTo>
                <a:cubicBezTo>
                  <a:pt x="52271" y="1235"/>
                  <a:pt x="46967" y="0"/>
                  <a:pt x="41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7858093" y="2655192"/>
            <a:ext cx="533309" cy="322974"/>
          </a:xfrm>
          <a:custGeom>
            <a:avLst/>
            <a:gdLst/>
            <a:ahLst/>
            <a:cxnLst/>
            <a:rect l="l" t="t" r="r" b="b"/>
            <a:pathLst>
              <a:path w="28588" h="17313" extrusionOk="0">
                <a:moveTo>
                  <a:pt x="14209" y="5934"/>
                </a:moveTo>
                <a:cubicBezTo>
                  <a:pt x="14287" y="5934"/>
                  <a:pt x="14366" y="5935"/>
                  <a:pt x="14445" y="5938"/>
                </a:cubicBezTo>
                <a:cubicBezTo>
                  <a:pt x="16179" y="5938"/>
                  <a:pt x="17747" y="6405"/>
                  <a:pt x="18681" y="7172"/>
                </a:cubicBezTo>
                <a:cubicBezTo>
                  <a:pt x="19181" y="7539"/>
                  <a:pt x="19482" y="8139"/>
                  <a:pt x="19448" y="8740"/>
                </a:cubicBezTo>
                <a:cubicBezTo>
                  <a:pt x="19348" y="9540"/>
                  <a:pt x="18547" y="10274"/>
                  <a:pt x="17347" y="10774"/>
                </a:cubicBezTo>
                <a:cubicBezTo>
                  <a:pt x="16346" y="11175"/>
                  <a:pt x="15245" y="11375"/>
                  <a:pt x="14178" y="11375"/>
                </a:cubicBezTo>
                <a:cubicBezTo>
                  <a:pt x="12443" y="11375"/>
                  <a:pt x="10875" y="10908"/>
                  <a:pt x="9941" y="10141"/>
                </a:cubicBezTo>
                <a:cubicBezTo>
                  <a:pt x="9408" y="9774"/>
                  <a:pt x="9141" y="9173"/>
                  <a:pt x="9174" y="8539"/>
                </a:cubicBezTo>
                <a:cubicBezTo>
                  <a:pt x="9274" y="7772"/>
                  <a:pt x="10075" y="7038"/>
                  <a:pt x="11276" y="6538"/>
                </a:cubicBezTo>
                <a:cubicBezTo>
                  <a:pt x="12205" y="6135"/>
                  <a:pt x="13192" y="5934"/>
                  <a:pt x="14209" y="5934"/>
                </a:cubicBezTo>
                <a:close/>
                <a:moveTo>
                  <a:pt x="15212" y="0"/>
                </a:moveTo>
                <a:cubicBezTo>
                  <a:pt x="14645" y="0"/>
                  <a:pt x="14111" y="334"/>
                  <a:pt x="13844" y="834"/>
                </a:cubicBezTo>
                <a:lnTo>
                  <a:pt x="13210" y="2035"/>
                </a:lnTo>
                <a:cubicBezTo>
                  <a:pt x="13177" y="2102"/>
                  <a:pt x="13077" y="2168"/>
                  <a:pt x="12977" y="2202"/>
                </a:cubicBezTo>
                <a:cubicBezTo>
                  <a:pt x="12410" y="2235"/>
                  <a:pt x="11843" y="2302"/>
                  <a:pt x="11309" y="2435"/>
                </a:cubicBezTo>
                <a:lnTo>
                  <a:pt x="11242" y="2435"/>
                </a:lnTo>
                <a:cubicBezTo>
                  <a:pt x="11109" y="2402"/>
                  <a:pt x="10975" y="2402"/>
                  <a:pt x="10842" y="2335"/>
                </a:cubicBezTo>
                <a:lnTo>
                  <a:pt x="9207" y="1234"/>
                </a:lnTo>
                <a:cubicBezTo>
                  <a:pt x="8907" y="1067"/>
                  <a:pt x="8574" y="967"/>
                  <a:pt x="8240" y="967"/>
                </a:cubicBezTo>
                <a:cubicBezTo>
                  <a:pt x="8007" y="967"/>
                  <a:pt x="7806" y="1001"/>
                  <a:pt x="7606" y="1101"/>
                </a:cubicBezTo>
                <a:lnTo>
                  <a:pt x="5138" y="2102"/>
                </a:lnTo>
                <a:cubicBezTo>
                  <a:pt x="4804" y="2235"/>
                  <a:pt x="4537" y="2535"/>
                  <a:pt x="4471" y="2869"/>
                </a:cubicBezTo>
                <a:cubicBezTo>
                  <a:pt x="4404" y="3236"/>
                  <a:pt x="4504" y="3569"/>
                  <a:pt x="4771" y="3836"/>
                </a:cubicBezTo>
                <a:lnTo>
                  <a:pt x="5705" y="4870"/>
                </a:lnTo>
                <a:cubicBezTo>
                  <a:pt x="5505" y="5037"/>
                  <a:pt x="5305" y="5204"/>
                  <a:pt x="5105" y="5404"/>
                </a:cubicBezTo>
                <a:cubicBezTo>
                  <a:pt x="5004" y="5504"/>
                  <a:pt x="4871" y="5571"/>
                  <a:pt x="4704" y="5604"/>
                </a:cubicBezTo>
                <a:lnTo>
                  <a:pt x="1902" y="5504"/>
                </a:lnTo>
                <a:cubicBezTo>
                  <a:pt x="1268" y="5537"/>
                  <a:pt x="735" y="5938"/>
                  <a:pt x="535" y="6505"/>
                </a:cubicBezTo>
                <a:lnTo>
                  <a:pt x="101" y="7872"/>
                </a:lnTo>
                <a:cubicBezTo>
                  <a:pt x="1" y="8206"/>
                  <a:pt x="34" y="8573"/>
                  <a:pt x="201" y="8873"/>
                </a:cubicBezTo>
                <a:cubicBezTo>
                  <a:pt x="401" y="9140"/>
                  <a:pt x="701" y="9340"/>
                  <a:pt x="1035" y="9407"/>
                </a:cubicBezTo>
                <a:lnTo>
                  <a:pt x="3670" y="9807"/>
                </a:lnTo>
                <a:cubicBezTo>
                  <a:pt x="3704" y="9840"/>
                  <a:pt x="3737" y="9907"/>
                  <a:pt x="3770" y="9940"/>
                </a:cubicBezTo>
                <a:cubicBezTo>
                  <a:pt x="3804" y="10141"/>
                  <a:pt x="3870" y="10307"/>
                  <a:pt x="3937" y="10474"/>
                </a:cubicBezTo>
                <a:lnTo>
                  <a:pt x="2102" y="11442"/>
                </a:lnTo>
                <a:cubicBezTo>
                  <a:pt x="1402" y="11742"/>
                  <a:pt x="1268" y="12709"/>
                  <a:pt x="1902" y="13176"/>
                </a:cubicBezTo>
                <a:lnTo>
                  <a:pt x="3437" y="14477"/>
                </a:lnTo>
                <a:cubicBezTo>
                  <a:pt x="3770" y="14744"/>
                  <a:pt x="4137" y="14877"/>
                  <a:pt x="4571" y="14877"/>
                </a:cubicBezTo>
                <a:cubicBezTo>
                  <a:pt x="4738" y="14877"/>
                  <a:pt x="4871" y="14844"/>
                  <a:pt x="5038" y="14811"/>
                </a:cubicBezTo>
                <a:lnTo>
                  <a:pt x="7440" y="14010"/>
                </a:lnTo>
                <a:cubicBezTo>
                  <a:pt x="7506" y="13977"/>
                  <a:pt x="7573" y="13977"/>
                  <a:pt x="7640" y="13977"/>
                </a:cubicBezTo>
                <a:cubicBezTo>
                  <a:pt x="7740" y="13977"/>
                  <a:pt x="7840" y="14010"/>
                  <a:pt x="7973" y="14043"/>
                </a:cubicBezTo>
                <a:cubicBezTo>
                  <a:pt x="8374" y="14210"/>
                  <a:pt x="8807" y="14377"/>
                  <a:pt x="9241" y="14510"/>
                </a:cubicBezTo>
                <a:lnTo>
                  <a:pt x="9107" y="15645"/>
                </a:lnTo>
                <a:cubicBezTo>
                  <a:pt x="9007" y="16345"/>
                  <a:pt x="9508" y="16979"/>
                  <a:pt x="10208" y="17046"/>
                </a:cubicBezTo>
                <a:lnTo>
                  <a:pt x="13277" y="17312"/>
                </a:lnTo>
                <a:lnTo>
                  <a:pt x="13377" y="17312"/>
                </a:lnTo>
                <a:cubicBezTo>
                  <a:pt x="13944" y="17312"/>
                  <a:pt x="14478" y="17012"/>
                  <a:pt x="14778" y="16512"/>
                </a:cubicBezTo>
                <a:lnTo>
                  <a:pt x="15345" y="15278"/>
                </a:lnTo>
                <a:cubicBezTo>
                  <a:pt x="15412" y="15211"/>
                  <a:pt x="15512" y="15144"/>
                  <a:pt x="15579" y="15144"/>
                </a:cubicBezTo>
                <a:cubicBezTo>
                  <a:pt x="16179" y="15077"/>
                  <a:pt x="16713" y="15011"/>
                  <a:pt x="17247" y="14911"/>
                </a:cubicBezTo>
                <a:lnTo>
                  <a:pt x="17347" y="14911"/>
                </a:lnTo>
                <a:cubicBezTo>
                  <a:pt x="17480" y="14911"/>
                  <a:pt x="17613" y="14944"/>
                  <a:pt x="17747" y="15011"/>
                </a:cubicBezTo>
                <a:lnTo>
                  <a:pt x="19348" y="16078"/>
                </a:lnTo>
                <a:cubicBezTo>
                  <a:pt x="19648" y="16278"/>
                  <a:pt x="19982" y="16378"/>
                  <a:pt x="20349" y="16378"/>
                </a:cubicBezTo>
                <a:cubicBezTo>
                  <a:pt x="20549" y="16378"/>
                  <a:pt x="20782" y="16312"/>
                  <a:pt x="20983" y="16245"/>
                </a:cubicBezTo>
                <a:lnTo>
                  <a:pt x="23418" y="15211"/>
                </a:lnTo>
                <a:cubicBezTo>
                  <a:pt x="23751" y="15077"/>
                  <a:pt x="24018" y="14777"/>
                  <a:pt x="24085" y="14444"/>
                </a:cubicBezTo>
                <a:cubicBezTo>
                  <a:pt x="24152" y="14077"/>
                  <a:pt x="24051" y="13743"/>
                  <a:pt x="23818" y="13476"/>
                </a:cubicBezTo>
                <a:lnTo>
                  <a:pt x="22884" y="12442"/>
                </a:lnTo>
                <a:cubicBezTo>
                  <a:pt x="23084" y="12275"/>
                  <a:pt x="23284" y="12109"/>
                  <a:pt x="23451" y="11909"/>
                </a:cubicBezTo>
                <a:cubicBezTo>
                  <a:pt x="23551" y="11808"/>
                  <a:pt x="23685" y="11742"/>
                  <a:pt x="23851" y="11708"/>
                </a:cubicBezTo>
                <a:lnTo>
                  <a:pt x="26687" y="11808"/>
                </a:lnTo>
                <a:cubicBezTo>
                  <a:pt x="27287" y="11808"/>
                  <a:pt x="27854" y="11375"/>
                  <a:pt x="28054" y="10808"/>
                </a:cubicBezTo>
                <a:lnTo>
                  <a:pt x="28488" y="9440"/>
                </a:lnTo>
                <a:cubicBezTo>
                  <a:pt x="28588" y="9107"/>
                  <a:pt x="28555" y="8740"/>
                  <a:pt x="28355" y="8439"/>
                </a:cubicBezTo>
                <a:cubicBezTo>
                  <a:pt x="28188" y="8173"/>
                  <a:pt x="27888" y="7972"/>
                  <a:pt x="27554" y="7906"/>
                </a:cubicBezTo>
                <a:lnTo>
                  <a:pt x="24919" y="7505"/>
                </a:lnTo>
                <a:cubicBezTo>
                  <a:pt x="24885" y="7472"/>
                  <a:pt x="24852" y="7405"/>
                  <a:pt x="24819" y="7372"/>
                </a:cubicBezTo>
                <a:cubicBezTo>
                  <a:pt x="24752" y="7172"/>
                  <a:pt x="24719" y="7005"/>
                  <a:pt x="24652" y="6838"/>
                </a:cubicBezTo>
                <a:lnTo>
                  <a:pt x="26487" y="5871"/>
                </a:lnTo>
                <a:cubicBezTo>
                  <a:pt x="26820" y="5737"/>
                  <a:pt x="27020" y="5404"/>
                  <a:pt x="27087" y="5037"/>
                </a:cubicBezTo>
                <a:cubicBezTo>
                  <a:pt x="27120" y="4703"/>
                  <a:pt x="26954" y="4336"/>
                  <a:pt x="26687" y="4136"/>
                </a:cubicBezTo>
                <a:lnTo>
                  <a:pt x="25152" y="2835"/>
                </a:lnTo>
                <a:cubicBezTo>
                  <a:pt x="24819" y="2569"/>
                  <a:pt x="24418" y="2435"/>
                  <a:pt x="24018" y="2435"/>
                </a:cubicBezTo>
                <a:cubicBezTo>
                  <a:pt x="23851" y="2435"/>
                  <a:pt x="23685" y="2468"/>
                  <a:pt x="23551" y="2502"/>
                </a:cubicBezTo>
                <a:lnTo>
                  <a:pt x="21149" y="3302"/>
                </a:lnTo>
                <a:cubicBezTo>
                  <a:pt x="21083" y="3302"/>
                  <a:pt x="21016" y="3336"/>
                  <a:pt x="20949" y="3336"/>
                </a:cubicBezTo>
                <a:cubicBezTo>
                  <a:pt x="20849" y="3336"/>
                  <a:pt x="20749" y="3302"/>
                  <a:pt x="20616" y="3269"/>
                </a:cubicBezTo>
                <a:cubicBezTo>
                  <a:pt x="20215" y="3069"/>
                  <a:pt x="19782" y="2935"/>
                  <a:pt x="19315" y="2802"/>
                </a:cubicBezTo>
                <a:lnTo>
                  <a:pt x="19482" y="1668"/>
                </a:lnTo>
                <a:cubicBezTo>
                  <a:pt x="19515" y="1334"/>
                  <a:pt x="19415" y="1001"/>
                  <a:pt x="19215" y="734"/>
                </a:cubicBezTo>
                <a:cubicBezTo>
                  <a:pt x="19014" y="467"/>
                  <a:pt x="18714" y="300"/>
                  <a:pt x="18381" y="267"/>
                </a:cubicBezTo>
                <a:lnTo>
                  <a:pt x="153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7871786" y="2657058"/>
            <a:ext cx="505942" cy="299954"/>
          </a:xfrm>
          <a:custGeom>
            <a:avLst/>
            <a:gdLst/>
            <a:ahLst/>
            <a:cxnLst/>
            <a:rect l="l" t="t" r="r" b="b"/>
            <a:pathLst>
              <a:path w="27121" h="16079" extrusionOk="0">
                <a:moveTo>
                  <a:pt x="4437" y="0"/>
                </a:moveTo>
                <a:lnTo>
                  <a:pt x="4404" y="2502"/>
                </a:lnTo>
                <a:cubicBezTo>
                  <a:pt x="4404" y="2602"/>
                  <a:pt x="4471" y="2702"/>
                  <a:pt x="4537" y="2769"/>
                </a:cubicBezTo>
                <a:lnTo>
                  <a:pt x="4671" y="2936"/>
                </a:lnTo>
                <a:cubicBezTo>
                  <a:pt x="4771" y="2869"/>
                  <a:pt x="4838" y="2835"/>
                  <a:pt x="4904" y="2769"/>
                </a:cubicBezTo>
                <a:cubicBezTo>
                  <a:pt x="5104" y="2535"/>
                  <a:pt x="5338" y="2335"/>
                  <a:pt x="5571" y="2135"/>
                </a:cubicBezTo>
                <a:cubicBezTo>
                  <a:pt x="5838" y="1968"/>
                  <a:pt x="5872" y="1635"/>
                  <a:pt x="5671" y="1401"/>
                </a:cubicBezTo>
                <a:lnTo>
                  <a:pt x="4571" y="234"/>
                </a:lnTo>
                <a:cubicBezTo>
                  <a:pt x="4504" y="167"/>
                  <a:pt x="4471" y="100"/>
                  <a:pt x="4437" y="0"/>
                </a:cubicBezTo>
                <a:close/>
                <a:moveTo>
                  <a:pt x="25686" y="1835"/>
                </a:moveTo>
                <a:lnTo>
                  <a:pt x="25686" y="1835"/>
                </a:lnTo>
                <a:cubicBezTo>
                  <a:pt x="25652" y="1968"/>
                  <a:pt x="25586" y="2068"/>
                  <a:pt x="25452" y="2135"/>
                </a:cubicBezTo>
                <a:lnTo>
                  <a:pt x="23451" y="3169"/>
                </a:lnTo>
                <a:cubicBezTo>
                  <a:pt x="23217" y="3302"/>
                  <a:pt x="23084" y="3636"/>
                  <a:pt x="23217" y="3903"/>
                </a:cubicBezTo>
                <a:cubicBezTo>
                  <a:pt x="23317" y="4070"/>
                  <a:pt x="23384" y="4236"/>
                  <a:pt x="23418" y="4437"/>
                </a:cubicBezTo>
                <a:cubicBezTo>
                  <a:pt x="23518" y="4737"/>
                  <a:pt x="23751" y="4970"/>
                  <a:pt x="24085" y="5037"/>
                </a:cubicBezTo>
                <a:lnTo>
                  <a:pt x="24552" y="5137"/>
                </a:lnTo>
                <a:lnTo>
                  <a:pt x="25386" y="4703"/>
                </a:lnTo>
                <a:cubicBezTo>
                  <a:pt x="25519" y="4637"/>
                  <a:pt x="25619" y="4503"/>
                  <a:pt x="25619" y="4370"/>
                </a:cubicBezTo>
                <a:lnTo>
                  <a:pt x="25686" y="1835"/>
                </a:lnTo>
                <a:close/>
                <a:moveTo>
                  <a:pt x="27120" y="5938"/>
                </a:moveTo>
                <a:lnTo>
                  <a:pt x="27118" y="6111"/>
                </a:lnTo>
                <a:lnTo>
                  <a:pt x="27120" y="6104"/>
                </a:lnTo>
                <a:cubicBezTo>
                  <a:pt x="27120" y="6038"/>
                  <a:pt x="27120" y="6004"/>
                  <a:pt x="27120" y="5938"/>
                </a:cubicBezTo>
                <a:close/>
                <a:moveTo>
                  <a:pt x="13720" y="2107"/>
                </a:moveTo>
                <a:cubicBezTo>
                  <a:pt x="12535" y="2107"/>
                  <a:pt x="11329" y="2321"/>
                  <a:pt x="10275" y="2769"/>
                </a:cubicBezTo>
                <a:cubicBezTo>
                  <a:pt x="7973" y="3703"/>
                  <a:pt x="7139" y="5437"/>
                  <a:pt x="8140" y="6872"/>
                </a:cubicBezTo>
                <a:cubicBezTo>
                  <a:pt x="8674" y="6171"/>
                  <a:pt x="9407" y="5604"/>
                  <a:pt x="10241" y="5304"/>
                </a:cubicBezTo>
                <a:cubicBezTo>
                  <a:pt x="11300" y="4867"/>
                  <a:pt x="12510" y="4656"/>
                  <a:pt x="13700" y="4656"/>
                </a:cubicBezTo>
                <a:cubicBezTo>
                  <a:pt x="15510" y="4656"/>
                  <a:pt x="17273" y="5145"/>
                  <a:pt x="18381" y="6071"/>
                </a:cubicBezTo>
                <a:cubicBezTo>
                  <a:pt x="18614" y="6271"/>
                  <a:pt x="18814" y="6505"/>
                  <a:pt x="18981" y="6738"/>
                </a:cubicBezTo>
                <a:cubicBezTo>
                  <a:pt x="19715" y="5704"/>
                  <a:pt x="19548" y="4503"/>
                  <a:pt x="18414" y="3536"/>
                </a:cubicBezTo>
                <a:cubicBezTo>
                  <a:pt x="17304" y="2608"/>
                  <a:pt x="15535" y="2107"/>
                  <a:pt x="13720" y="2107"/>
                </a:cubicBezTo>
                <a:close/>
                <a:moveTo>
                  <a:pt x="34" y="5137"/>
                </a:moveTo>
                <a:lnTo>
                  <a:pt x="1" y="7706"/>
                </a:lnTo>
                <a:cubicBezTo>
                  <a:pt x="1" y="7939"/>
                  <a:pt x="168" y="8106"/>
                  <a:pt x="368" y="8139"/>
                </a:cubicBezTo>
                <a:lnTo>
                  <a:pt x="2536" y="8506"/>
                </a:lnTo>
                <a:lnTo>
                  <a:pt x="3670" y="7906"/>
                </a:lnTo>
                <a:cubicBezTo>
                  <a:pt x="3937" y="7772"/>
                  <a:pt x="4037" y="7439"/>
                  <a:pt x="3904" y="7172"/>
                </a:cubicBezTo>
                <a:cubicBezTo>
                  <a:pt x="3837" y="7005"/>
                  <a:pt x="3770" y="6838"/>
                  <a:pt x="3703" y="6638"/>
                </a:cubicBezTo>
                <a:cubicBezTo>
                  <a:pt x="3637" y="6338"/>
                  <a:pt x="3370" y="6104"/>
                  <a:pt x="3070" y="6004"/>
                </a:cubicBezTo>
                <a:lnTo>
                  <a:pt x="401" y="5571"/>
                </a:lnTo>
                <a:cubicBezTo>
                  <a:pt x="201" y="5537"/>
                  <a:pt x="34" y="5371"/>
                  <a:pt x="34" y="5137"/>
                </a:cubicBezTo>
                <a:close/>
                <a:moveTo>
                  <a:pt x="27118" y="6111"/>
                </a:moveTo>
                <a:lnTo>
                  <a:pt x="26653" y="7472"/>
                </a:lnTo>
                <a:cubicBezTo>
                  <a:pt x="26553" y="7772"/>
                  <a:pt x="26286" y="7972"/>
                  <a:pt x="25953" y="7972"/>
                </a:cubicBezTo>
                <a:lnTo>
                  <a:pt x="23151" y="7906"/>
                </a:lnTo>
                <a:cubicBezTo>
                  <a:pt x="23017" y="7906"/>
                  <a:pt x="22850" y="7939"/>
                  <a:pt x="22750" y="8006"/>
                </a:cubicBezTo>
                <a:cubicBezTo>
                  <a:pt x="22550" y="8073"/>
                  <a:pt x="22383" y="8173"/>
                  <a:pt x="22250" y="8306"/>
                </a:cubicBezTo>
                <a:cubicBezTo>
                  <a:pt x="22050" y="8506"/>
                  <a:pt x="21816" y="8740"/>
                  <a:pt x="21583" y="8906"/>
                </a:cubicBezTo>
                <a:cubicBezTo>
                  <a:pt x="21349" y="9073"/>
                  <a:pt x="21316" y="9440"/>
                  <a:pt x="21516" y="9640"/>
                </a:cubicBezTo>
                <a:lnTo>
                  <a:pt x="22450" y="10674"/>
                </a:lnTo>
                <a:cubicBezTo>
                  <a:pt x="22550" y="10641"/>
                  <a:pt x="22617" y="10574"/>
                  <a:pt x="22717" y="10541"/>
                </a:cubicBezTo>
                <a:cubicBezTo>
                  <a:pt x="22850" y="10508"/>
                  <a:pt x="22984" y="10474"/>
                  <a:pt x="23117" y="10474"/>
                </a:cubicBezTo>
                <a:lnTo>
                  <a:pt x="25919" y="10541"/>
                </a:lnTo>
                <a:cubicBezTo>
                  <a:pt x="26253" y="10541"/>
                  <a:pt x="26520" y="10341"/>
                  <a:pt x="26620" y="10041"/>
                </a:cubicBezTo>
                <a:lnTo>
                  <a:pt x="27087" y="8640"/>
                </a:lnTo>
                <a:cubicBezTo>
                  <a:pt x="27087" y="8606"/>
                  <a:pt x="27087" y="8540"/>
                  <a:pt x="27087" y="8506"/>
                </a:cubicBezTo>
                <a:lnTo>
                  <a:pt x="27118" y="6111"/>
                </a:lnTo>
                <a:close/>
                <a:moveTo>
                  <a:pt x="1435" y="9273"/>
                </a:moveTo>
                <a:lnTo>
                  <a:pt x="1402" y="11809"/>
                </a:lnTo>
                <a:cubicBezTo>
                  <a:pt x="1435" y="11909"/>
                  <a:pt x="1468" y="12009"/>
                  <a:pt x="1569" y="12075"/>
                </a:cubicBezTo>
                <a:lnTo>
                  <a:pt x="3103" y="13376"/>
                </a:lnTo>
                <a:cubicBezTo>
                  <a:pt x="3303" y="13510"/>
                  <a:pt x="3537" y="13610"/>
                  <a:pt x="3770" y="13610"/>
                </a:cubicBezTo>
                <a:lnTo>
                  <a:pt x="3937" y="13610"/>
                </a:lnTo>
                <a:cubicBezTo>
                  <a:pt x="3970" y="13576"/>
                  <a:pt x="4004" y="13576"/>
                  <a:pt x="4037" y="13576"/>
                </a:cubicBezTo>
                <a:lnTo>
                  <a:pt x="6405" y="12776"/>
                </a:lnTo>
                <a:lnTo>
                  <a:pt x="6439" y="12776"/>
                </a:lnTo>
                <a:cubicBezTo>
                  <a:pt x="6577" y="12748"/>
                  <a:pt x="6721" y="12732"/>
                  <a:pt x="6863" y="12732"/>
                </a:cubicBezTo>
                <a:cubicBezTo>
                  <a:pt x="7065" y="12732"/>
                  <a:pt x="7264" y="12764"/>
                  <a:pt x="7439" y="12843"/>
                </a:cubicBezTo>
                <a:cubicBezTo>
                  <a:pt x="7873" y="13009"/>
                  <a:pt x="8273" y="13176"/>
                  <a:pt x="8707" y="13310"/>
                </a:cubicBezTo>
                <a:cubicBezTo>
                  <a:pt x="8840" y="13343"/>
                  <a:pt x="8940" y="13410"/>
                  <a:pt x="9041" y="13510"/>
                </a:cubicBezTo>
                <a:lnTo>
                  <a:pt x="9007" y="15244"/>
                </a:lnTo>
                <a:cubicBezTo>
                  <a:pt x="9007" y="15511"/>
                  <a:pt x="9207" y="15745"/>
                  <a:pt x="9474" y="15778"/>
                </a:cubicBezTo>
                <a:lnTo>
                  <a:pt x="12543" y="16078"/>
                </a:lnTo>
                <a:cubicBezTo>
                  <a:pt x="12643" y="16078"/>
                  <a:pt x="12777" y="16045"/>
                  <a:pt x="12877" y="16012"/>
                </a:cubicBezTo>
                <a:cubicBezTo>
                  <a:pt x="12943" y="15978"/>
                  <a:pt x="13010" y="15945"/>
                  <a:pt x="13077" y="15911"/>
                </a:cubicBezTo>
                <a:cubicBezTo>
                  <a:pt x="13110" y="15878"/>
                  <a:pt x="13143" y="15845"/>
                  <a:pt x="13177" y="15811"/>
                </a:cubicBezTo>
                <a:cubicBezTo>
                  <a:pt x="13210" y="15811"/>
                  <a:pt x="13244" y="15778"/>
                  <a:pt x="13244" y="15745"/>
                </a:cubicBezTo>
                <a:cubicBezTo>
                  <a:pt x="13277" y="15711"/>
                  <a:pt x="13310" y="15678"/>
                  <a:pt x="13310" y="15645"/>
                </a:cubicBezTo>
                <a:lnTo>
                  <a:pt x="13944" y="14410"/>
                </a:lnTo>
                <a:cubicBezTo>
                  <a:pt x="13944" y="14377"/>
                  <a:pt x="13977" y="14344"/>
                  <a:pt x="14011" y="14310"/>
                </a:cubicBezTo>
                <a:cubicBezTo>
                  <a:pt x="14011" y="14277"/>
                  <a:pt x="14044" y="14277"/>
                  <a:pt x="14077" y="14244"/>
                </a:cubicBezTo>
                <a:cubicBezTo>
                  <a:pt x="14111" y="14210"/>
                  <a:pt x="14144" y="14144"/>
                  <a:pt x="14211" y="14110"/>
                </a:cubicBezTo>
                <a:cubicBezTo>
                  <a:pt x="14344" y="13977"/>
                  <a:pt x="14544" y="13910"/>
                  <a:pt x="14745" y="13877"/>
                </a:cubicBezTo>
                <a:cubicBezTo>
                  <a:pt x="15278" y="13843"/>
                  <a:pt x="15812" y="13777"/>
                  <a:pt x="16312" y="13677"/>
                </a:cubicBezTo>
                <a:cubicBezTo>
                  <a:pt x="16407" y="13659"/>
                  <a:pt x="16500" y="13651"/>
                  <a:pt x="16590" y="13651"/>
                </a:cubicBezTo>
                <a:cubicBezTo>
                  <a:pt x="16849" y="13651"/>
                  <a:pt x="17090" y="13720"/>
                  <a:pt x="17313" y="13843"/>
                </a:cubicBezTo>
                <a:lnTo>
                  <a:pt x="18948" y="14944"/>
                </a:lnTo>
                <a:cubicBezTo>
                  <a:pt x="19048" y="15011"/>
                  <a:pt x="19148" y="15044"/>
                  <a:pt x="19248" y="15078"/>
                </a:cubicBezTo>
                <a:lnTo>
                  <a:pt x="19782" y="15078"/>
                </a:lnTo>
                <a:lnTo>
                  <a:pt x="19915" y="15044"/>
                </a:lnTo>
                <a:lnTo>
                  <a:pt x="22350" y="14010"/>
                </a:lnTo>
                <a:cubicBezTo>
                  <a:pt x="22450" y="13977"/>
                  <a:pt x="22517" y="13910"/>
                  <a:pt x="22584" y="13843"/>
                </a:cubicBezTo>
                <a:cubicBezTo>
                  <a:pt x="22617" y="13777"/>
                  <a:pt x="22617" y="13710"/>
                  <a:pt x="22617" y="13677"/>
                </a:cubicBezTo>
                <a:lnTo>
                  <a:pt x="22717" y="11108"/>
                </a:lnTo>
                <a:lnTo>
                  <a:pt x="22717" y="11108"/>
                </a:lnTo>
                <a:cubicBezTo>
                  <a:pt x="22684" y="11275"/>
                  <a:pt x="22584" y="11408"/>
                  <a:pt x="22450" y="11442"/>
                </a:cubicBezTo>
                <a:lnTo>
                  <a:pt x="19982" y="12476"/>
                </a:lnTo>
                <a:cubicBezTo>
                  <a:pt x="19864" y="12515"/>
                  <a:pt x="19736" y="12531"/>
                  <a:pt x="19609" y="12531"/>
                </a:cubicBezTo>
                <a:cubicBezTo>
                  <a:pt x="19519" y="12531"/>
                  <a:pt x="19431" y="12523"/>
                  <a:pt x="19348" y="12509"/>
                </a:cubicBezTo>
                <a:cubicBezTo>
                  <a:pt x="19248" y="12476"/>
                  <a:pt x="19114" y="12442"/>
                  <a:pt x="19014" y="12376"/>
                </a:cubicBezTo>
                <a:lnTo>
                  <a:pt x="17380" y="11275"/>
                </a:lnTo>
                <a:cubicBezTo>
                  <a:pt x="17157" y="11151"/>
                  <a:pt x="16898" y="11082"/>
                  <a:pt x="16643" y="11082"/>
                </a:cubicBezTo>
                <a:cubicBezTo>
                  <a:pt x="16554" y="11082"/>
                  <a:pt x="16465" y="11091"/>
                  <a:pt x="16379" y="11108"/>
                </a:cubicBezTo>
                <a:cubicBezTo>
                  <a:pt x="15845" y="11208"/>
                  <a:pt x="15312" y="11275"/>
                  <a:pt x="14778" y="11308"/>
                </a:cubicBezTo>
                <a:cubicBezTo>
                  <a:pt x="14611" y="11342"/>
                  <a:pt x="14411" y="11408"/>
                  <a:pt x="14244" y="11542"/>
                </a:cubicBezTo>
                <a:cubicBezTo>
                  <a:pt x="14144" y="11608"/>
                  <a:pt x="14044" y="11742"/>
                  <a:pt x="14011" y="11842"/>
                </a:cubicBezTo>
                <a:lnTo>
                  <a:pt x="13377" y="13076"/>
                </a:lnTo>
                <a:cubicBezTo>
                  <a:pt x="13277" y="13243"/>
                  <a:pt x="13110" y="13376"/>
                  <a:pt x="12910" y="13443"/>
                </a:cubicBezTo>
                <a:cubicBezTo>
                  <a:pt x="12810" y="13476"/>
                  <a:pt x="12676" y="13510"/>
                  <a:pt x="12576" y="13510"/>
                </a:cubicBezTo>
                <a:lnTo>
                  <a:pt x="9508" y="13210"/>
                </a:lnTo>
                <a:cubicBezTo>
                  <a:pt x="9207" y="13176"/>
                  <a:pt x="9007" y="12909"/>
                  <a:pt x="9041" y="12609"/>
                </a:cubicBezTo>
                <a:lnTo>
                  <a:pt x="9207" y="11442"/>
                </a:lnTo>
                <a:cubicBezTo>
                  <a:pt x="9241" y="11108"/>
                  <a:pt x="9041" y="10841"/>
                  <a:pt x="8740" y="10741"/>
                </a:cubicBezTo>
                <a:cubicBezTo>
                  <a:pt x="8307" y="10608"/>
                  <a:pt x="7906" y="10441"/>
                  <a:pt x="7473" y="10274"/>
                </a:cubicBezTo>
                <a:cubicBezTo>
                  <a:pt x="7297" y="10196"/>
                  <a:pt x="7098" y="10164"/>
                  <a:pt x="6897" y="10164"/>
                </a:cubicBezTo>
                <a:cubicBezTo>
                  <a:pt x="6754" y="10164"/>
                  <a:pt x="6610" y="10180"/>
                  <a:pt x="6472" y="10207"/>
                </a:cubicBezTo>
                <a:lnTo>
                  <a:pt x="6439" y="10207"/>
                </a:lnTo>
                <a:lnTo>
                  <a:pt x="4070" y="11008"/>
                </a:lnTo>
                <a:cubicBezTo>
                  <a:pt x="3970" y="11025"/>
                  <a:pt x="3870" y="11033"/>
                  <a:pt x="3770" y="11033"/>
                </a:cubicBezTo>
                <a:cubicBezTo>
                  <a:pt x="3670" y="11033"/>
                  <a:pt x="3570" y="11025"/>
                  <a:pt x="3470" y="11008"/>
                </a:cubicBezTo>
                <a:cubicBezTo>
                  <a:pt x="3370" y="10975"/>
                  <a:pt x="3236" y="10908"/>
                  <a:pt x="3136" y="10841"/>
                </a:cubicBezTo>
                <a:lnTo>
                  <a:pt x="1602" y="9540"/>
                </a:lnTo>
                <a:cubicBezTo>
                  <a:pt x="1502" y="9474"/>
                  <a:pt x="1468" y="9373"/>
                  <a:pt x="1435"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7936500" y="2848085"/>
            <a:ext cx="56040" cy="62867"/>
          </a:xfrm>
          <a:custGeom>
            <a:avLst/>
            <a:gdLst/>
            <a:ahLst/>
            <a:cxnLst/>
            <a:rect l="l" t="t" r="r" b="b"/>
            <a:pathLst>
              <a:path w="3004" h="3370" extrusionOk="0">
                <a:moveTo>
                  <a:pt x="3003" y="1"/>
                </a:moveTo>
                <a:lnTo>
                  <a:pt x="635" y="768"/>
                </a:lnTo>
                <a:cubicBezTo>
                  <a:pt x="535" y="801"/>
                  <a:pt x="435" y="818"/>
                  <a:pt x="334" y="818"/>
                </a:cubicBezTo>
                <a:cubicBezTo>
                  <a:pt x="234" y="818"/>
                  <a:pt x="134" y="801"/>
                  <a:pt x="34" y="768"/>
                </a:cubicBezTo>
                <a:lnTo>
                  <a:pt x="1" y="3303"/>
                </a:lnTo>
                <a:cubicBezTo>
                  <a:pt x="101" y="3336"/>
                  <a:pt x="201" y="3370"/>
                  <a:pt x="301" y="3370"/>
                </a:cubicBezTo>
                <a:lnTo>
                  <a:pt x="468" y="3370"/>
                </a:lnTo>
                <a:cubicBezTo>
                  <a:pt x="501" y="3370"/>
                  <a:pt x="568" y="3336"/>
                  <a:pt x="601" y="3336"/>
                </a:cubicBezTo>
                <a:lnTo>
                  <a:pt x="2970" y="2569"/>
                </a:lnTo>
                <a:lnTo>
                  <a:pt x="30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8112603" y="2872989"/>
            <a:ext cx="25539" cy="82772"/>
          </a:xfrm>
          <a:custGeom>
            <a:avLst/>
            <a:gdLst/>
            <a:ahLst/>
            <a:cxnLst/>
            <a:rect l="l" t="t" r="r" b="b"/>
            <a:pathLst>
              <a:path w="1369" h="4437" extrusionOk="0">
                <a:moveTo>
                  <a:pt x="1369" y="0"/>
                </a:moveTo>
                <a:cubicBezTo>
                  <a:pt x="1269" y="67"/>
                  <a:pt x="1168" y="167"/>
                  <a:pt x="1102" y="300"/>
                </a:cubicBezTo>
                <a:lnTo>
                  <a:pt x="468" y="1501"/>
                </a:lnTo>
                <a:cubicBezTo>
                  <a:pt x="368" y="1668"/>
                  <a:pt x="201" y="1801"/>
                  <a:pt x="34" y="1901"/>
                </a:cubicBezTo>
                <a:lnTo>
                  <a:pt x="1" y="4437"/>
                </a:lnTo>
                <a:cubicBezTo>
                  <a:pt x="68" y="4403"/>
                  <a:pt x="134" y="4370"/>
                  <a:pt x="201" y="4336"/>
                </a:cubicBezTo>
                <a:cubicBezTo>
                  <a:pt x="234" y="4303"/>
                  <a:pt x="268" y="4270"/>
                  <a:pt x="301" y="4270"/>
                </a:cubicBezTo>
                <a:cubicBezTo>
                  <a:pt x="301" y="4236"/>
                  <a:pt x="335" y="4203"/>
                  <a:pt x="368" y="4170"/>
                </a:cubicBezTo>
                <a:cubicBezTo>
                  <a:pt x="368" y="4170"/>
                  <a:pt x="401" y="4136"/>
                  <a:pt x="435" y="4103"/>
                </a:cubicBezTo>
                <a:lnTo>
                  <a:pt x="435" y="4070"/>
                </a:lnTo>
                <a:lnTo>
                  <a:pt x="1035" y="2869"/>
                </a:lnTo>
                <a:cubicBezTo>
                  <a:pt x="1068" y="2802"/>
                  <a:pt x="1102" y="2769"/>
                  <a:pt x="1102" y="2769"/>
                </a:cubicBezTo>
                <a:cubicBezTo>
                  <a:pt x="1135" y="2735"/>
                  <a:pt x="1135" y="2702"/>
                  <a:pt x="1168" y="2669"/>
                </a:cubicBezTo>
                <a:cubicBezTo>
                  <a:pt x="1202" y="2635"/>
                  <a:pt x="1269" y="2602"/>
                  <a:pt x="1302" y="2569"/>
                </a:cubicBezTo>
                <a:lnTo>
                  <a:pt x="13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8302399" y="2691271"/>
            <a:ext cx="48559" cy="61636"/>
          </a:xfrm>
          <a:custGeom>
            <a:avLst/>
            <a:gdLst/>
            <a:ahLst/>
            <a:cxnLst/>
            <a:rect l="l" t="t" r="r" b="b"/>
            <a:pathLst>
              <a:path w="2603" h="3304" extrusionOk="0">
                <a:moveTo>
                  <a:pt x="2603" y="1"/>
                </a:moveTo>
                <a:lnTo>
                  <a:pt x="2603" y="1"/>
                </a:lnTo>
                <a:cubicBezTo>
                  <a:pt x="2569" y="134"/>
                  <a:pt x="2469" y="234"/>
                  <a:pt x="2369" y="301"/>
                </a:cubicBezTo>
                <a:lnTo>
                  <a:pt x="368" y="1335"/>
                </a:lnTo>
                <a:cubicBezTo>
                  <a:pt x="134" y="1468"/>
                  <a:pt x="1" y="1802"/>
                  <a:pt x="134" y="2069"/>
                </a:cubicBezTo>
                <a:cubicBezTo>
                  <a:pt x="234" y="2236"/>
                  <a:pt x="301" y="2402"/>
                  <a:pt x="335" y="2603"/>
                </a:cubicBezTo>
                <a:cubicBezTo>
                  <a:pt x="435" y="2903"/>
                  <a:pt x="668" y="3136"/>
                  <a:pt x="1002" y="3203"/>
                </a:cubicBezTo>
                <a:lnTo>
                  <a:pt x="1469" y="3303"/>
                </a:lnTo>
                <a:lnTo>
                  <a:pt x="2303" y="2869"/>
                </a:lnTo>
                <a:cubicBezTo>
                  <a:pt x="2436" y="2803"/>
                  <a:pt x="2536" y="2669"/>
                  <a:pt x="2536" y="2536"/>
                </a:cubicBez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8294937" y="2767812"/>
            <a:ext cx="82791" cy="85888"/>
          </a:xfrm>
          <a:custGeom>
            <a:avLst/>
            <a:gdLst/>
            <a:ahLst/>
            <a:cxnLst/>
            <a:rect l="l" t="t" r="r" b="b"/>
            <a:pathLst>
              <a:path w="4438" h="4604" extrusionOk="0">
                <a:moveTo>
                  <a:pt x="4437" y="1"/>
                </a:moveTo>
                <a:lnTo>
                  <a:pt x="4437" y="48"/>
                </a:lnTo>
                <a:lnTo>
                  <a:pt x="4437" y="48"/>
                </a:lnTo>
                <a:cubicBezTo>
                  <a:pt x="4437" y="34"/>
                  <a:pt x="4437" y="18"/>
                  <a:pt x="4437" y="1"/>
                </a:cubicBezTo>
                <a:close/>
                <a:moveTo>
                  <a:pt x="4437" y="48"/>
                </a:moveTo>
                <a:lnTo>
                  <a:pt x="4437" y="48"/>
                </a:lnTo>
                <a:cubicBezTo>
                  <a:pt x="4435" y="87"/>
                  <a:pt x="4428" y="118"/>
                  <a:pt x="4404" y="167"/>
                </a:cubicBezTo>
                <a:lnTo>
                  <a:pt x="3970" y="1535"/>
                </a:lnTo>
                <a:cubicBezTo>
                  <a:pt x="3870" y="1835"/>
                  <a:pt x="3570" y="2035"/>
                  <a:pt x="3270" y="2035"/>
                </a:cubicBezTo>
                <a:lnTo>
                  <a:pt x="468" y="1969"/>
                </a:lnTo>
                <a:cubicBezTo>
                  <a:pt x="301" y="1969"/>
                  <a:pt x="167" y="2002"/>
                  <a:pt x="34" y="2069"/>
                </a:cubicBezTo>
                <a:lnTo>
                  <a:pt x="1" y="4604"/>
                </a:lnTo>
                <a:cubicBezTo>
                  <a:pt x="134" y="4571"/>
                  <a:pt x="268" y="4537"/>
                  <a:pt x="434" y="4537"/>
                </a:cubicBezTo>
                <a:lnTo>
                  <a:pt x="3236" y="4604"/>
                </a:lnTo>
                <a:cubicBezTo>
                  <a:pt x="3537" y="4604"/>
                  <a:pt x="3837" y="4404"/>
                  <a:pt x="3937" y="4104"/>
                </a:cubicBezTo>
                <a:lnTo>
                  <a:pt x="4370" y="2703"/>
                </a:lnTo>
                <a:cubicBezTo>
                  <a:pt x="4404" y="2669"/>
                  <a:pt x="4404" y="2603"/>
                  <a:pt x="4404" y="2569"/>
                </a:cubicBezTo>
                <a:lnTo>
                  <a:pt x="4437" y="4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8232089" y="2864277"/>
            <a:ext cx="62867" cy="73911"/>
          </a:xfrm>
          <a:custGeom>
            <a:avLst/>
            <a:gdLst/>
            <a:ahLst/>
            <a:cxnLst/>
            <a:rect l="l" t="t" r="r" b="b"/>
            <a:pathLst>
              <a:path w="3370" h="3962" extrusionOk="0">
                <a:moveTo>
                  <a:pt x="3370" y="0"/>
                </a:moveTo>
                <a:lnTo>
                  <a:pt x="3370" y="11"/>
                </a:lnTo>
                <a:lnTo>
                  <a:pt x="3370" y="11"/>
                </a:lnTo>
                <a:cubicBezTo>
                  <a:pt x="3370" y="7"/>
                  <a:pt x="3370" y="4"/>
                  <a:pt x="3370" y="0"/>
                </a:cubicBezTo>
                <a:close/>
                <a:moveTo>
                  <a:pt x="3370" y="11"/>
                </a:moveTo>
                <a:cubicBezTo>
                  <a:pt x="3365" y="173"/>
                  <a:pt x="3267" y="301"/>
                  <a:pt x="3136" y="334"/>
                </a:cubicBezTo>
                <a:lnTo>
                  <a:pt x="668" y="1368"/>
                </a:lnTo>
                <a:cubicBezTo>
                  <a:pt x="550" y="1407"/>
                  <a:pt x="422" y="1423"/>
                  <a:pt x="295" y="1423"/>
                </a:cubicBezTo>
                <a:cubicBezTo>
                  <a:pt x="205" y="1423"/>
                  <a:pt x="117" y="1415"/>
                  <a:pt x="34" y="1401"/>
                </a:cubicBezTo>
                <a:lnTo>
                  <a:pt x="1" y="3936"/>
                </a:lnTo>
                <a:lnTo>
                  <a:pt x="67" y="3936"/>
                </a:lnTo>
                <a:cubicBezTo>
                  <a:pt x="134" y="3953"/>
                  <a:pt x="201" y="3961"/>
                  <a:pt x="263" y="3961"/>
                </a:cubicBezTo>
                <a:cubicBezTo>
                  <a:pt x="326" y="3961"/>
                  <a:pt x="384" y="3953"/>
                  <a:pt x="434" y="3936"/>
                </a:cubicBezTo>
                <a:lnTo>
                  <a:pt x="534" y="3936"/>
                </a:lnTo>
                <a:lnTo>
                  <a:pt x="634" y="3903"/>
                </a:lnTo>
                <a:lnTo>
                  <a:pt x="3103" y="2869"/>
                </a:lnTo>
                <a:cubicBezTo>
                  <a:pt x="3170" y="2835"/>
                  <a:pt x="3270" y="2802"/>
                  <a:pt x="3303" y="2702"/>
                </a:cubicBezTo>
                <a:cubicBezTo>
                  <a:pt x="3336" y="2669"/>
                  <a:pt x="3336" y="2602"/>
                  <a:pt x="3336" y="2535"/>
                </a:cubicBezTo>
                <a:lnTo>
                  <a:pt x="3370" y="1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7870555" y="2611633"/>
            <a:ext cx="509039" cy="297454"/>
          </a:xfrm>
          <a:custGeom>
            <a:avLst/>
            <a:gdLst/>
            <a:ahLst/>
            <a:cxnLst/>
            <a:rect l="l" t="t" r="r" b="b"/>
            <a:pathLst>
              <a:path w="27287" h="15945" extrusionOk="0">
                <a:moveTo>
                  <a:pt x="13784" y="4542"/>
                </a:moveTo>
                <a:cubicBezTo>
                  <a:pt x="15596" y="4542"/>
                  <a:pt x="17357" y="5043"/>
                  <a:pt x="18447" y="5971"/>
                </a:cubicBezTo>
                <a:cubicBezTo>
                  <a:pt x="20281" y="7505"/>
                  <a:pt x="19614" y="9640"/>
                  <a:pt x="16945" y="10741"/>
                </a:cubicBezTo>
                <a:cubicBezTo>
                  <a:pt x="15887" y="11178"/>
                  <a:pt x="14677" y="11388"/>
                  <a:pt x="13487" y="11388"/>
                </a:cubicBezTo>
                <a:cubicBezTo>
                  <a:pt x="11677" y="11388"/>
                  <a:pt x="9914" y="10900"/>
                  <a:pt x="8806" y="9974"/>
                </a:cubicBezTo>
                <a:cubicBezTo>
                  <a:pt x="6972" y="8439"/>
                  <a:pt x="7672" y="6305"/>
                  <a:pt x="10341" y="5204"/>
                </a:cubicBezTo>
                <a:cubicBezTo>
                  <a:pt x="11395" y="4756"/>
                  <a:pt x="12601" y="4542"/>
                  <a:pt x="13784" y="4542"/>
                </a:cubicBezTo>
                <a:close/>
                <a:moveTo>
                  <a:pt x="14610" y="0"/>
                </a:moveTo>
                <a:cubicBezTo>
                  <a:pt x="14277" y="0"/>
                  <a:pt x="13977" y="167"/>
                  <a:pt x="13810" y="434"/>
                </a:cubicBezTo>
                <a:lnTo>
                  <a:pt x="13176" y="1635"/>
                </a:lnTo>
                <a:cubicBezTo>
                  <a:pt x="13009" y="1935"/>
                  <a:pt x="12709" y="2135"/>
                  <a:pt x="12376" y="2168"/>
                </a:cubicBezTo>
                <a:cubicBezTo>
                  <a:pt x="11842" y="2235"/>
                  <a:pt x="11308" y="2302"/>
                  <a:pt x="10808" y="2402"/>
                </a:cubicBezTo>
                <a:cubicBezTo>
                  <a:pt x="10747" y="2407"/>
                  <a:pt x="10686" y="2410"/>
                  <a:pt x="10627" y="2410"/>
                </a:cubicBezTo>
                <a:cubicBezTo>
                  <a:pt x="10331" y="2410"/>
                  <a:pt x="10057" y="2341"/>
                  <a:pt x="9807" y="2202"/>
                </a:cubicBezTo>
                <a:lnTo>
                  <a:pt x="8173" y="1134"/>
                </a:lnTo>
                <a:cubicBezTo>
                  <a:pt x="7985" y="1030"/>
                  <a:pt x="7784" y="978"/>
                  <a:pt x="7579" y="978"/>
                </a:cubicBezTo>
                <a:cubicBezTo>
                  <a:pt x="7455" y="978"/>
                  <a:pt x="7330" y="997"/>
                  <a:pt x="7205" y="1034"/>
                </a:cubicBezTo>
                <a:lnTo>
                  <a:pt x="4770" y="2068"/>
                </a:lnTo>
                <a:cubicBezTo>
                  <a:pt x="4503" y="2135"/>
                  <a:pt x="4403" y="2468"/>
                  <a:pt x="4603" y="2669"/>
                </a:cubicBezTo>
                <a:lnTo>
                  <a:pt x="5704" y="3836"/>
                </a:lnTo>
                <a:cubicBezTo>
                  <a:pt x="5904" y="4070"/>
                  <a:pt x="5871" y="4403"/>
                  <a:pt x="5637" y="4570"/>
                </a:cubicBezTo>
                <a:cubicBezTo>
                  <a:pt x="5404" y="4770"/>
                  <a:pt x="5170" y="4970"/>
                  <a:pt x="4970" y="5204"/>
                </a:cubicBezTo>
                <a:cubicBezTo>
                  <a:pt x="4737" y="5437"/>
                  <a:pt x="4403" y="5571"/>
                  <a:pt x="4036" y="5604"/>
                </a:cubicBezTo>
                <a:lnTo>
                  <a:pt x="1268" y="5537"/>
                </a:lnTo>
                <a:cubicBezTo>
                  <a:pt x="934" y="5537"/>
                  <a:pt x="634" y="5737"/>
                  <a:pt x="534" y="6038"/>
                </a:cubicBezTo>
                <a:lnTo>
                  <a:pt x="100" y="7405"/>
                </a:lnTo>
                <a:cubicBezTo>
                  <a:pt x="0" y="7706"/>
                  <a:pt x="167" y="8006"/>
                  <a:pt x="467" y="8039"/>
                </a:cubicBezTo>
                <a:lnTo>
                  <a:pt x="3136" y="8439"/>
                </a:lnTo>
                <a:cubicBezTo>
                  <a:pt x="3436" y="8539"/>
                  <a:pt x="3669" y="8773"/>
                  <a:pt x="3769" y="9073"/>
                </a:cubicBezTo>
                <a:cubicBezTo>
                  <a:pt x="3803" y="9273"/>
                  <a:pt x="3869" y="9440"/>
                  <a:pt x="3970" y="9607"/>
                </a:cubicBezTo>
                <a:cubicBezTo>
                  <a:pt x="4103" y="9874"/>
                  <a:pt x="4003" y="10207"/>
                  <a:pt x="3736" y="10341"/>
                </a:cubicBezTo>
                <a:lnTo>
                  <a:pt x="1768" y="11375"/>
                </a:lnTo>
                <a:cubicBezTo>
                  <a:pt x="1501" y="11475"/>
                  <a:pt x="1434" y="11808"/>
                  <a:pt x="1668" y="11975"/>
                </a:cubicBezTo>
                <a:lnTo>
                  <a:pt x="3236" y="13276"/>
                </a:lnTo>
                <a:cubicBezTo>
                  <a:pt x="3420" y="13414"/>
                  <a:pt x="3636" y="13489"/>
                  <a:pt x="3862" y="13489"/>
                </a:cubicBezTo>
                <a:cubicBezTo>
                  <a:pt x="3963" y="13489"/>
                  <a:pt x="4066" y="13474"/>
                  <a:pt x="4170" y="13443"/>
                </a:cubicBezTo>
                <a:lnTo>
                  <a:pt x="6538" y="12676"/>
                </a:lnTo>
                <a:cubicBezTo>
                  <a:pt x="6693" y="12629"/>
                  <a:pt x="6855" y="12604"/>
                  <a:pt x="7017" y="12604"/>
                </a:cubicBezTo>
                <a:cubicBezTo>
                  <a:pt x="7205" y="12604"/>
                  <a:pt x="7393" y="12638"/>
                  <a:pt x="7572" y="12709"/>
                </a:cubicBezTo>
                <a:cubicBezTo>
                  <a:pt x="7972" y="12876"/>
                  <a:pt x="8406" y="13043"/>
                  <a:pt x="8840" y="13176"/>
                </a:cubicBezTo>
                <a:cubicBezTo>
                  <a:pt x="9140" y="13276"/>
                  <a:pt x="9307" y="13576"/>
                  <a:pt x="9273" y="13877"/>
                </a:cubicBezTo>
                <a:lnTo>
                  <a:pt x="9140" y="15044"/>
                </a:lnTo>
                <a:cubicBezTo>
                  <a:pt x="9073" y="15344"/>
                  <a:pt x="9307" y="15611"/>
                  <a:pt x="9607" y="15645"/>
                </a:cubicBezTo>
                <a:lnTo>
                  <a:pt x="12642" y="15945"/>
                </a:lnTo>
                <a:cubicBezTo>
                  <a:pt x="12976" y="15945"/>
                  <a:pt x="13276" y="15778"/>
                  <a:pt x="13443" y="15511"/>
                </a:cubicBezTo>
                <a:lnTo>
                  <a:pt x="14077" y="14277"/>
                </a:lnTo>
                <a:cubicBezTo>
                  <a:pt x="14244" y="14010"/>
                  <a:pt x="14544" y="13810"/>
                  <a:pt x="14877" y="13743"/>
                </a:cubicBezTo>
                <a:cubicBezTo>
                  <a:pt x="15411" y="13710"/>
                  <a:pt x="15945" y="13643"/>
                  <a:pt x="16478" y="13543"/>
                </a:cubicBezTo>
                <a:cubicBezTo>
                  <a:pt x="16565" y="13526"/>
                  <a:pt x="16651" y="13517"/>
                  <a:pt x="16736" y="13517"/>
                </a:cubicBezTo>
                <a:cubicBezTo>
                  <a:pt x="16982" y="13517"/>
                  <a:pt x="17223" y="13586"/>
                  <a:pt x="17446" y="13710"/>
                </a:cubicBezTo>
                <a:lnTo>
                  <a:pt x="19114" y="14844"/>
                </a:lnTo>
                <a:cubicBezTo>
                  <a:pt x="19269" y="14941"/>
                  <a:pt x="19459" y="14993"/>
                  <a:pt x="19649" y="14993"/>
                </a:cubicBezTo>
                <a:cubicBezTo>
                  <a:pt x="19785" y="14993"/>
                  <a:pt x="19922" y="14966"/>
                  <a:pt x="20048" y="14911"/>
                </a:cubicBezTo>
                <a:lnTo>
                  <a:pt x="22516" y="13910"/>
                </a:lnTo>
                <a:cubicBezTo>
                  <a:pt x="22783" y="13810"/>
                  <a:pt x="22883" y="13476"/>
                  <a:pt x="22650" y="13276"/>
                </a:cubicBezTo>
                <a:lnTo>
                  <a:pt x="21549" y="12109"/>
                </a:lnTo>
                <a:cubicBezTo>
                  <a:pt x="21349" y="11875"/>
                  <a:pt x="21382" y="11542"/>
                  <a:pt x="21649" y="11375"/>
                </a:cubicBezTo>
                <a:cubicBezTo>
                  <a:pt x="21882" y="11175"/>
                  <a:pt x="22116" y="10975"/>
                  <a:pt x="22316" y="10774"/>
                </a:cubicBezTo>
                <a:cubicBezTo>
                  <a:pt x="22550" y="10508"/>
                  <a:pt x="22883" y="10374"/>
                  <a:pt x="23217" y="10341"/>
                </a:cubicBezTo>
                <a:lnTo>
                  <a:pt x="26019" y="10441"/>
                </a:lnTo>
                <a:cubicBezTo>
                  <a:pt x="26352" y="10407"/>
                  <a:pt x="26619" y="10207"/>
                  <a:pt x="26719" y="9907"/>
                </a:cubicBezTo>
                <a:lnTo>
                  <a:pt x="27186" y="8539"/>
                </a:lnTo>
                <a:cubicBezTo>
                  <a:pt x="27286" y="8273"/>
                  <a:pt x="27086" y="7972"/>
                  <a:pt x="26819" y="7906"/>
                </a:cubicBezTo>
                <a:lnTo>
                  <a:pt x="24151" y="7505"/>
                </a:lnTo>
                <a:cubicBezTo>
                  <a:pt x="23850" y="7439"/>
                  <a:pt x="23584" y="7172"/>
                  <a:pt x="23517" y="6872"/>
                </a:cubicBezTo>
                <a:cubicBezTo>
                  <a:pt x="23450" y="6705"/>
                  <a:pt x="23383" y="6505"/>
                  <a:pt x="23317" y="6338"/>
                </a:cubicBezTo>
                <a:cubicBezTo>
                  <a:pt x="23183" y="6071"/>
                  <a:pt x="23283" y="5737"/>
                  <a:pt x="23550" y="5604"/>
                </a:cubicBezTo>
                <a:lnTo>
                  <a:pt x="25518" y="4603"/>
                </a:lnTo>
                <a:cubicBezTo>
                  <a:pt x="25785" y="4503"/>
                  <a:pt x="25819" y="4136"/>
                  <a:pt x="25585" y="3970"/>
                </a:cubicBezTo>
                <a:lnTo>
                  <a:pt x="24051" y="2669"/>
                </a:lnTo>
                <a:cubicBezTo>
                  <a:pt x="23866" y="2530"/>
                  <a:pt x="23634" y="2456"/>
                  <a:pt x="23410" y="2456"/>
                </a:cubicBezTo>
                <a:cubicBezTo>
                  <a:pt x="23309" y="2456"/>
                  <a:pt x="23210" y="2471"/>
                  <a:pt x="23117" y="2502"/>
                </a:cubicBezTo>
                <a:lnTo>
                  <a:pt x="20715" y="3269"/>
                </a:lnTo>
                <a:cubicBezTo>
                  <a:pt x="20575" y="3311"/>
                  <a:pt x="20430" y="3329"/>
                  <a:pt x="20283" y="3329"/>
                </a:cubicBezTo>
                <a:cubicBezTo>
                  <a:pt x="20080" y="3329"/>
                  <a:pt x="19875" y="3294"/>
                  <a:pt x="19681" y="3236"/>
                </a:cubicBezTo>
                <a:cubicBezTo>
                  <a:pt x="19281" y="3036"/>
                  <a:pt x="18847" y="2902"/>
                  <a:pt x="18413" y="2769"/>
                </a:cubicBezTo>
                <a:cubicBezTo>
                  <a:pt x="18113" y="2669"/>
                  <a:pt x="17946" y="2368"/>
                  <a:pt x="17980" y="2068"/>
                </a:cubicBezTo>
                <a:lnTo>
                  <a:pt x="18146" y="901"/>
                </a:lnTo>
                <a:cubicBezTo>
                  <a:pt x="18180" y="600"/>
                  <a:pt x="17946" y="300"/>
                  <a:pt x="17646" y="300"/>
                </a:cubicBezTo>
                <a:lnTo>
                  <a:pt x="14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5154928" y="460786"/>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5154928" y="460786"/>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5205949" y="1011370"/>
            <a:ext cx="232124" cy="160937"/>
          </a:xfrm>
          <a:custGeom>
            <a:avLst/>
            <a:gdLst/>
            <a:ahLst/>
            <a:cxnLst/>
            <a:rect l="l" t="t" r="r" b="b"/>
            <a:pathLst>
              <a:path w="12443" h="8627" extrusionOk="0">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5380821" y="687537"/>
            <a:ext cx="215316" cy="301782"/>
          </a:xfrm>
          <a:custGeom>
            <a:avLst/>
            <a:gdLst/>
            <a:ahLst/>
            <a:cxnLst/>
            <a:rect l="l" t="t" r="r" b="b"/>
            <a:pathLst>
              <a:path w="11542" h="16177" extrusionOk="0">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5158043" y="460786"/>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5158043" y="460786"/>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5206733" y="490839"/>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5801473" y="414074"/>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5801473" y="414074"/>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5855609" y="789767"/>
            <a:ext cx="161198" cy="83220"/>
          </a:xfrm>
          <a:custGeom>
            <a:avLst/>
            <a:gdLst/>
            <a:ahLst/>
            <a:cxnLst/>
            <a:rect l="l" t="t" r="r" b="b"/>
            <a:pathLst>
              <a:path w="8641" h="4461" extrusionOk="0">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5944594" y="562903"/>
            <a:ext cx="147505" cy="191139"/>
          </a:xfrm>
          <a:custGeom>
            <a:avLst/>
            <a:gdLst/>
            <a:ahLst/>
            <a:cxnLst/>
            <a:rect l="l" t="t" r="r" b="b"/>
            <a:pathLst>
              <a:path w="7907" h="10246" extrusionOk="0">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5802088" y="414036"/>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5802088" y="414036"/>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5840051" y="436478"/>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4894821" y="1171056"/>
            <a:ext cx="254529" cy="1575620"/>
          </a:xfrm>
          <a:custGeom>
            <a:avLst/>
            <a:gdLst/>
            <a:ahLst/>
            <a:cxnLst/>
            <a:rect l="l" t="t" r="r" b="b"/>
            <a:pathLst>
              <a:path w="13644" h="84461" extrusionOk="0">
                <a:moveTo>
                  <a:pt x="5571" y="0"/>
                </a:moveTo>
                <a:lnTo>
                  <a:pt x="0" y="10441"/>
                </a:lnTo>
                <a:lnTo>
                  <a:pt x="2669" y="12009"/>
                </a:lnTo>
                <a:lnTo>
                  <a:pt x="3169" y="11742"/>
                </a:lnTo>
                <a:lnTo>
                  <a:pt x="3169" y="82893"/>
                </a:lnTo>
                <a:lnTo>
                  <a:pt x="5904" y="84461"/>
                </a:lnTo>
                <a:lnTo>
                  <a:pt x="10541" y="81792"/>
                </a:lnTo>
                <a:lnTo>
                  <a:pt x="10541" y="7439"/>
                </a:lnTo>
                <a:lnTo>
                  <a:pt x="13643" y="5671"/>
                </a:lnTo>
                <a:lnTo>
                  <a:pt x="8339" y="1601"/>
                </a:lnTo>
                <a:lnTo>
                  <a:pt x="55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a:off x="4944593" y="1197808"/>
            <a:ext cx="210969" cy="1553234"/>
          </a:xfrm>
          <a:custGeom>
            <a:avLst/>
            <a:gdLst/>
            <a:ahLst/>
            <a:cxnLst/>
            <a:rect l="l" t="t" r="r" b="b"/>
            <a:pathLst>
              <a:path w="11309" h="83261" extrusionOk="0">
                <a:moveTo>
                  <a:pt x="5772" y="0"/>
                </a:moveTo>
                <a:lnTo>
                  <a:pt x="1" y="10808"/>
                </a:lnTo>
                <a:lnTo>
                  <a:pt x="1" y="10808"/>
                </a:lnTo>
                <a:lnTo>
                  <a:pt x="3236" y="8940"/>
                </a:lnTo>
                <a:lnTo>
                  <a:pt x="3236" y="83260"/>
                </a:lnTo>
                <a:lnTo>
                  <a:pt x="8073" y="80458"/>
                </a:lnTo>
                <a:lnTo>
                  <a:pt x="8073" y="6138"/>
                </a:lnTo>
                <a:lnTo>
                  <a:pt x="11309" y="4270"/>
                </a:lnTo>
                <a:lnTo>
                  <a:pt x="57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a:off x="4950189" y="1364583"/>
            <a:ext cx="54790" cy="1386458"/>
          </a:xfrm>
          <a:custGeom>
            <a:avLst/>
            <a:gdLst/>
            <a:ahLst/>
            <a:cxnLst/>
            <a:rect l="l" t="t" r="r" b="b"/>
            <a:pathLst>
              <a:path w="2937" h="74321" extrusionOk="0">
                <a:moveTo>
                  <a:pt x="2936" y="0"/>
                </a:moveTo>
                <a:lnTo>
                  <a:pt x="1" y="1701"/>
                </a:lnTo>
                <a:lnTo>
                  <a:pt x="1" y="72619"/>
                </a:lnTo>
                <a:lnTo>
                  <a:pt x="2936" y="74320"/>
                </a:lnTo>
                <a:lnTo>
                  <a:pt x="29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5323569" y="1876253"/>
            <a:ext cx="2553832" cy="1506242"/>
          </a:xfrm>
          <a:custGeom>
            <a:avLst/>
            <a:gdLst/>
            <a:ahLst/>
            <a:cxnLst/>
            <a:rect l="l" t="t" r="r" b="b"/>
            <a:pathLst>
              <a:path w="136898" h="80742" extrusionOk="0">
                <a:moveTo>
                  <a:pt x="83481" y="0"/>
                </a:moveTo>
                <a:cubicBezTo>
                  <a:pt x="82734" y="0"/>
                  <a:pt x="81992" y="175"/>
                  <a:pt x="81325" y="525"/>
                </a:cubicBezTo>
                <a:lnTo>
                  <a:pt x="2168" y="46225"/>
                </a:lnTo>
                <a:cubicBezTo>
                  <a:pt x="968" y="46925"/>
                  <a:pt x="0" y="47759"/>
                  <a:pt x="0" y="49060"/>
                </a:cubicBezTo>
                <a:cubicBezTo>
                  <a:pt x="0" y="50361"/>
                  <a:pt x="968" y="51195"/>
                  <a:pt x="2168" y="51896"/>
                </a:cubicBezTo>
                <a:lnTo>
                  <a:pt x="51237" y="80216"/>
                </a:lnTo>
                <a:cubicBezTo>
                  <a:pt x="51904" y="80566"/>
                  <a:pt x="52646" y="80741"/>
                  <a:pt x="53393" y="80741"/>
                </a:cubicBezTo>
                <a:cubicBezTo>
                  <a:pt x="54139" y="80741"/>
                  <a:pt x="54889" y="80566"/>
                  <a:pt x="55573" y="80216"/>
                </a:cubicBezTo>
                <a:lnTo>
                  <a:pt x="134730" y="34516"/>
                </a:lnTo>
                <a:cubicBezTo>
                  <a:pt x="135931" y="33816"/>
                  <a:pt x="136898" y="32949"/>
                  <a:pt x="136898" y="31648"/>
                </a:cubicBezTo>
                <a:cubicBezTo>
                  <a:pt x="136898" y="30347"/>
                  <a:pt x="135931" y="29546"/>
                  <a:pt x="134730" y="28846"/>
                </a:cubicBezTo>
                <a:lnTo>
                  <a:pt x="85661" y="525"/>
                </a:lnTo>
                <a:cubicBezTo>
                  <a:pt x="84978" y="175"/>
                  <a:pt x="84227" y="0"/>
                  <a:pt x="834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5341608" y="1876253"/>
            <a:ext cx="2517753" cy="1447124"/>
          </a:xfrm>
          <a:custGeom>
            <a:avLst/>
            <a:gdLst/>
            <a:ahLst/>
            <a:cxnLst/>
            <a:rect l="l" t="t" r="r" b="b"/>
            <a:pathLst>
              <a:path w="134964" h="77573" extrusionOk="0">
                <a:moveTo>
                  <a:pt x="82514" y="0"/>
                </a:moveTo>
                <a:cubicBezTo>
                  <a:pt x="81767" y="0"/>
                  <a:pt x="81025" y="175"/>
                  <a:pt x="80358" y="525"/>
                </a:cubicBezTo>
                <a:lnTo>
                  <a:pt x="1201" y="46225"/>
                </a:lnTo>
                <a:cubicBezTo>
                  <a:pt x="1" y="46925"/>
                  <a:pt x="1" y="48026"/>
                  <a:pt x="1201" y="48727"/>
                </a:cubicBezTo>
                <a:lnTo>
                  <a:pt x="50270" y="77047"/>
                </a:lnTo>
                <a:cubicBezTo>
                  <a:pt x="50937" y="77397"/>
                  <a:pt x="51679" y="77572"/>
                  <a:pt x="52426" y="77572"/>
                </a:cubicBezTo>
                <a:cubicBezTo>
                  <a:pt x="53172" y="77572"/>
                  <a:pt x="53922" y="77397"/>
                  <a:pt x="54606" y="77047"/>
                </a:cubicBezTo>
                <a:lnTo>
                  <a:pt x="133763" y="31348"/>
                </a:lnTo>
                <a:cubicBezTo>
                  <a:pt x="134964" y="30647"/>
                  <a:pt x="134964" y="29546"/>
                  <a:pt x="133763" y="28846"/>
                </a:cubicBezTo>
                <a:lnTo>
                  <a:pt x="84694" y="525"/>
                </a:lnTo>
                <a:cubicBezTo>
                  <a:pt x="84011" y="175"/>
                  <a:pt x="83260" y="0"/>
                  <a:pt x="825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5323569" y="2740427"/>
            <a:ext cx="996289" cy="642217"/>
          </a:xfrm>
          <a:custGeom>
            <a:avLst/>
            <a:gdLst/>
            <a:ahLst/>
            <a:cxnLst/>
            <a:rect l="l" t="t" r="r" b="b"/>
            <a:pathLst>
              <a:path w="53406" h="34426" extrusionOk="0">
                <a:moveTo>
                  <a:pt x="1968" y="1"/>
                </a:moveTo>
                <a:lnTo>
                  <a:pt x="1968" y="1"/>
                </a:lnTo>
                <a:cubicBezTo>
                  <a:pt x="868" y="668"/>
                  <a:pt x="0" y="1535"/>
                  <a:pt x="0" y="2736"/>
                </a:cubicBezTo>
                <a:cubicBezTo>
                  <a:pt x="0" y="4037"/>
                  <a:pt x="968" y="4871"/>
                  <a:pt x="2168" y="5572"/>
                </a:cubicBezTo>
                <a:lnTo>
                  <a:pt x="51237" y="33892"/>
                </a:lnTo>
                <a:cubicBezTo>
                  <a:pt x="51904" y="34259"/>
                  <a:pt x="52638" y="34426"/>
                  <a:pt x="53405" y="34426"/>
                </a:cubicBezTo>
                <a:lnTo>
                  <a:pt x="53405" y="31257"/>
                </a:lnTo>
                <a:cubicBezTo>
                  <a:pt x="52638" y="31257"/>
                  <a:pt x="51904" y="31090"/>
                  <a:pt x="51237" y="30723"/>
                </a:cubicBezTo>
                <a:lnTo>
                  <a:pt x="2168" y="2403"/>
                </a:lnTo>
                <a:cubicBezTo>
                  <a:pt x="1034" y="1736"/>
                  <a:pt x="1068" y="635"/>
                  <a:pt x="1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5477883" y="1957290"/>
            <a:ext cx="1466115" cy="842124"/>
          </a:xfrm>
          <a:custGeom>
            <a:avLst/>
            <a:gdLst/>
            <a:ahLst/>
            <a:cxnLst/>
            <a:rect l="l" t="t" r="r" b="b"/>
            <a:pathLst>
              <a:path w="78591" h="45142" extrusionOk="0">
                <a:moveTo>
                  <a:pt x="74337" y="1"/>
                </a:moveTo>
                <a:cubicBezTo>
                  <a:pt x="73987" y="1"/>
                  <a:pt x="73637" y="84"/>
                  <a:pt x="73320" y="251"/>
                </a:cubicBezTo>
                <a:lnTo>
                  <a:pt x="601" y="42248"/>
                </a:lnTo>
                <a:cubicBezTo>
                  <a:pt x="1" y="42581"/>
                  <a:pt x="1" y="43082"/>
                  <a:pt x="601" y="43415"/>
                </a:cubicBezTo>
                <a:lnTo>
                  <a:pt x="3203" y="44916"/>
                </a:lnTo>
                <a:cubicBezTo>
                  <a:pt x="3537" y="45066"/>
                  <a:pt x="3887" y="45142"/>
                  <a:pt x="4237" y="45142"/>
                </a:cubicBezTo>
                <a:cubicBezTo>
                  <a:pt x="4587" y="45142"/>
                  <a:pt x="4938" y="45066"/>
                  <a:pt x="5271" y="44916"/>
                </a:cubicBezTo>
                <a:lnTo>
                  <a:pt x="78023" y="2920"/>
                </a:lnTo>
                <a:cubicBezTo>
                  <a:pt x="78590" y="2553"/>
                  <a:pt x="78590" y="2052"/>
                  <a:pt x="78023" y="1719"/>
                </a:cubicBezTo>
                <a:lnTo>
                  <a:pt x="75355" y="251"/>
                </a:lnTo>
                <a:cubicBezTo>
                  <a:pt x="75038" y="84"/>
                  <a:pt x="74687" y="1"/>
                  <a:pt x="74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5609811" y="2035193"/>
            <a:ext cx="1766050" cy="1014851"/>
          </a:xfrm>
          <a:custGeom>
            <a:avLst/>
            <a:gdLst/>
            <a:ahLst/>
            <a:cxnLst/>
            <a:rect l="l" t="t" r="r" b="b"/>
            <a:pathLst>
              <a:path w="94669" h="54401" extrusionOk="0">
                <a:moveTo>
                  <a:pt x="74415" y="0"/>
                </a:moveTo>
                <a:cubicBezTo>
                  <a:pt x="74058" y="0"/>
                  <a:pt x="73701" y="93"/>
                  <a:pt x="73386" y="278"/>
                </a:cubicBezTo>
                <a:lnTo>
                  <a:pt x="634" y="42275"/>
                </a:lnTo>
                <a:cubicBezTo>
                  <a:pt x="101" y="42608"/>
                  <a:pt x="1" y="43075"/>
                  <a:pt x="468" y="43342"/>
                </a:cubicBezTo>
                <a:lnTo>
                  <a:pt x="19481" y="54250"/>
                </a:lnTo>
                <a:cubicBezTo>
                  <a:pt x="19737" y="54350"/>
                  <a:pt x="20011" y="54401"/>
                  <a:pt x="20285" y="54401"/>
                </a:cubicBezTo>
                <a:cubicBezTo>
                  <a:pt x="20654" y="54401"/>
                  <a:pt x="21024" y="54308"/>
                  <a:pt x="21349" y="54117"/>
                </a:cubicBezTo>
                <a:lnTo>
                  <a:pt x="94034" y="12187"/>
                </a:lnTo>
                <a:cubicBezTo>
                  <a:pt x="94601" y="11886"/>
                  <a:pt x="94668" y="11386"/>
                  <a:pt x="94201" y="11119"/>
                </a:cubicBezTo>
                <a:lnTo>
                  <a:pt x="75254" y="178"/>
                </a:lnTo>
                <a:cubicBezTo>
                  <a:pt x="74987" y="59"/>
                  <a:pt x="74701" y="0"/>
                  <a:pt x="74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5647774" y="2064948"/>
            <a:ext cx="1692605" cy="967672"/>
          </a:xfrm>
          <a:custGeom>
            <a:avLst/>
            <a:gdLst/>
            <a:ahLst/>
            <a:cxnLst/>
            <a:rect l="l" t="t" r="r" b="b"/>
            <a:pathLst>
              <a:path w="90732" h="51872" extrusionOk="0">
                <a:moveTo>
                  <a:pt x="72852" y="1"/>
                </a:moveTo>
                <a:cubicBezTo>
                  <a:pt x="72794" y="1"/>
                  <a:pt x="72736" y="17"/>
                  <a:pt x="72686" y="51"/>
                </a:cubicBezTo>
                <a:lnTo>
                  <a:pt x="70417" y="1352"/>
                </a:lnTo>
                <a:cubicBezTo>
                  <a:pt x="70317" y="1418"/>
                  <a:pt x="70317" y="1485"/>
                  <a:pt x="70384" y="1552"/>
                </a:cubicBezTo>
                <a:lnTo>
                  <a:pt x="70984" y="1885"/>
                </a:lnTo>
                <a:cubicBezTo>
                  <a:pt x="71034" y="1902"/>
                  <a:pt x="71093" y="1910"/>
                  <a:pt x="71151" y="1910"/>
                </a:cubicBezTo>
                <a:cubicBezTo>
                  <a:pt x="71209" y="1910"/>
                  <a:pt x="71268" y="1902"/>
                  <a:pt x="71318" y="1885"/>
                </a:cubicBezTo>
                <a:lnTo>
                  <a:pt x="73620" y="584"/>
                </a:lnTo>
                <a:cubicBezTo>
                  <a:pt x="73686" y="518"/>
                  <a:pt x="73720" y="418"/>
                  <a:pt x="73620" y="384"/>
                </a:cubicBezTo>
                <a:lnTo>
                  <a:pt x="73019" y="51"/>
                </a:lnTo>
                <a:cubicBezTo>
                  <a:pt x="72969" y="17"/>
                  <a:pt x="72911" y="1"/>
                  <a:pt x="72852" y="1"/>
                </a:cubicBezTo>
                <a:close/>
                <a:moveTo>
                  <a:pt x="69529" y="1927"/>
                </a:moveTo>
                <a:cubicBezTo>
                  <a:pt x="69475" y="1927"/>
                  <a:pt x="69417" y="1935"/>
                  <a:pt x="69350" y="1952"/>
                </a:cubicBezTo>
                <a:lnTo>
                  <a:pt x="67082" y="3286"/>
                </a:lnTo>
                <a:cubicBezTo>
                  <a:pt x="66981" y="3320"/>
                  <a:pt x="66981" y="3420"/>
                  <a:pt x="67082" y="3453"/>
                </a:cubicBezTo>
                <a:lnTo>
                  <a:pt x="67649" y="3787"/>
                </a:lnTo>
                <a:cubicBezTo>
                  <a:pt x="67699" y="3820"/>
                  <a:pt x="67757" y="3837"/>
                  <a:pt x="67815" y="3837"/>
                </a:cubicBezTo>
                <a:cubicBezTo>
                  <a:pt x="67874" y="3837"/>
                  <a:pt x="67932" y="3820"/>
                  <a:pt x="67982" y="3787"/>
                </a:cubicBezTo>
                <a:lnTo>
                  <a:pt x="70250" y="2486"/>
                </a:lnTo>
                <a:cubicBezTo>
                  <a:pt x="70351" y="2419"/>
                  <a:pt x="70351" y="2352"/>
                  <a:pt x="70284" y="2286"/>
                </a:cubicBezTo>
                <a:lnTo>
                  <a:pt x="69683" y="1952"/>
                </a:lnTo>
                <a:cubicBezTo>
                  <a:pt x="69633" y="1935"/>
                  <a:pt x="69583" y="1927"/>
                  <a:pt x="69529" y="1927"/>
                </a:cubicBezTo>
                <a:close/>
                <a:moveTo>
                  <a:pt x="75854" y="1727"/>
                </a:moveTo>
                <a:cubicBezTo>
                  <a:pt x="75796" y="1727"/>
                  <a:pt x="75738" y="1735"/>
                  <a:pt x="75688" y="1752"/>
                </a:cubicBezTo>
                <a:lnTo>
                  <a:pt x="73419" y="3086"/>
                </a:lnTo>
                <a:cubicBezTo>
                  <a:pt x="73319" y="3153"/>
                  <a:pt x="73319" y="3220"/>
                  <a:pt x="73386" y="3286"/>
                </a:cubicBezTo>
                <a:lnTo>
                  <a:pt x="75588" y="4521"/>
                </a:lnTo>
                <a:cubicBezTo>
                  <a:pt x="75638" y="4554"/>
                  <a:pt x="75696" y="4571"/>
                  <a:pt x="75754" y="4571"/>
                </a:cubicBezTo>
                <a:cubicBezTo>
                  <a:pt x="75813" y="4571"/>
                  <a:pt x="75871" y="4554"/>
                  <a:pt x="75921" y="4521"/>
                </a:cubicBezTo>
                <a:lnTo>
                  <a:pt x="78189" y="3186"/>
                </a:lnTo>
                <a:cubicBezTo>
                  <a:pt x="78290" y="3153"/>
                  <a:pt x="78290" y="3053"/>
                  <a:pt x="78223" y="3020"/>
                </a:cubicBezTo>
                <a:lnTo>
                  <a:pt x="76021" y="1752"/>
                </a:lnTo>
                <a:cubicBezTo>
                  <a:pt x="75971" y="1735"/>
                  <a:pt x="75913" y="1727"/>
                  <a:pt x="75854" y="1727"/>
                </a:cubicBezTo>
                <a:close/>
                <a:moveTo>
                  <a:pt x="66214" y="3837"/>
                </a:moveTo>
                <a:cubicBezTo>
                  <a:pt x="66156" y="3837"/>
                  <a:pt x="66098" y="3853"/>
                  <a:pt x="66047" y="3887"/>
                </a:cubicBezTo>
                <a:lnTo>
                  <a:pt x="63779" y="5188"/>
                </a:lnTo>
                <a:cubicBezTo>
                  <a:pt x="63679" y="5254"/>
                  <a:pt x="63679" y="5321"/>
                  <a:pt x="63779" y="5388"/>
                </a:cubicBezTo>
                <a:lnTo>
                  <a:pt x="64346" y="5721"/>
                </a:lnTo>
                <a:cubicBezTo>
                  <a:pt x="64396" y="5755"/>
                  <a:pt x="64455" y="5771"/>
                  <a:pt x="64513" y="5771"/>
                </a:cubicBezTo>
                <a:cubicBezTo>
                  <a:pt x="64571" y="5771"/>
                  <a:pt x="64630" y="5755"/>
                  <a:pt x="64680" y="5721"/>
                </a:cubicBezTo>
                <a:lnTo>
                  <a:pt x="66948" y="4387"/>
                </a:lnTo>
                <a:cubicBezTo>
                  <a:pt x="67048" y="4354"/>
                  <a:pt x="67048" y="4254"/>
                  <a:pt x="66981" y="4220"/>
                </a:cubicBezTo>
                <a:lnTo>
                  <a:pt x="66381" y="3887"/>
                </a:lnTo>
                <a:cubicBezTo>
                  <a:pt x="66331" y="3853"/>
                  <a:pt x="66273" y="3837"/>
                  <a:pt x="66214" y="3837"/>
                </a:cubicBezTo>
                <a:close/>
                <a:moveTo>
                  <a:pt x="72506" y="3637"/>
                </a:moveTo>
                <a:cubicBezTo>
                  <a:pt x="72452" y="3637"/>
                  <a:pt x="72402" y="3653"/>
                  <a:pt x="72352" y="3687"/>
                </a:cubicBezTo>
                <a:lnTo>
                  <a:pt x="70050" y="5021"/>
                </a:lnTo>
                <a:cubicBezTo>
                  <a:pt x="69950" y="5054"/>
                  <a:pt x="69950" y="5154"/>
                  <a:pt x="70050" y="5188"/>
                </a:cubicBezTo>
                <a:lnTo>
                  <a:pt x="72219" y="6455"/>
                </a:lnTo>
                <a:cubicBezTo>
                  <a:pt x="72269" y="6472"/>
                  <a:pt x="72327" y="6480"/>
                  <a:pt x="72385" y="6480"/>
                </a:cubicBezTo>
                <a:cubicBezTo>
                  <a:pt x="72444" y="6480"/>
                  <a:pt x="72502" y="6472"/>
                  <a:pt x="72552" y="6455"/>
                </a:cubicBezTo>
                <a:lnTo>
                  <a:pt x="74820" y="5121"/>
                </a:lnTo>
                <a:cubicBezTo>
                  <a:pt x="74920" y="5088"/>
                  <a:pt x="74920" y="4988"/>
                  <a:pt x="74854" y="4954"/>
                </a:cubicBezTo>
                <a:lnTo>
                  <a:pt x="72686" y="3687"/>
                </a:lnTo>
                <a:cubicBezTo>
                  <a:pt x="72619" y="3653"/>
                  <a:pt x="72560" y="3637"/>
                  <a:pt x="72506" y="3637"/>
                </a:cubicBezTo>
                <a:close/>
                <a:moveTo>
                  <a:pt x="62879" y="5763"/>
                </a:moveTo>
                <a:cubicBezTo>
                  <a:pt x="62820" y="5763"/>
                  <a:pt x="62762" y="5771"/>
                  <a:pt x="62712" y="5788"/>
                </a:cubicBezTo>
                <a:lnTo>
                  <a:pt x="60443" y="7122"/>
                </a:lnTo>
                <a:cubicBezTo>
                  <a:pt x="60343" y="7156"/>
                  <a:pt x="60343" y="7256"/>
                  <a:pt x="60443" y="7289"/>
                </a:cubicBezTo>
                <a:lnTo>
                  <a:pt x="61011" y="7656"/>
                </a:lnTo>
                <a:cubicBezTo>
                  <a:pt x="61061" y="7673"/>
                  <a:pt x="61119" y="7681"/>
                  <a:pt x="61177" y="7681"/>
                </a:cubicBezTo>
                <a:cubicBezTo>
                  <a:pt x="61236" y="7681"/>
                  <a:pt x="61294" y="7673"/>
                  <a:pt x="61344" y="7656"/>
                </a:cubicBezTo>
                <a:lnTo>
                  <a:pt x="63612" y="6322"/>
                </a:lnTo>
                <a:cubicBezTo>
                  <a:pt x="63712" y="6289"/>
                  <a:pt x="63712" y="6188"/>
                  <a:pt x="63646" y="6155"/>
                </a:cubicBezTo>
                <a:lnTo>
                  <a:pt x="63045" y="5788"/>
                </a:lnTo>
                <a:cubicBezTo>
                  <a:pt x="62995" y="5771"/>
                  <a:pt x="62937" y="5763"/>
                  <a:pt x="62879" y="5763"/>
                </a:cubicBezTo>
                <a:close/>
                <a:moveTo>
                  <a:pt x="78923" y="3528"/>
                </a:moveTo>
                <a:cubicBezTo>
                  <a:pt x="78865" y="3528"/>
                  <a:pt x="78807" y="3537"/>
                  <a:pt x="78757" y="3553"/>
                </a:cubicBezTo>
                <a:lnTo>
                  <a:pt x="76488" y="4888"/>
                </a:lnTo>
                <a:cubicBezTo>
                  <a:pt x="76422" y="4954"/>
                  <a:pt x="76388" y="5021"/>
                  <a:pt x="76488" y="5054"/>
                </a:cubicBezTo>
                <a:lnTo>
                  <a:pt x="81792" y="8123"/>
                </a:lnTo>
                <a:cubicBezTo>
                  <a:pt x="81842" y="8140"/>
                  <a:pt x="81892" y="8148"/>
                  <a:pt x="81942" y="8148"/>
                </a:cubicBezTo>
                <a:cubicBezTo>
                  <a:pt x="81992" y="8148"/>
                  <a:pt x="82042" y="8140"/>
                  <a:pt x="82092" y="8123"/>
                </a:cubicBezTo>
                <a:lnTo>
                  <a:pt x="84394" y="6789"/>
                </a:lnTo>
                <a:cubicBezTo>
                  <a:pt x="84494" y="6756"/>
                  <a:pt x="84494" y="6655"/>
                  <a:pt x="84394" y="6622"/>
                </a:cubicBezTo>
                <a:lnTo>
                  <a:pt x="79090" y="3553"/>
                </a:lnTo>
                <a:cubicBezTo>
                  <a:pt x="79040" y="3537"/>
                  <a:pt x="78982" y="3528"/>
                  <a:pt x="78923" y="3528"/>
                </a:cubicBezTo>
                <a:close/>
                <a:moveTo>
                  <a:pt x="75621" y="5438"/>
                </a:moveTo>
                <a:cubicBezTo>
                  <a:pt x="75563" y="5438"/>
                  <a:pt x="75504" y="5455"/>
                  <a:pt x="75454" y="5488"/>
                </a:cubicBezTo>
                <a:lnTo>
                  <a:pt x="73186" y="6789"/>
                </a:lnTo>
                <a:cubicBezTo>
                  <a:pt x="73086" y="6856"/>
                  <a:pt x="73086" y="6956"/>
                  <a:pt x="73153" y="6989"/>
                </a:cubicBezTo>
                <a:lnTo>
                  <a:pt x="75321" y="8257"/>
                </a:lnTo>
                <a:cubicBezTo>
                  <a:pt x="75371" y="8273"/>
                  <a:pt x="75429" y="8282"/>
                  <a:pt x="75488" y="8282"/>
                </a:cubicBezTo>
                <a:cubicBezTo>
                  <a:pt x="75546" y="8282"/>
                  <a:pt x="75604" y="8273"/>
                  <a:pt x="75654" y="8257"/>
                </a:cubicBezTo>
                <a:lnTo>
                  <a:pt x="77956" y="6922"/>
                </a:lnTo>
                <a:cubicBezTo>
                  <a:pt x="78056" y="6889"/>
                  <a:pt x="78056" y="6789"/>
                  <a:pt x="77956" y="6756"/>
                </a:cubicBezTo>
                <a:lnTo>
                  <a:pt x="75788" y="5488"/>
                </a:lnTo>
                <a:cubicBezTo>
                  <a:pt x="75738" y="5455"/>
                  <a:pt x="75679" y="5438"/>
                  <a:pt x="75621" y="5438"/>
                </a:cubicBezTo>
                <a:close/>
                <a:moveTo>
                  <a:pt x="69183" y="5563"/>
                </a:moveTo>
                <a:cubicBezTo>
                  <a:pt x="69125" y="5563"/>
                  <a:pt x="69066" y="5571"/>
                  <a:pt x="69016" y="5588"/>
                </a:cubicBezTo>
                <a:lnTo>
                  <a:pt x="66748" y="6922"/>
                </a:lnTo>
                <a:cubicBezTo>
                  <a:pt x="66648" y="6989"/>
                  <a:pt x="66648" y="7056"/>
                  <a:pt x="66715" y="7122"/>
                </a:cubicBezTo>
                <a:lnTo>
                  <a:pt x="68916" y="8357"/>
                </a:lnTo>
                <a:cubicBezTo>
                  <a:pt x="68966" y="8390"/>
                  <a:pt x="69025" y="8407"/>
                  <a:pt x="69083" y="8407"/>
                </a:cubicBezTo>
                <a:cubicBezTo>
                  <a:pt x="69141" y="8407"/>
                  <a:pt x="69200" y="8390"/>
                  <a:pt x="69250" y="8357"/>
                </a:cubicBezTo>
                <a:lnTo>
                  <a:pt x="71518" y="7056"/>
                </a:lnTo>
                <a:cubicBezTo>
                  <a:pt x="71618" y="6989"/>
                  <a:pt x="71618" y="6889"/>
                  <a:pt x="71518" y="6856"/>
                </a:cubicBezTo>
                <a:lnTo>
                  <a:pt x="69350" y="5588"/>
                </a:lnTo>
                <a:cubicBezTo>
                  <a:pt x="69300" y="5571"/>
                  <a:pt x="69241" y="5563"/>
                  <a:pt x="69183" y="5563"/>
                </a:cubicBezTo>
                <a:close/>
                <a:moveTo>
                  <a:pt x="78723" y="7239"/>
                </a:moveTo>
                <a:cubicBezTo>
                  <a:pt x="78665" y="7239"/>
                  <a:pt x="78606" y="7256"/>
                  <a:pt x="78556" y="7289"/>
                </a:cubicBezTo>
                <a:lnTo>
                  <a:pt x="76288" y="8590"/>
                </a:lnTo>
                <a:cubicBezTo>
                  <a:pt x="76188" y="8657"/>
                  <a:pt x="76188" y="8757"/>
                  <a:pt x="76288" y="8790"/>
                </a:cubicBezTo>
                <a:lnTo>
                  <a:pt x="78456" y="10058"/>
                </a:lnTo>
                <a:cubicBezTo>
                  <a:pt x="78498" y="10072"/>
                  <a:pt x="78545" y="10080"/>
                  <a:pt x="78593" y="10080"/>
                </a:cubicBezTo>
                <a:cubicBezTo>
                  <a:pt x="78661" y="10080"/>
                  <a:pt x="78731" y="10064"/>
                  <a:pt x="78790" y="10025"/>
                </a:cubicBezTo>
                <a:lnTo>
                  <a:pt x="78790" y="10058"/>
                </a:lnTo>
                <a:lnTo>
                  <a:pt x="81058" y="8724"/>
                </a:lnTo>
                <a:cubicBezTo>
                  <a:pt x="81158" y="8657"/>
                  <a:pt x="81158" y="8590"/>
                  <a:pt x="81092" y="8557"/>
                </a:cubicBezTo>
                <a:lnTo>
                  <a:pt x="78890" y="7289"/>
                </a:lnTo>
                <a:cubicBezTo>
                  <a:pt x="78840" y="7256"/>
                  <a:pt x="78782" y="7239"/>
                  <a:pt x="78723" y="7239"/>
                </a:cubicBezTo>
                <a:close/>
                <a:moveTo>
                  <a:pt x="72285" y="7373"/>
                </a:moveTo>
                <a:cubicBezTo>
                  <a:pt x="72227" y="7373"/>
                  <a:pt x="72169" y="7389"/>
                  <a:pt x="72118" y="7423"/>
                </a:cubicBezTo>
                <a:lnTo>
                  <a:pt x="69884" y="8724"/>
                </a:lnTo>
                <a:cubicBezTo>
                  <a:pt x="69783" y="8757"/>
                  <a:pt x="69750" y="8857"/>
                  <a:pt x="69850" y="8924"/>
                </a:cubicBezTo>
                <a:lnTo>
                  <a:pt x="72018" y="10158"/>
                </a:lnTo>
                <a:cubicBezTo>
                  <a:pt x="72068" y="10175"/>
                  <a:pt x="72127" y="10183"/>
                  <a:pt x="72185" y="10183"/>
                </a:cubicBezTo>
                <a:cubicBezTo>
                  <a:pt x="72244" y="10183"/>
                  <a:pt x="72302" y="10175"/>
                  <a:pt x="72352" y="10158"/>
                </a:cubicBezTo>
                <a:lnTo>
                  <a:pt x="74620" y="8857"/>
                </a:lnTo>
                <a:cubicBezTo>
                  <a:pt x="74720" y="8790"/>
                  <a:pt x="74720" y="8724"/>
                  <a:pt x="74620" y="8657"/>
                </a:cubicBezTo>
                <a:lnTo>
                  <a:pt x="72452" y="7423"/>
                </a:lnTo>
                <a:cubicBezTo>
                  <a:pt x="72402" y="7389"/>
                  <a:pt x="72344" y="7373"/>
                  <a:pt x="72285" y="7373"/>
                </a:cubicBezTo>
                <a:close/>
                <a:moveTo>
                  <a:pt x="65864" y="7473"/>
                </a:moveTo>
                <a:cubicBezTo>
                  <a:pt x="65814" y="7473"/>
                  <a:pt x="65764" y="7489"/>
                  <a:pt x="65714" y="7523"/>
                </a:cubicBezTo>
                <a:lnTo>
                  <a:pt x="63412" y="8857"/>
                </a:lnTo>
                <a:cubicBezTo>
                  <a:pt x="63312" y="8890"/>
                  <a:pt x="63312" y="8990"/>
                  <a:pt x="63412" y="9024"/>
                </a:cubicBezTo>
                <a:lnTo>
                  <a:pt x="65580" y="10291"/>
                </a:lnTo>
                <a:cubicBezTo>
                  <a:pt x="65631" y="10308"/>
                  <a:pt x="65689" y="10316"/>
                  <a:pt x="65747" y="10316"/>
                </a:cubicBezTo>
                <a:cubicBezTo>
                  <a:pt x="65806" y="10316"/>
                  <a:pt x="65864" y="10308"/>
                  <a:pt x="65914" y="10291"/>
                </a:cubicBezTo>
                <a:lnTo>
                  <a:pt x="68182" y="8957"/>
                </a:lnTo>
                <a:cubicBezTo>
                  <a:pt x="68282" y="8924"/>
                  <a:pt x="68282" y="8824"/>
                  <a:pt x="68216" y="8790"/>
                </a:cubicBezTo>
                <a:lnTo>
                  <a:pt x="66014" y="7523"/>
                </a:lnTo>
                <a:cubicBezTo>
                  <a:pt x="65964" y="7489"/>
                  <a:pt x="65914" y="7473"/>
                  <a:pt x="65864" y="7473"/>
                </a:cubicBezTo>
                <a:close/>
                <a:moveTo>
                  <a:pt x="58042" y="7639"/>
                </a:moveTo>
                <a:cubicBezTo>
                  <a:pt x="57983" y="7639"/>
                  <a:pt x="57925" y="7656"/>
                  <a:pt x="57875" y="7690"/>
                </a:cubicBezTo>
                <a:lnTo>
                  <a:pt x="55607" y="8990"/>
                </a:lnTo>
                <a:cubicBezTo>
                  <a:pt x="55507" y="9057"/>
                  <a:pt x="55507" y="9124"/>
                  <a:pt x="55607" y="9191"/>
                </a:cubicBezTo>
                <a:lnTo>
                  <a:pt x="57775" y="10425"/>
                </a:lnTo>
                <a:cubicBezTo>
                  <a:pt x="57825" y="10458"/>
                  <a:pt x="57883" y="10475"/>
                  <a:pt x="57942" y="10475"/>
                </a:cubicBezTo>
                <a:cubicBezTo>
                  <a:pt x="58000" y="10475"/>
                  <a:pt x="58058" y="10458"/>
                  <a:pt x="58108" y="10425"/>
                </a:cubicBezTo>
                <a:lnTo>
                  <a:pt x="60377" y="9124"/>
                </a:lnTo>
                <a:cubicBezTo>
                  <a:pt x="60477" y="9057"/>
                  <a:pt x="60477" y="8990"/>
                  <a:pt x="60377" y="8924"/>
                </a:cubicBezTo>
                <a:lnTo>
                  <a:pt x="58209" y="7690"/>
                </a:lnTo>
                <a:cubicBezTo>
                  <a:pt x="58159" y="7656"/>
                  <a:pt x="58100" y="7639"/>
                  <a:pt x="58042" y="7639"/>
                </a:cubicBezTo>
                <a:close/>
                <a:moveTo>
                  <a:pt x="85182" y="7106"/>
                </a:moveTo>
                <a:cubicBezTo>
                  <a:pt x="85128" y="7106"/>
                  <a:pt x="85078" y="7122"/>
                  <a:pt x="85028" y="7156"/>
                </a:cubicBezTo>
                <a:lnTo>
                  <a:pt x="82726" y="8457"/>
                </a:lnTo>
                <a:cubicBezTo>
                  <a:pt x="82626" y="8523"/>
                  <a:pt x="82626" y="8590"/>
                  <a:pt x="82726" y="8657"/>
                </a:cubicBezTo>
                <a:lnTo>
                  <a:pt x="87996" y="11726"/>
                </a:lnTo>
                <a:cubicBezTo>
                  <a:pt x="88047" y="11742"/>
                  <a:pt x="88105" y="11751"/>
                  <a:pt x="88163" y="11751"/>
                </a:cubicBezTo>
                <a:cubicBezTo>
                  <a:pt x="88222" y="11751"/>
                  <a:pt x="88280" y="11742"/>
                  <a:pt x="88330" y="11726"/>
                </a:cubicBezTo>
                <a:lnTo>
                  <a:pt x="90632" y="10391"/>
                </a:lnTo>
                <a:cubicBezTo>
                  <a:pt x="90732" y="10325"/>
                  <a:pt x="90732" y="10258"/>
                  <a:pt x="90632" y="10191"/>
                </a:cubicBezTo>
                <a:lnTo>
                  <a:pt x="85361" y="7156"/>
                </a:lnTo>
                <a:cubicBezTo>
                  <a:pt x="85295" y="7122"/>
                  <a:pt x="85236" y="7106"/>
                  <a:pt x="85182" y="7106"/>
                </a:cubicBezTo>
                <a:close/>
                <a:moveTo>
                  <a:pt x="81871" y="9032"/>
                </a:moveTo>
                <a:cubicBezTo>
                  <a:pt x="81817" y="9032"/>
                  <a:pt x="81759" y="9040"/>
                  <a:pt x="81692" y="9057"/>
                </a:cubicBezTo>
                <a:lnTo>
                  <a:pt x="79424" y="10391"/>
                </a:lnTo>
                <a:cubicBezTo>
                  <a:pt x="79324" y="10425"/>
                  <a:pt x="79324" y="10525"/>
                  <a:pt x="79424" y="10558"/>
                </a:cubicBezTo>
                <a:lnTo>
                  <a:pt x="81592" y="11826"/>
                </a:lnTo>
                <a:cubicBezTo>
                  <a:pt x="81642" y="11842"/>
                  <a:pt x="81692" y="11851"/>
                  <a:pt x="81742" y="11851"/>
                </a:cubicBezTo>
                <a:cubicBezTo>
                  <a:pt x="81792" y="11851"/>
                  <a:pt x="81842" y="11842"/>
                  <a:pt x="81892" y="11826"/>
                </a:cubicBezTo>
                <a:lnTo>
                  <a:pt x="81925" y="11826"/>
                </a:lnTo>
                <a:lnTo>
                  <a:pt x="84194" y="10492"/>
                </a:lnTo>
                <a:cubicBezTo>
                  <a:pt x="84294" y="10458"/>
                  <a:pt x="84294" y="10358"/>
                  <a:pt x="84227" y="10325"/>
                </a:cubicBezTo>
                <a:lnTo>
                  <a:pt x="82026" y="9057"/>
                </a:lnTo>
                <a:cubicBezTo>
                  <a:pt x="81976" y="9040"/>
                  <a:pt x="81925" y="9032"/>
                  <a:pt x="81871" y="9032"/>
                </a:cubicBezTo>
                <a:close/>
                <a:moveTo>
                  <a:pt x="75387" y="9166"/>
                </a:moveTo>
                <a:cubicBezTo>
                  <a:pt x="75329" y="9166"/>
                  <a:pt x="75271" y="9174"/>
                  <a:pt x="75221" y="9191"/>
                </a:cubicBezTo>
                <a:lnTo>
                  <a:pt x="72919" y="10525"/>
                </a:lnTo>
                <a:cubicBezTo>
                  <a:pt x="72852" y="10592"/>
                  <a:pt x="72819" y="10658"/>
                  <a:pt x="72919" y="10725"/>
                </a:cubicBezTo>
                <a:lnTo>
                  <a:pt x="75121" y="11959"/>
                </a:lnTo>
                <a:cubicBezTo>
                  <a:pt x="75171" y="11993"/>
                  <a:pt x="75229" y="12009"/>
                  <a:pt x="75287" y="12009"/>
                </a:cubicBezTo>
                <a:cubicBezTo>
                  <a:pt x="75346" y="12009"/>
                  <a:pt x="75404" y="11993"/>
                  <a:pt x="75454" y="11959"/>
                </a:cubicBezTo>
                <a:lnTo>
                  <a:pt x="77722" y="10658"/>
                </a:lnTo>
                <a:cubicBezTo>
                  <a:pt x="77823" y="10592"/>
                  <a:pt x="77823" y="10492"/>
                  <a:pt x="77722" y="10458"/>
                </a:cubicBezTo>
                <a:lnTo>
                  <a:pt x="75554" y="9191"/>
                </a:lnTo>
                <a:cubicBezTo>
                  <a:pt x="75504" y="9174"/>
                  <a:pt x="75446" y="9166"/>
                  <a:pt x="75387" y="9166"/>
                </a:cubicBezTo>
                <a:close/>
                <a:moveTo>
                  <a:pt x="68937" y="9286"/>
                </a:moveTo>
                <a:cubicBezTo>
                  <a:pt x="68890" y="9286"/>
                  <a:pt x="68839" y="9296"/>
                  <a:pt x="68783" y="9324"/>
                </a:cubicBezTo>
                <a:lnTo>
                  <a:pt x="66548" y="10625"/>
                </a:lnTo>
                <a:cubicBezTo>
                  <a:pt x="66448" y="10692"/>
                  <a:pt x="66414" y="10792"/>
                  <a:pt x="66548" y="10825"/>
                </a:cubicBezTo>
                <a:lnTo>
                  <a:pt x="68716" y="12093"/>
                </a:lnTo>
                <a:cubicBezTo>
                  <a:pt x="68766" y="12109"/>
                  <a:pt x="68824" y="12118"/>
                  <a:pt x="68883" y="12118"/>
                </a:cubicBezTo>
                <a:cubicBezTo>
                  <a:pt x="68941" y="12118"/>
                  <a:pt x="69000" y="12109"/>
                  <a:pt x="69050" y="12093"/>
                </a:cubicBezTo>
                <a:lnTo>
                  <a:pt x="71285" y="10792"/>
                </a:lnTo>
                <a:cubicBezTo>
                  <a:pt x="71385" y="10725"/>
                  <a:pt x="71385" y="10625"/>
                  <a:pt x="71318" y="10592"/>
                </a:cubicBezTo>
                <a:lnTo>
                  <a:pt x="69116" y="9324"/>
                </a:lnTo>
                <a:cubicBezTo>
                  <a:pt x="69059" y="9305"/>
                  <a:pt x="69001" y="9286"/>
                  <a:pt x="68937" y="9286"/>
                </a:cubicBezTo>
                <a:close/>
                <a:moveTo>
                  <a:pt x="54723" y="9566"/>
                </a:moveTo>
                <a:cubicBezTo>
                  <a:pt x="54673" y="9566"/>
                  <a:pt x="54623" y="9574"/>
                  <a:pt x="54573" y="9591"/>
                </a:cubicBezTo>
                <a:lnTo>
                  <a:pt x="52271" y="10925"/>
                </a:lnTo>
                <a:cubicBezTo>
                  <a:pt x="52171" y="10959"/>
                  <a:pt x="52171" y="11059"/>
                  <a:pt x="52271" y="11092"/>
                </a:cubicBezTo>
                <a:lnTo>
                  <a:pt x="54439" y="12360"/>
                </a:lnTo>
                <a:cubicBezTo>
                  <a:pt x="54489" y="12376"/>
                  <a:pt x="54548" y="12385"/>
                  <a:pt x="54606" y="12385"/>
                </a:cubicBezTo>
                <a:cubicBezTo>
                  <a:pt x="54664" y="12385"/>
                  <a:pt x="54723" y="12376"/>
                  <a:pt x="54773" y="12360"/>
                </a:cubicBezTo>
                <a:lnTo>
                  <a:pt x="57041" y="11059"/>
                </a:lnTo>
                <a:cubicBezTo>
                  <a:pt x="57141" y="10992"/>
                  <a:pt x="57141" y="10892"/>
                  <a:pt x="57074" y="10858"/>
                </a:cubicBezTo>
                <a:lnTo>
                  <a:pt x="54873" y="9591"/>
                </a:lnTo>
                <a:cubicBezTo>
                  <a:pt x="54823" y="9574"/>
                  <a:pt x="54773" y="9566"/>
                  <a:pt x="54723" y="9566"/>
                </a:cubicBezTo>
                <a:close/>
                <a:moveTo>
                  <a:pt x="61840" y="9808"/>
                </a:moveTo>
                <a:cubicBezTo>
                  <a:pt x="61778" y="9808"/>
                  <a:pt x="61711" y="9824"/>
                  <a:pt x="61644" y="9858"/>
                </a:cubicBezTo>
                <a:lnTo>
                  <a:pt x="61678" y="9858"/>
                </a:lnTo>
                <a:lnTo>
                  <a:pt x="59376" y="11159"/>
                </a:lnTo>
                <a:cubicBezTo>
                  <a:pt x="59276" y="11225"/>
                  <a:pt x="59276" y="11292"/>
                  <a:pt x="59376" y="11359"/>
                </a:cubicBezTo>
                <a:lnTo>
                  <a:pt x="61578" y="12593"/>
                </a:lnTo>
                <a:cubicBezTo>
                  <a:pt x="61628" y="12626"/>
                  <a:pt x="61678" y="12643"/>
                  <a:pt x="61732" y="12643"/>
                </a:cubicBezTo>
                <a:cubicBezTo>
                  <a:pt x="61786" y="12643"/>
                  <a:pt x="61844" y="12626"/>
                  <a:pt x="61911" y="12593"/>
                </a:cubicBezTo>
                <a:lnTo>
                  <a:pt x="64179" y="11292"/>
                </a:lnTo>
                <a:cubicBezTo>
                  <a:pt x="64280" y="11225"/>
                  <a:pt x="64280" y="11159"/>
                  <a:pt x="64179" y="11092"/>
                </a:cubicBezTo>
                <a:lnTo>
                  <a:pt x="62011" y="9858"/>
                </a:lnTo>
                <a:cubicBezTo>
                  <a:pt x="61961" y="9824"/>
                  <a:pt x="61903" y="9808"/>
                  <a:pt x="61840" y="9808"/>
                </a:cubicBezTo>
                <a:close/>
                <a:moveTo>
                  <a:pt x="84961" y="10833"/>
                </a:moveTo>
                <a:cubicBezTo>
                  <a:pt x="84903" y="10833"/>
                  <a:pt x="84844" y="10842"/>
                  <a:pt x="84794" y="10858"/>
                </a:cubicBezTo>
                <a:lnTo>
                  <a:pt x="82526" y="12193"/>
                </a:lnTo>
                <a:cubicBezTo>
                  <a:pt x="82426" y="12226"/>
                  <a:pt x="82426" y="12326"/>
                  <a:pt x="82493" y="12360"/>
                </a:cubicBezTo>
                <a:lnTo>
                  <a:pt x="84694" y="13627"/>
                </a:lnTo>
                <a:cubicBezTo>
                  <a:pt x="84744" y="13644"/>
                  <a:pt x="84794" y="13652"/>
                  <a:pt x="84848" y="13652"/>
                </a:cubicBezTo>
                <a:cubicBezTo>
                  <a:pt x="84903" y="13652"/>
                  <a:pt x="84961" y="13644"/>
                  <a:pt x="85028" y="13627"/>
                </a:cubicBezTo>
                <a:lnTo>
                  <a:pt x="87296" y="12293"/>
                </a:lnTo>
                <a:cubicBezTo>
                  <a:pt x="87396" y="12259"/>
                  <a:pt x="87396" y="12159"/>
                  <a:pt x="87296" y="12126"/>
                </a:cubicBezTo>
                <a:lnTo>
                  <a:pt x="85128" y="10858"/>
                </a:lnTo>
                <a:cubicBezTo>
                  <a:pt x="85078" y="10842"/>
                  <a:pt x="85019" y="10833"/>
                  <a:pt x="84961" y="10833"/>
                </a:cubicBezTo>
                <a:close/>
                <a:moveTo>
                  <a:pt x="78523" y="10942"/>
                </a:moveTo>
                <a:cubicBezTo>
                  <a:pt x="78465" y="10942"/>
                  <a:pt x="78406" y="10959"/>
                  <a:pt x="78356" y="10992"/>
                </a:cubicBezTo>
                <a:lnTo>
                  <a:pt x="76088" y="12293"/>
                </a:lnTo>
                <a:cubicBezTo>
                  <a:pt x="75988" y="12360"/>
                  <a:pt x="75988" y="12460"/>
                  <a:pt x="76055" y="12493"/>
                </a:cubicBezTo>
                <a:lnTo>
                  <a:pt x="78256" y="13761"/>
                </a:lnTo>
                <a:cubicBezTo>
                  <a:pt x="78306" y="13777"/>
                  <a:pt x="78356" y="13786"/>
                  <a:pt x="78406" y="13786"/>
                </a:cubicBezTo>
                <a:cubicBezTo>
                  <a:pt x="78456" y="13786"/>
                  <a:pt x="78506" y="13777"/>
                  <a:pt x="78556" y="13761"/>
                </a:cubicBezTo>
                <a:lnTo>
                  <a:pt x="78590" y="13761"/>
                </a:lnTo>
                <a:lnTo>
                  <a:pt x="80858" y="12426"/>
                </a:lnTo>
                <a:cubicBezTo>
                  <a:pt x="80958" y="12360"/>
                  <a:pt x="80958" y="12293"/>
                  <a:pt x="80858" y="12259"/>
                </a:cubicBezTo>
                <a:lnTo>
                  <a:pt x="78690" y="10992"/>
                </a:lnTo>
                <a:cubicBezTo>
                  <a:pt x="78640" y="10959"/>
                  <a:pt x="78581" y="10942"/>
                  <a:pt x="78523" y="10942"/>
                </a:cubicBezTo>
                <a:close/>
                <a:moveTo>
                  <a:pt x="72085" y="11075"/>
                </a:moveTo>
                <a:cubicBezTo>
                  <a:pt x="72027" y="11075"/>
                  <a:pt x="71968" y="11092"/>
                  <a:pt x="71918" y="11125"/>
                </a:cubicBezTo>
                <a:lnTo>
                  <a:pt x="69617" y="12460"/>
                </a:lnTo>
                <a:cubicBezTo>
                  <a:pt x="69550" y="12493"/>
                  <a:pt x="69517" y="12593"/>
                  <a:pt x="69617" y="12626"/>
                </a:cubicBezTo>
                <a:lnTo>
                  <a:pt x="71785" y="13894"/>
                </a:lnTo>
                <a:cubicBezTo>
                  <a:pt x="71826" y="13908"/>
                  <a:pt x="71874" y="13916"/>
                  <a:pt x="71922" y="13916"/>
                </a:cubicBezTo>
                <a:cubicBezTo>
                  <a:pt x="71990" y="13916"/>
                  <a:pt x="72060" y="13900"/>
                  <a:pt x="72118" y="13861"/>
                </a:cubicBezTo>
                <a:lnTo>
                  <a:pt x="74420" y="12560"/>
                </a:lnTo>
                <a:cubicBezTo>
                  <a:pt x="74520" y="12493"/>
                  <a:pt x="74520" y="12426"/>
                  <a:pt x="74420" y="12360"/>
                </a:cubicBezTo>
                <a:lnTo>
                  <a:pt x="72252" y="11125"/>
                </a:lnTo>
                <a:cubicBezTo>
                  <a:pt x="72202" y="11092"/>
                  <a:pt x="72143" y="11075"/>
                  <a:pt x="72085" y="11075"/>
                </a:cubicBezTo>
                <a:close/>
                <a:moveTo>
                  <a:pt x="51370" y="11476"/>
                </a:moveTo>
                <a:cubicBezTo>
                  <a:pt x="51312" y="11476"/>
                  <a:pt x="51254" y="11492"/>
                  <a:pt x="51204" y="11526"/>
                </a:cubicBezTo>
                <a:lnTo>
                  <a:pt x="48935" y="12827"/>
                </a:lnTo>
                <a:cubicBezTo>
                  <a:pt x="48835" y="12893"/>
                  <a:pt x="48835" y="12960"/>
                  <a:pt x="48935" y="13027"/>
                </a:cubicBezTo>
                <a:lnTo>
                  <a:pt x="51103" y="14261"/>
                </a:lnTo>
                <a:cubicBezTo>
                  <a:pt x="51154" y="14294"/>
                  <a:pt x="51212" y="14311"/>
                  <a:pt x="51270" y="14311"/>
                </a:cubicBezTo>
                <a:cubicBezTo>
                  <a:pt x="51329" y="14311"/>
                  <a:pt x="51387" y="14294"/>
                  <a:pt x="51437" y="14261"/>
                </a:cubicBezTo>
                <a:lnTo>
                  <a:pt x="53705" y="12960"/>
                </a:lnTo>
                <a:cubicBezTo>
                  <a:pt x="53805" y="12927"/>
                  <a:pt x="53805" y="12827"/>
                  <a:pt x="53705" y="12760"/>
                </a:cubicBezTo>
                <a:lnTo>
                  <a:pt x="51537" y="11526"/>
                </a:lnTo>
                <a:cubicBezTo>
                  <a:pt x="51487" y="11492"/>
                  <a:pt x="51429" y="11476"/>
                  <a:pt x="51370" y="11476"/>
                </a:cubicBezTo>
                <a:close/>
                <a:moveTo>
                  <a:pt x="64913" y="11609"/>
                </a:moveTo>
                <a:cubicBezTo>
                  <a:pt x="64855" y="11609"/>
                  <a:pt x="64797" y="11626"/>
                  <a:pt x="64747" y="11659"/>
                </a:cubicBezTo>
                <a:lnTo>
                  <a:pt x="62478" y="12960"/>
                </a:lnTo>
                <a:cubicBezTo>
                  <a:pt x="62378" y="13027"/>
                  <a:pt x="62378" y="13093"/>
                  <a:pt x="62445" y="13160"/>
                </a:cubicBezTo>
                <a:lnTo>
                  <a:pt x="64646" y="14394"/>
                </a:lnTo>
                <a:cubicBezTo>
                  <a:pt x="64697" y="14428"/>
                  <a:pt x="64755" y="14444"/>
                  <a:pt x="64813" y="14444"/>
                </a:cubicBezTo>
                <a:cubicBezTo>
                  <a:pt x="64872" y="14444"/>
                  <a:pt x="64930" y="14428"/>
                  <a:pt x="64980" y="14394"/>
                </a:cubicBezTo>
                <a:lnTo>
                  <a:pt x="67282" y="13093"/>
                </a:lnTo>
                <a:cubicBezTo>
                  <a:pt x="67382" y="13027"/>
                  <a:pt x="67382" y="12960"/>
                  <a:pt x="67282" y="12893"/>
                </a:cubicBezTo>
                <a:lnTo>
                  <a:pt x="65080" y="11659"/>
                </a:lnTo>
                <a:cubicBezTo>
                  <a:pt x="65030" y="11626"/>
                  <a:pt x="64972" y="11609"/>
                  <a:pt x="64913" y="11609"/>
                </a:cubicBezTo>
                <a:close/>
                <a:moveTo>
                  <a:pt x="58492" y="11734"/>
                </a:moveTo>
                <a:cubicBezTo>
                  <a:pt x="58434" y="11734"/>
                  <a:pt x="58375" y="11742"/>
                  <a:pt x="58309" y="11759"/>
                </a:cubicBezTo>
                <a:lnTo>
                  <a:pt x="56040" y="13093"/>
                </a:lnTo>
                <a:cubicBezTo>
                  <a:pt x="55940" y="13160"/>
                  <a:pt x="55940" y="13227"/>
                  <a:pt x="56040" y="13294"/>
                </a:cubicBezTo>
                <a:lnTo>
                  <a:pt x="58209" y="14528"/>
                </a:lnTo>
                <a:cubicBezTo>
                  <a:pt x="58259" y="14561"/>
                  <a:pt x="58317" y="14578"/>
                  <a:pt x="58375" y="14578"/>
                </a:cubicBezTo>
                <a:cubicBezTo>
                  <a:pt x="58434" y="14578"/>
                  <a:pt x="58492" y="14561"/>
                  <a:pt x="58542" y="14528"/>
                </a:cubicBezTo>
                <a:lnTo>
                  <a:pt x="60810" y="13193"/>
                </a:lnTo>
                <a:cubicBezTo>
                  <a:pt x="60910" y="13160"/>
                  <a:pt x="60944" y="13060"/>
                  <a:pt x="60844" y="13027"/>
                </a:cubicBezTo>
                <a:lnTo>
                  <a:pt x="58676" y="11759"/>
                </a:lnTo>
                <a:cubicBezTo>
                  <a:pt x="58609" y="11742"/>
                  <a:pt x="58550" y="11734"/>
                  <a:pt x="58492" y="11734"/>
                </a:cubicBezTo>
                <a:close/>
                <a:moveTo>
                  <a:pt x="75187" y="12877"/>
                </a:moveTo>
                <a:cubicBezTo>
                  <a:pt x="75129" y="12877"/>
                  <a:pt x="75071" y="12893"/>
                  <a:pt x="75021" y="12927"/>
                </a:cubicBezTo>
                <a:lnTo>
                  <a:pt x="72752" y="14228"/>
                </a:lnTo>
                <a:cubicBezTo>
                  <a:pt x="72652" y="14294"/>
                  <a:pt x="72652" y="14394"/>
                  <a:pt x="72752" y="14428"/>
                </a:cubicBezTo>
                <a:lnTo>
                  <a:pt x="74920" y="15695"/>
                </a:lnTo>
                <a:cubicBezTo>
                  <a:pt x="74971" y="15712"/>
                  <a:pt x="75029" y="15720"/>
                  <a:pt x="75087" y="15720"/>
                </a:cubicBezTo>
                <a:cubicBezTo>
                  <a:pt x="75146" y="15720"/>
                  <a:pt x="75204" y="15712"/>
                  <a:pt x="75254" y="15695"/>
                </a:cubicBezTo>
                <a:lnTo>
                  <a:pt x="77522" y="14361"/>
                </a:lnTo>
                <a:cubicBezTo>
                  <a:pt x="77622" y="14294"/>
                  <a:pt x="77622" y="14228"/>
                  <a:pt x="77556" y="14161"/>
                </a:cubicBezTo>
                <a:lnTo>
                  <a:pt x="75354" y="12927"/>
                </a:lnTo>
                <a:cubicBezTo>
                  <a:pt x="75304" y="12893"/>
                  <a:pt x="75246" y="12877"/>
                  <a:pt x="75187" y="12877"/>
                </a:cubicBezTo>
                <a:close/>
                <a:moveTo>
                  <a:pt x="61611" y="13535"/>
                </a:moveTo>
                <a:cubicBezTo>
                  <a:pt x="61553" y="13535"/>
                  <a:pt x="61494" y="13544"/>
                  <a:pt x="61444" y="13560"/>
                </a:cubicBezTo>
                <a:lnTo>
                  <a:pt x="59176" y="14895"/>
                </a:lnTo>
                <a:cubicBezTo>
                  <a:pt x="59076" y="14928"/>
                  <a:pt x="59042" y="15028"/>
                  <a:pt x="59143" y="15061"/>
                </a:cubicBezTo>
                <a:lnTo>
                  <a:pt x="61311" y="16329"/>
                </a:lnTo>
                <a:cubicBezTo>
                  <a:pt x="61361" y="16346"/>
                  <a:pt x="61419" y="16354"/>
                  <a:pt x="61478" y="16354"/>
                </a:cubicBezTo>
                <a:cubicBezTo>
                  <a:pt x="61536" y="16354"/>
                  <a:pt x="61594" y="16346"/>
                  <a:pt x="61644" y="16329"/>
                </a:cubicBezTo>
                <a:lnTo>
                  <a:pt x="63913" y="14995"/>
                </a:lnTo>
                <a:cubicBezTo>
                  <a:pt x="64013" y="14961"/>
                  <a:pt x="64046" y="14861"/>
                  <a:pt x="63946" y="14828"/>
                </a:cubicBezTo>
                <a:lnTo>
                  <a:pt x="61778" y="13560"/>
                </a:lnTo>
                <a:cubicBezTo>
                  <a:pt x="61728" y="13544"/>
                  <a:pt x="61669" y="13535"/>
                  <a:pt x="61611" y="13535"/>
                </a:cubicBezTo>
                <a:close/>
                <a:moveTo>
                  <a:pt x="55144" y="13669"/>
                </a:moveTo>
                <a:cubicBezTo>
                  <a:pt x="55090" y="13669"/>
                  <a:pt x="55040" y="13677"/>
                  <a:pt x="55006" y="13694"/>
                </a:cubicBezTo>
                <a:lnTo>
                  <a:pt x="54973" y="13694"/>
                </a:lnTo>
                <a:lnTo>
                  <a:pt x="52705" y="15028"/>
                </a:lnTo>
                <a:cubicBezTo>
                  <a:pt x="52605" y="15061"/>
                  <a:pt x="52605" y="15162"/>
                  <a:pt x="52705" y="15195"/>
                </a:cubicBezTo>
                <a:lnTo>
                  <a:pt x="54873" y="16462"/>
                </a:lnTo>
                <a:cubicBezTo>
                  <a:pt x="54923" y="16479"/>
                  <a:pt x="54981" y="16487"/>
                  <a:pt x="55040" y="16487"/>
                </a:cubicBezTo>
                <a:cubicBezTo>
                  <a:pt x="55098" y="16487"/>
                  <a:pt x="55156" y="16479"/>
                  <a:pt x="55206" y="16462"/>
                </a:cubicBezTo>
                <a:lnTo>
                  <a:pt x="57475" y="15128"/>
                </a:lnTo>
                <a:cubicBezTo>
                  <a:pt x="57575" y="15095"/>
                  <a:pt x="57575" y="14995"/>
                  <a:pt x="57475" y="14961"/>
                </a:cubicBezTo>
                <a:lnTo>
                  <a:pt x="55306" y="13694"/>
                </a:lnTo>
                <a:cubicBezTo>
                  <a:pt x="55256" y="13677"/>
                  <a:pt x="55198" y="13669"/>
                  <a:pt x="55144" y="13669"/>
                </a:cubicBezTo>
                <a:close/>
                <a:moveTo>
                  <a:pt x="47301" y="13811"/>
                </a:moveTo>
                <a:cubicBezTo>
                  <a:pt x="47242" y="13811"/>
                  <a:pt x="47184" y="13827"/>
                  <a:pt x="47134" y="13861"/>
                </a:cubicBezTo>
                <a:lnTo>
                  <a:pt x="44866" y="15162"/>
                </a:lnTo>
                <a:cubicBezTo>
                  <a:pt x="44766" y="15228"/>
                  <a:pt x="44732" y="15328"/>
                  <a:pt x="44832" y="15362"/>
                </a:cubicBezTo>
                <a:lnTo>
                  <a:pt x="47034" y="16629"/>
                </a:lnTo>
                <a:cubicBezTo>
                  <a:pt x="47084" y="16646"/>
                  <a:pt x="47142" y="16654"/>
                  <a:pt x="47201" y="16654"/>
                </a:cubicBezTo>
                <a:cubicBezTo>
                  <a:pt x="47259" y="16654"/>
                  <a:pt x="47317" y="16646"/>
                  <a:pt x="47367" y="16629"/>
                </a:cubicBezTo>
                <a:lnTo>
                  <a:pt x="49636" y="15295"/>
                </a:lnTo>
                <a:cubicBezTo>
                  <a:pt x="49736" y="15228"/>
                  <a:pt x="49736" y="15162"/>
                  <a:pt x="49636" y="15095"/>
                </a:cubicBezTo>
                <a:lnTo>
                  <a:pt x="47468" y="13861"/>
                </a:lnTo>
                <a:cubicBezTo>
                  <a:pt x="47418" y="13827"/>
                  <a:pt x="47359" y="13811"/>
                  <a:pt x="47301" y="13811"/>
                </a:cubicBezTo>
                <a:close/>
                <a:moveTo>
                  <a:pt x="81625" y="12743"/>
                </a:moveTo>
                <a:cubicBezTo>
                  <a:pt x="81567" y="12743"/>
                  <a:pt x="81509" y="12760"/>
                  <a:pt x="81458" y="12793"/>
                </a:cubicBezTo>
                <a:lnTo>
                  <a:pt x="75854" y="16029"/>
                </a:lnTo>
                <a:cubicBezTo>
                  <a:pt x="75754" y="16062"/>
                  <a:pt x="75754" y="16162"/>
                  <a:pt x="75821" y="16196"/>
                </a:cubicBezTo>
                <a:lnTo>
                  <a:pt x="78023" y="17463"/>
                </a:lnTo>
                <a:cubicBezTo>
                  <a:pt x="78073" y="17480"/>
                  <a:pt x="78131" y="17488"/>
                  <a:pt x="78189" y="17488"/>
                </a:cubicBezTo>
                <a:cubicBezTo>
                  <a:pt x="78248" y="17488"/>
                  <a:pt x="78306" y="17480"/>
                  <a:pt x="78356" y="17463"/>
                </a:cubicBezTo>
                <a:lnTo>
                  <a:pt x="83960" y="14228"/>
                </a:lnTo>
                <a:cubicBezTo>
                  <a:pt x="84060" y="14161"/>
                  <a:pt x="84060" y="14094"/>
                  <a:pt x="83960" y="14027"/>
                </a:cubicBezTo>
                <a:lnTo>
                  <a:pt x="81792" y="12793"/>
                </a:lnTo>
                <a:cubicBezTo>
                  <a:pt x="81742" y="12760"/>
                  <a:pt x="81684" y="12743"/>
                  <a:pt x="81625" y="12743"/>
                </a:cubicBezTo>
                <a:close/>
                <a:moveTo>
                  <a:pt x="58242" y="15445"/>
                </a:moveTo>
                <a:cubicBezTo>
                  <a:pt x="58184" y="15445"/>
                  <a:pt x="58125" y="15462"/>
                  <a:pt x="58075" y="15495"/>
                </a:cubicBezTo>
                <a:lnTo>
                  <a:pt x="55773" y="16796"/>
                </a:lnTo>
                <a:cubicBezTo>
                  <a:pt x="55707" y="16863"/>
                  <a:pt x="55673" y="16963"/>
                  <a:pt x="55773" y="16996"/>
                </a:cubicBezTo>
                <a:lnTo>
                  <a:pt x="57942" y="18230"/>
                </a:lnTo>
                <a:cubicBezTo>
                  <a:pt x="58008" y="18264"/>
                  <a:pt x="58075" y="18280"/>
                  <a:pt x="58138" y="18280"/>
                </a:cubicBezTo>
                <a:cubicBezTo>
                  <a:pt x="58200" y="18280"/>
                  <a:pt x="58259" y="18264"/>
                  <a:pt x="58309" y="18230"/>
                </a:cubicBezTo>
                <a:lnTo>
                  <a:pt x="60577" y="16929"/>
                </a:lnTo>
                <a:cubicBezTo>
                  <a:pt x="60677" y="16863"/>
                  <a:pt x="60677" y="16796"/>
                  <a:pt x="60577" y="16729"/>
                </a:cubicBezTo>
                <a:lnTo>
                  <a:pt x="58409" y="15495"/>
                </a:lnTo>
                <a:cubicBezTo>
                  <a:pt x="58359" y="15462"/>
                  <a:pt x="58300" y="15445"/>
                  <a:pt x="58242" y="15445"/>
                </a:cubicBezTo>
                <a:close/>
                <a:moveTo>
                  <a:pt x="43998" y="15745"/>
                </a:moveTo>
                <a:cubicBezTo>
                  <a:pt x="43940" y="15745"/>
                  <a:pt x="43882" y="15762"/>
                  <a:pt x="43832" y="15795"/>
                </a:cubicBezTo>
                <a:lnTo>
                  <a:pt x="41563" y="17096"/>
                </a:lnTo>
                <a:cubicBezTo>
                  <a:pt x="41463" y="17163"/>
                  <a:pt x="41430" y="17263"/>
                  <a:pt x="41563" y="17296"/>
                </a:cubicBezTo>
                <a:lnTo>
                  <a:pt x="43732" y="18564"/>
                </a:lnTo>
                <a:cubicBezTo>
                  <a:pt x="43782" y="18581"/>
                  <a:pt x="43840" y="18589"/>
                  <a:pt x="43898" y="18589"/>
                </a:cubicBezTo>
                <a:cubicBezTo>
                  <a:pt x="43957" y="18589"/>
                  <a:pt x="44015" y="18581"/>
                  <a:pt x="44065" y="18564"/>
                </a:cubicBezTo>
                <a:lnTo>
                  <a:pt x="46333" y="17230"/>
                </a:lnTo>
                <a:cubicBezTo>
                  <a:pt x="46433" y="17163"/>
                  <a:pt x="46433" y="17096"/>
                  <a:pt x="46333" y="17030"/>
                </a:cubicBezTo>
                <a:lnTo>
                  <a:pt x="44165" y="15795"/>
                </a:lnTo>
                <a:cubicBezTo>
                  <a:pt x="44115" y="15762"/>
                  <a:pt x="44057" y="15745"/>
                  <a:pt x="43998" y="15745"/>
                </a:cubicBezTo>
                <a:close/>
                <a:moveTo>
                  <a:pt x="51124" y="15979"/>
                </a:moveTo>
                <a:cubicBezTo>
                  <a:pt x="51070" y="15979"/>
                  <a:pt x="51020" y="15995"/>
                  <a:pt x="50970" y="16029"/>
                </a:cubicBezTo>
                <a:lnTo>
                  <a:pt x="47101" y="18230"/>
                </a:lnTo>
                <a:cubicBezTo>
                  <a:pt x="47001" y="18297"/>
                  <a:pt x="47001" y="18397"/>
                  <a:pt x="47101" y="18431"/>
                </a:cubicBezTo>
                <a:lnTo>
                  <a:pt x="49269" y="19698"/>
                </a:lnTo>
                <a:cubicBezTo>
                  <a:pt x="49319" y="19715"/>
                  <a:pt x="49377" y="19723"/>
                  <a:pt x="49436" y="19723"/>
                </a:cubicBezTo>
                <a:cubicBezTo>
                  <a:pt x="49494" y="19723"/>
                  <a:pt x="49552" y="19715"/>
                  <a:pt x="49602" y="19698"/>
                </a:cubicBezTo>
                <a:lnTo>
                  <a:pt x="53472" y="17463"/>
                </a:lnTo>
                <a:cubicBezTo>
                  <a:pt x="53572" y="17396"/>
                  <a:pt x="53572" y="17330"/>
                  <a:pt x="53472" y="17263"/>
                </a:cubicBezTo>
                <a:lnTo>
                  <a:pt x="51304" y="16029"/>
                </a:lnTo>
                <a:cubicBezTo>
                  <a:pt x="51237" y="15995"/>
                  <a:pt x="51179" y="15979"/>
                  <a:pt x="51124" y="15979"/>
                </a:cubicBezTo>
                <a:close/>
                <a:moveTo>
                  <a:pt x="74287" y="16980"/>
                </a:moveTo>
                <a:cubicBezTo>
                  <a:pt x="74228" y="16980"/>
                  <a:pt x="74170" y="16996"/>
                  <a:pt x="74120" y="17030"/>
                </a:cubicBezTo>
                <a:lnTo>
                  <a:pt x="71852" y="18364"/>
                </a:lnTo>
                <a:cubicBezTo>
                  <a:pt x="71752" y="18397"/>
                  <a:pt x="71752" y="18497"/>
                  <a:pt x="71818" y="18531"/>
                </a:cubicBezTo>
                <a:lnTo>
                  <a:pt x="74020" y="19798"/>
                </a:lnTo>
                <a:cubicBezTo>
                  <a:pt x="74070" y="19815"/>
                  <a:pt x="74120" y="19823"/>
                  <a:pt x="74174" y="19823"/>
                </a:cubicBezTo>
                <a:cubicBezTo>
                  <a:pt x="74228" y="19823"/>
                  <a:pt x="74287" y="19815"/>
                  <a:pt x="74353" y="19798"/>
                </a:cubicBezTo>
                <a:lnTo>
                  <a:pt x="76622" y="18464"/>
                </a:lnTo>
                <a:cubicBezTo>
                  <a:pt x="76722" y="18431"/>
                  <a:pt x="76722" y="18330"/>
                  <a:pt x="76622" y="18297"/>
                </a:cubicBezTo>
                <a:lnTo>
                  <a:pt x="74453" y="17030"/>
                </a:lnTo>
                <a:cubicBezTo>
                  <a:pt x="74403" y="16996"/>
                  <a:pt x="74345" y="16980"/>
                  <a:pt x="74287" y="16980"/>
                </a:cubicBezTo>
                <a:close/>
                <a:moveTo>
                  <a:pt x="67815" y="17146"/>
                </a:moveTo>
                <a:cubicBezTo>
                  <a:pt x="67757" y="17146"/>
                  <a:pt x="67699" y="17163"/>
                  <a:pt x="67649" y="17196"/>
                </a:cubicBezTo>
                <a:lnTo>
                  <a:pt x="65380" y="18497"/>
                </a:lnTo>
                <a:cubicBezTo>
                  <a:pt x="65280" y="18564"/>
                  <a:pt x="65280" y="18664"/>
                  <a:pt x="65380" y="18697"/>
                </a:cubicBezTo>
                <a:lnTo>
                  <a:pt x="67549" y="19965"/>
                </a:lnTo>
                <a:cubicBezTo>
                  <a:pt x="67599" y="19982"/>
                  <a:pt x="67657" y="19990"/>
                  <a:pt x="67715" y="19990"/>
                </a:cubicBezTo>
                <a:cubicBezTo>
                  <a:pt x="67774" y="19990"/>
                  <a:pt x="67832" y="19982"/>
                  <a:pt x="67882" y="19965"/>
                </a:cubicBezTo>
                <a:lnTo>
                  <a:pt x="70150" y="18631"/>
                </a:lnTo>
                <a:cubicBezTo>
                  <a:pt x="70250" y="18564"/>
                  <a:pt x="70250" y="18497"/>
                  <a:pt x="70184" y="18431"/>
                </a:cubicBezTo>
                <a:lnTo>
                  <a:pt x="67982" y="17196"/>
                </a:lnTo>
                <a:cubicBezTo>
                  <a:pt x="67932" y="17163"/>
                  <a:pt x="67874" y="17146"/>
                  <a:pt x="67815" y="17146"/>
                </a:cubicBezTo>
                <a:close/>
                <a:moveTo>
                  <a:pt x="40650" y="17680"/>
                </a:moveTo>
                <a:cubicBezTo>
                  <a:pt x="40596" y="17680"/>
                  <a:pt x="40546" y="17697"/>
                  <a:pt x="40496" y="17730"/>
                </a:cubicBezTo>
                <a:lnTo>
                  <a:pt x="38194" y="19031"/>
                </a:lnTo>
                <a:cubicBezTo>
                  <a:pt x="38128" y="19098"/>
                  <a:pt x="38094" y="19164"/>
                  <a:pt x="38194" y="19231"/>
                </a:cubicBezTo>
                <a:lnTo>
                  <a:pt x="40396" y="20465"/>
                </a:lnTo>
                <a:cubicBezTo>
                  <a:pt x="40446" y="20499"/>
                  <a:pt x="40504" y="20515"/>
                  <a:pt x="40563" y="20515"/>
                </a:cubicBezTo>
                <a:cubicBezTo>
                  <a:pt x="40621" y="20515"/>
                  <a:pt x="40679" y="20499"/>
                  <a:pt x="40729" y="20465"/>
                </a:cubicBezTo>
                <a:lnTo>
                  <a:pt x="42998" y="19164"/>
                </a:lnTo>
                <a:cubicBezTo>
                  <a:pt x="43098" y="19098"/>
                  <a:pt x="43098" y="19031"/>
                  <a:pt x="42998" y="18964"/>
                </a:cubicBezTo>
                <a:lnTo>
                  <a:pt x="40829" y="17730"/>
                </a:lnTo>
                <a:cubicBezTo>
                  <a:pt x="40763" y="17697"/>
                  <a:pt x="40704" y="17680"/>
                  <a:pt x="40650" y="17680"/>
                </a:cubicBezTo>
                <a:close/>
                <a:moveTo>
                  <a:pt x="46217" y="18814"/>
                </a:moveTo>
                <a:cubicBezTo>
                  <a:pt x="46167" y="18814"/>
                  <a:pt x="46117" y="18831"/>
                  <a:pt x="46067" y="18864"/>
                </a:cubicBezTo>
                <a:lnTo>
                  <a:pt x="43798" y="20165"/>
                </a:lnTo>
                <a:cubicBezTo>
                  <a:pt x="43698" y="20232"/>
                  <a:pt x="43665" y="20299"/>
                  <a:pt x="43765" y="20365"/>
                </a:cubicBezTo>
                <a:lnTo>
                  <a:pt x="45933" y="21599"/>
                </a:lnTo>
                <a:cubicBezTo>
                  <a:pt x="45983" y="21633"/>
                  <a:pt x="46042" y="21650"/>
                  <a:pt x="46100" y="21650"/>
                </a:cubicBezTo>
                <a:cubicBezTo>
                  <a:pt x="46158" y="21650"/>
                  <a:pt x="46217" y="21633"/>
                  <a:pt x="46267" y="21599"/>
                </a:cubicBezTo>
                <a:lnTo>
                  <a:pt x="48535" y="20299"/>
                </a:lnTo>
                <a:cubicBezTo>
                  <a:pt x="48635" y="20232"/>
                  <a:pt x="48668" y="20165"/>
                  <a:pt x="48535" y="20098"/>
                </a:cubicBezTo>
                <a:lnTo>
                  <a:pt x="46367" y="18864"/>
                </a:lnTo>
                <a:cubicBezTo>
                  <a:pt x="46317" y="18831"/>
                  <a:pt x="46267" y="18814"/>
                  <a:pt x="46217" y="18814"/>
                </a:cubicBezTo>
                <a:close/>
                <a:moveTo>
                  <a:pt x="70951" y="18914"/>
                </a:moveTo>
                <a:cubicBezTo>
                  <a:pt x="70893" y="18914"/>
                  <a:pt x="70834" y="18931"/>
                  <a:pt x="70784" y="18964"/>
                </a:cubicBezTo>
                <a:lnTo>
                  <a:pt x="68516" y="20265"/>
                </a:lnTo>
                <a:cubicBezTo>
                  <a:pt x="68416" y="20332"/>
                  <a:pt x="68416" y="20399"/>
                  <a:pt x="68516" y="20465"/>
                </a:cubicBezTo>
                <a:lnTo>
                  <a:pt x="70684" y="21700"/>
                </a:lnTo>
                <a:cubicBezTo>
                  <a:pt x="70734" y="21733"/>
                  <a:pt x="70793" y="21750"/>
                  <a:pt x="70851" y="21750"/>
                </a:cubicBezTo>
                <a:cubicBezTo>
                  <a:pt x="70909" y="21750"/>
                  <a:pt x="70968" y="21733"/>
                  <a:pt x="71018" y="21700"/>
                </a:cubicBezTo>
                <a:lnTo>
                  <a:pt x="73286" y="20399"/>
                </a:lnTo>
                <a:cubicBezTo>
                  <a:pt x="73386" y="20332"/>
                  <a:pt x="73386" y="20265"/>
                  <a:pt x="73286" y="20198"/>
                </a:cubicBezTo>
                <a:lnTo>
                  <a:pt x="71118" y="18964"/>
                </a:lnTo>
                <a:cubicBezTo>
                  <a:pt x="71068" y="18931"/>
                  <a:pt x="71009" y="18914"/>
                  <a:pt x="70951" y="18914"/>
                </a:cubicBezTo>
                <a:close/>
                <a:moveTo>
                  <a:pt x="37360" y="19606"/>
                </a:moveTo>
                <a:cubicBezTo>
                  <a:pt x="37302" y="19606"/>
                  <a:pt x="37244" y="19615"/>
                  <a:pt x="37194" y="19631"/>
                </a:cubicBezTo>
                <a:lnTo>
                  <a:pt x="34925" y="20966"/>
                </a:lnTo>
                <a:cubicBezTo>
                  <a:pt x="34825" y="21032"/>
                  <a:pt x="34825" y="21099"/>
                  <a:pt x="34925" y="21166"/>
                </a:cubicBezTo>
                <a:lnTo>
                  <a:pt x="37060" y="22400"/>
                </a:lnTo>
                <a:cubicBezTo>
                  <a:pt x="37127" y="22433"/>
                  <a:pt x="37185" y="22450"/>
                  <a:pt x="37239" y="22450"/>
                </a:cubicBezTo>
                <a:cubicBezTo>
                  <a:pt x="37294" y="22450"/>
                  <a:pt x="37344" y="22433"/>
                  <a:pt x="37394" y="22400"/>
                </a:cubicBezTo>
                <a:lnTo>
                  <a:pt x="39695" y="21099"/>
                </a:lnTo>
                <a:cubicBezTo>
                  <a:pt x="39795" y="21032"/>
                  <a:pt x="39795" y="20932"/>
                  <a:pt x="39695" y="20899"/>
                </a:cubicBezTo>
                <a:lnTo>
                  <a:pt x="37527" y="19631"/>
                </a:lnTo>
                <a:cubicBezTo>
                  <a:pt x="37477" y="19615"/>
                  <a:pt x="37419" y="19606"/>
                  <a:pt x="37360" y="19606"/>
                </a:cubicBezTo>
                <a:close/>
                <a:moveTo>
                  <a:pt x="50570" y="19907"/>
                </a:moveTo>
                <a:cubicBezTo>
                  <a:pt x="50511" y="19907"/>
                  <a:pt x="50453" y="19915"/>
                  <a:pt x="50403" y="19932"/>
                </a:cubicBezTo>
                <a:lnTo>
                  <a:pt x="48101" y="21266"/>
                </a:lnTo>
                <a:cubicBezTo>
                  <a:pt x="48035" y="21299"/>
                  <a:pt x="48001" y="21399"/>
                  <a:pt x="48101" y="21433"/>
                </a:cubicBezTo>
                <a:lnTo>
                  <a:pt x="50303" y="22700"/>
                </a:lnTo>
                <a:cubicBezTo>
                  <a:pt x="50353" y="22717"/>
                  <a:pt x="50403" y="22725"/>
                  <a:pt x="50453" y="22725"/>
                </a:cubicBezTo>
                <a:cubicBezTo>
                  <a:pt x="50503" y="22725"/>
                  <a:pt x="50553" y="22717"/>
                  <a:pt x="50603" y="22700"/>
                </a:cubicBezTo>
                <a:lnTo>
                  <a:pt x="50636" y="22700"/>
                </a:lnTo>
                <a:lnTo>
                  <a:pt x="52905" y="21399"/>
                </a:lnTo>
                <a:cubicBezTo>
                  <a:pt x="53005" y="21333"/>
                  <a:pt x="53005" y="21233"/>
                  <a:pt x="52905" y="21199"/>
                </a:cubicBezTo>
                <a:lnTo>
                  <a:pt x="50737" y="19932"/>
                </a:lnTo>
                <a:cubicBezTo>
                  <a:pt x="50687" y="19915"/>
                  <a:pt x="50628" y="19907"/>
                  <a:pt x="50570" y="19907"/>
                </a:cubicBezTo>
                <a:close/>
                <a:moveTo>
                  <a:pt x="42928" y="20744"/>
                </a:moveTo>
                <a:cubicBezTo>
                  <a:pt x="42860" y="20744"/>
                  <a:pt x="42789" y="20760"/>
                  <a:pt x="42731" y="20799"/>
                </a:cubicBezTo>
                <a:lnTo>
                  <a:pt x="42731" y="20766"/>
                </a:lnTo>
                <a:lnTo>
                  <a:pt x="40463" y="22100"/>
                </a:lnTo>
                <a:cubicBezTo>
                  <a:pt x="40362" y="22133"/>
                  <a:pt x="40329" y="22233"/>
                  <a:pt x="40463" y="22300"/>
                </a:cubicBezTo>
                <a:lnTo>
                  <a:pt x="42631" y="23534"/>
                </a:lnTo>
                <a:cubicBezTo>
                  <a:pt x="42681" y="23568"/>
                  <a:pt x="42739" y="23584"/>
                  <a:pt x="42798" y="23584"/>
                </a:cubicBezTo>
                <a:cubicBezTo>
                  <a:pt x="42856" y="23584"/>
                  <a:pt x="42914" y="23568"/>
                  <a:pt x="42964" y="23534"/>
                </a:cubicBezTo>
                <a:lnTo>
                  <a:pt x="45233" y="22233"/>
                </a:lnTo>
                <a:cubicBezTo>
                  <a:pt x="45333" y="22167"/>
                  <a:pt x="45333" y="22066"/>
                  <a:pt x="45233" y="22033"/>
                </a:cubicBezTo>
                <a:lnTo>
                  <a:pt x="43064" y="20766"/>
                </a:lnTo>
                <a:cubicBezTo>
                  <a:pt x="43023" y="20752"/>
                  <a:pt x="42976" y="20744"/>
                  <a:pt x="42928" y="20744"/>
                </a:cubicBezTo>
                <a:close/>
                <a:moveTo>
                  <a:pt x="67615" y="20841"/>
                </a:moveTo>
                <a:cubicBezTo>
                  <a:pt x="67557" y="20841"/>
                  <a:pt x="67499" y="20849"/>
                  <a:pt x="67448" y="20866"/>
                </a:cubicBezTo>
                <a:lnTo>
                  <a:pt x="65180" y="22200"/>
                </a:lnTo>
                <a:cubicBezTo>
                  <a:pt x="65080" y="22233"/>
                  <a:pt x="65080" y="22333"/>
                  <a:pt x="65147" y="22400"/>
                </a:cubicBezTo>
                <a:lnTo>
                  <a:pt x="67348" y="23634"/>
                </a:lnTo>
                <a:cubicBezTo>
                  <a:pt x="67398" y="23668"/>
                  <a:pt x="67448" y="23684"/>
                  <a:pt x="67503" y="23684"/>
                </a:cubicBezTo>
                <a:cubicBezTo>
                  <a:pt x="67557" y="23684"/>
                  <a:pt x="67615" y="23668"/>
                  <a:pt x="67682" y="23634"/>
                </a:cubicBezTo>
                <a:lnTo>
                  <a:pt x="69950" y="22333"/>
                </a:lnTo>
                <a:cubicBezTo>
                  <a:pt x="70050" y="22267"/>
                  <a:pt x="70050" y="22167"/>
                  <a:pt x="69950" y="22133"/>
                </a:cubicBezTo>
                <a:lnTo>
                  <a:pt x="67782" y="20866"/>
                </a:lnTo>
                <a:cubicBezTo>
                  <a:pt x="67732" y="20849"/>
                  <a:pt x="67674" y="20841"/>
                  <a:pt x="67615" y="20841"/>
                </a:cubicBezTo>
                <a:close/>
                <a:moveTo>
                  <a:pt x="54206" y="17780"/>
                </a:moveTo>
                <a:cubicBezTo>
                  <a:pt x="54147" y="17780"/>
                  <a:pt x="54089" y="17797"/>
                  <a:pt x="54039" y="17830"/>
                </a:cubicBezTo>
                <a:lnTo>
                  <a:pt x="51404" y="19331"/>
                </a:lnTo>
                <a:cubicBezTo>
                  <a:pt x="51304" y="19398"/>
                  <a:pt x="51304" y="19498"/>
                  <a:pt x="51404" y="19531"/>
                </a:cubicBezTo>
                <a:lnTo>
                  <a:pt x="54206" y="21166"/>
                </a:lnTo>
                <a:cubicBezTo>
                  <a:pt x="54272" y="21199"/>
                  <a:pt x="54272" y="21299"/>
                  <a:pt x="54172" y="21333"/>
                </a:cubicBezTo>
                <a:lnTo>
                  <a:pt x="52104" y="22567"/>
                </a:lnTo>
                <a:cubicBezTo>
                  <a:pt x="52004" y="22600"/>
                  <a:pt x="51971" y="22700"/>
                  <a:pt x="52104" y="22767"/>
                </a:cubicBezTo>
                <a:lnTo>
                  <a:pt x="54272" y="24001"/>
                </a:lnTo>
                <a:cubicBezTo>
                  <a:pt x="54322" y="24018"/>
                  <a:pt x="54381" y="24026"/>
                  <a:pt x="54439" y="24026"/>
                </a:cubicBezTo>
                <a:cubicBezTo>
                  <a:pt x="54498" y="24026"/>
                  <a:pt x="54556" y="24018"/>
                  <a:pt x="54606" y="24001"/>
                </a:cubicBezTo>
                <a:lnTo>
                  <a:pt x="54573" y="24001"/>
                </a:lnTo>
                <a:lnTo>
                  <a:pt x="59676" y="21066"/>
                </a:lnTo>
                <a:cubicBezTo>
                  <a:pt x="59743" y="21032"/>
                  <a:pt x="59776" y="20932"/>
                  <a:pt x="59676" y="20866"/>
                </a:cubicBezTo>
                <a:lnTo>
                  <a:pt x="54372" y="17830"/>
                </a:lnTo>
                <a:cubicBezTo>
                  <a:pt x="54322" y="17797"/>
                  <a:pt x="54264" y="17780"/>
                  <a:pt x="54206" y="17780"/>
                </a:cubicBezTo>
                <a:close/>
                <a:moveTo>
                  <a:pt x="47234" y="21816"/>
                </a:moveTo>
                <a:cubicBezTo>
                  <a:pt x="47176" y="21816"/>
                  <a:pt x="47117" y="21833"/>
                  <a:pt x="47067" y="21866"/>
                </a:cubicBezTo>
                <a:lnTo>
                  <a:pt x="44799" y="23167"/>
                </a:lnTo>
                <a:cubicBezTo>
                  <a:pt x="44699" y="23234"/>
                  <a:pt x="44699" y="23334"/>
                  <a:pt x="44766" y="23367"/>
                </a:cubicBezTo>
                <a:lnTo>
                  <a:pt x="46934" y="24635"/>
                </a:lnTo>
                <a:cubicBezTo>
                  <a:pt x="47001" y="24652"/>
                  <a:pt x="47059" y="24660"/>
                  <a:pt x="47113" y="24660"/>
                </a:cubicBezTo>
                <a:cubicBezTo>
                  <a:pt x="47167" y="24660"/>
                  <a:pt x="47217" y="24652"/>
                  <a:pt x="47267" y="24635"/>
                </a:cubicBezTo>
                <a:lnTo>
                  <a:pt x="49569" y="23301"/>
                </a:lnTo>
                <a:cubicBezTo>
                  <a:pt x="49669" y="23234"/>
                  <a:pt x="49669" y="23167"/>
                  <a:pt x="49569" y="23101"/>
                </a:cubicBezTo>
                <a:lnTo>
                  <a:pt x="47401" y="21866"/>
                </a:lnTo>
                <a:cubicBezTo>
                  <a:pt x="47351" y="21833"/>
                  <a:pt x="47292" y="21816"/>
                  <a:pt x="47234" y="21816"/>
                </a:cubicBezTo>
                <a:close/>
                <a:moveTo>
                  <a:pt x="32557" y="22317"/>
                </a:moveTo>
                <a:cubicBezTo>
                  <a:pt x="32499" y="22317"/>
                  <a:pt x="32440" y="22333"/>
                  <a:pt x="32390" y="22367"/>
                </a:cubicBezTo>
                <a:lnTo>
                  <a:pt x="30122" y="23701"/>
                </a:lnTo>
                <a:cubicBezTo>
                  <a:pt x="30022" y="23768"/>
                  <a:pt x="29988" y="23834"/>
                  <a:pt x="30088" y="23901"/>
                </a:cubicBezTo>
                <a:lnTo>
                  <a:pt x="32323" y="25135"/>
                </a:lnTo>
                <a:cubicBezTo>
                  <a:pt x="32373" y="25152"/>
                  <a:pt x="32423" y="25160"/>
                  <a:pt x="32473" y="25160"/>
                </a:cubicBezTo>
                <a:cubicBezTo>
                  <a:pt x="32524" y="25160"/>
                  <a:pt x="32574" y="25152"/>
                  <a:pt x="32624" y="25135"/>
                </a:cubicBezTo>
                <a:lnTo>
                  <a:pt x="34925" y="23801"/>
                </a:lnTo>
                <a:cubicBezTo>
                  <a:pt x="34992" y="23734"/>
                  <a:pt x="35025" y="23668"/>
                  <a:pt x="34925" y="23601"/>
                </a:cubicBezTo>
                <a:lnTo>
                  <a:pt x="32724" y="22367"/>
                </a:lnTo>
                <a:cubicBezTo>
                  <a:pt x="32674" y="22333"/>
                  <a:pt x="32615" y="22317"/>
                  <a:pt x="32557" y="22317"/>
                </a:cubicBezTo>
                <a:close/>
                <a:moveTo>
                  <a:pt x="39571" y="22645"/>
                </a:moveTo>
                <a:cubicBezTo>
                  <a:pt x="39512" y="22645"/>
                  <a:pt x="39454" y="22661"/>
                  <a:pt x="39395" y="22700"/>
                </a:cubicBezTo>
                <a:lnTo>
                  <a:pt x="37093" y="24001"/>
                </a:lnTo>
                <a:cubicBezTo>
                  <a:pt x="36993" y="24068"/>
                  <a:pt x="36993" y="24168"/>
                  <a:pt x="37093" y="24201"/>
                </a:cubicBezTo>
                <a:lnTo>
                  <a:pt x="39262" y="25469"/>
                </a:lnTo>
                <a:cubicBezTo>
                  <a:pt x="39312" y="25486"/>
                  <a:pt x="39370" y="25494"/>
                  <a:pt x="39428" y="25494"/>
                </a:cubicBezTo>
                <a:cubicBezTo>
                  <a:pt x="39487" y="25494"/>
                  <a:pt x="39545" y="25486"/>
                  <a:pt x="39595" y="25469"/>
                </a:cubicBezTo>
                <a:lnTo>
                  <a:pt x="41897" y="24135"/>
                </a:lnTo>
                <a:cubicBezTo>
                  <a:pt x="41997" y="24068"/>
                  <a:pt x="41997" y="23968"/>
                  <a:pt x="41897" y="23934"/>
                </a:cubicBezTo>
                <a:lnTo>
                  <a:pt x="39695" y="22667"/>
                </a:lnTo>
                <a:cubicBezTo>
                  <a:pt x="39654" y="22653"/>
                  <a:pt x="39612" y="22645"/>
                  <a:pt x="39571" y="22645"/>
                </a:cubicBezTo>
                <a:close/>
                <a:moveTo>
                  <a:pt x="51204" y="23117"/>
                </a:moveTo>
                <a:cubicBezTo>
                  <a:pt x="51145" y="23117"/>
                  <a:pt x="51087" y="23134"/>
                  <a:pt x="51037" y="23167"/>
                </a:cubicBezTo>
                <a:lnTo>
                  <a:pt x="48768" y="24468"/>
                </a:lnTo>
                <a:cubicBezTo>
                  <a:pt x="48668" y="24535"/>
                  <a:pt x="48668" y="24602"/>
                  <a:pt x="48735" y="24668"/>
                </a:cubicBezTo>
                <a:lnTo>
                  <a:pt x="50903" y="25903"/>
                </a:lnTo>
                <a:cubicBezTo>
                  <a:pt x="50970" y="25936"/>
                  <a:pt x="51037" y="25953"/>
                  <a:pt x="51099" y="25953"/>
                </a:cubicBezTo>
                <a:cubicBezTo>
                  <a:pt x="51162" y="25953"/>
                  <a:pt x="51220" y="25936"/>
                  <a:pt x="51270" y="25903"/>
                </a:cubicBezTo>
                <a:lnTo>
                  <a:pt x="53539" y="24602"/>
                </a:lnTo>
                <a:cubicBezTo>
                  <a:pt x="53639" y="24535"/>
                  <a:pt x="53639" y="24468"/>
                  <a:pt x="53539" y="24401"/>
                </a:cubicBezTo>
                <a:lnTo>
                  <a:pt x="51370" y="23167"/>
                </a:lnTo>
                <a:cubicBezTo>
                  <a:pt x="51320" y="23134"/>
                  <a:pt x="51262" y="23117"/>
                  <a:pt x="51204" y="23117"/>
                </a:cubicBezTo>
                <a:close/>
                <a:moveTo>
                  <a:pt x="43928" y="23751"/>
                </a:moveTo>
                <a:cubicBezTo>
                  <a:pt x="43865" y="23751"/>
                  <a:pt x="43798" y="23768"/>
                  <a:pt x="43732" y="23801"/>
                </a:cubicBezTo>
                <a:lnTo>
                  <a:pt x="41463" y="25102"/>
                </a:lnTo>
                <a:cubicBezTo>
                  <a:pt x="41363" y="25169"/>
                  <a:pt x="41363" y="25235"/>
                  <a:pt x="41463" y="25302"/>
                </a:cubicBezTo>
                <a:lnTo>
                  <a:pt x="43631" y="26536"/>
                </a:lnTo>
                <a:cubicBezTo>
                  <a:pt x="43682" y="26570"/>
                  <a:pt x="43740" y="26586"/>
                  <a:pt x="43798" y="26586"/>
                </a:cubicBezTo>
                <a:cubicBezTo>
                  <a:pt x="43857" y="26586"/>
                  <a:pt x="43915" y="26570"/>
                  <a:pt x="43965" y="26536"/>
                </a:cubicBezTo>
                <a:lnTo>
                  <a:pt x="46267" y="25235"/>
                </a:lnTo>
                <a:cubicBezTo>
                  <a:pt x="46333" y="25169"/>
                  <a:pt x="46367" y="25102"/>
                  <a:pt x="46267" y="25035"/>
                </a:cubicBezTo>
                <a:lnTo>
                  <a:pt x="44098" y="23801"/>
                </a:lnTo>
                <a:cubicBezTo>
                  <a:pt x="44048" y="23768"/>
                  <a:pt x="43990" y="23751"/>
                  <a:pt x="43928" y="23751"/>
                </a:cubicBezTo>
                <a:close/>
                <a:moveTo>
                  <a:pt x="63579" y="23176"/>
                </a:moveTo>
                <a:cubicBezTo>
                  <a:pt x="63521" y="23176"/>
                  <a:pt x="63462" y="23184"/>
                  <a:pt x="63412" y="23201"/>
                </a:cubicBezTo>
                <a:lnTo>
                  <a:pt x="59910" y="25235"/>
                </a:lnTo>
                <a:cubicBezTo>
                  <a:pt x="59810" y="25302"/>
                  <a:pt x="59810" y="25369"/>
                  <a:pt x="59910" y="25436"/>
                </a:cubicBezTo>
                <a:lnTo>
                  <a:pt x="62111" y="26670"/>
                </a:lnTo>
                <a:cubicBezTo>
                  <a:pt x="62161" y="26703"/>
                  <a:pt x="62211" y="26720"/>
                  <a:pt x="62266" y="26720"/>
                </a:cubicBezTo>
                <a:cubicBezTo>
                  <a:pt x="62320" y="26720"/>
                  <a:pt x="62378" y="26703"/>
                  <a:pt x="62445" y="26670"/>
                </a:cubicBezTo>
                <a:lnTo>
                  <a:pt x="65947" y="24668"/>
                </a:lnTo>
                <a:cubicBezTo>
                  <a:pt x="66014" y="24602"/>
                  <a:pt x="66047" y="24502"/>
                  <a:pt x="65947" y="24468"/>
                </a:cubicBezTo>
                <a:lnTo>
                  <a:pt x="63746" y="23201"/>
                </a:lnTo>
                <a:cubicBezTo>
                  <a:pt x="63696" y="23184"/>
                  <a:pt x="63637" y="23176"/>
                  <a:pt x="63579" y="23176"/>
                </a:cubicBezTo>
                <a:close/>
                <a:moveTo>
                  <a:pt x="60443" y="21383"/>
                </a:moveTo>
                <a:cubicBezTo>
                  <a:pt x="60385" y="21383"/>
                  <a:pt x="60327" y="21399"/>
                  <a:pt x="60277" y="21433"/>
                </a:cubicBezTo>
                <a:lnTo>
                  <a:pt x="53605" y="25269"/>
                </a:lnTo>
                <a:cubicBezTo>
                  <a:pt x="53539" y="25335"/>
                  <a:pt x="53505" y="25402"/>
                  <a:pt x="53605" y="25469"/>
                </a:cubicBezTo>
                <a:lnTo>
                  <a:pt x="55807" y="26703"/>
                </a:lnTo>
                <a:cubicBezTo>
                  <a:pt x="55857" y="26736"/>
                  <a:pt x="55915" y="26753"/>
                  <a:pt x="55974" y="26753"/>
                </a:cubicBezTo>
                <a:cubicBezTo>
                  <a:pt x="56032" y="26753"/>
                  <a:pt x="56090" y="26736"/>
                  <a:pt x="56140" y="26703"/>
                </a:cubicBezTo>
                <a:lnTo>
                  <a:pt x="62778" y="22867"/>
                </a:lnTo>
                <a:cubicBezTo>
                  <a:pt x="62879" y="22800"/>
                  <a:pt x="62879" y="22734"/>
                  <a:pt x="62812" y="22667"/>
                </a:cubicBezTo>
                <a:lnTo>
                  <a:pt x="60610" y="21433"/>
                </a:lnTo>
                <a:cubicBezTo>
                  <a:pt x="60560" y="21399"/>
                  <a:pt x="60502" y="21383"/>
                  <a:pt x="60443" y="21383"/>
                </a:cubicBezTo>
                <a:close/>
                <a:moveTo>
                  <a:pt x="29255" y="24251"/>
                </a:moveTo>
                <a:cubicBezTo>
                  <a:pt x="29196" y="24251"/>
                  <a:pt x="29138" y="24268"/>
                  <a:pt x="29088" y="24301"/>
                </a:cubicBezTo>
                <a:lnTo>
                  <a:pt x="26819" y="25602"/>
                </a:lnTo>
                <a:cubicBezTo>
                  <a:pt x="26719" y="25669"/>
                  <a:pt x="26686" y="25736"/>
                  <a:pt x="26819" y="25802"/>
                </a:cubicBezTo>
                <a:lnTo>
                  <a:pt x="28954" y="27037"/>
                </a:lnTo>
                <a:cubicBezTo>
                  <a:pt x="29004" y="27070"/>
                  <a:pt x="29063" y="27087"/>
                  <a:pt x="29121" y="27087"/>
                </a:cubicBezTo>
                <a:cubicBezTo>
                  <a:pt x="29179" y="27087"/>
                  <a:pt x="29238" y="27070"/>
                  <a:pt x="29288" y="27037"/>
                </a:cubicBezTo>
                <a:lnTo>
                  <a:pt x="31590" y="25736"/>
                </a:lnTo>
                <a:cubicBezTo>
                  <a:pt x="31656" y="25669"/>
                  <a:pt x="31690" y="25602"/>
                  <a:pt x="31590" y="25536"/>
                </a:cubicBezTo>
                <a:lnTo>
                  <a:pt x="29421" y="24301"/>
                </a:lnTo>
                <a:cubicBezTo>
                  <a:pt x="29371" y="24268"/>
                  <a:pt x="29313" y="24251"/>
                  <a:pt x="29255" y="24251"/>
                </a:cubicBezTo>
                <a:close/>
                <a:moveTo>
                  <a:pt x="36243" y="24585"/>
                </a:moveTo>
                <a:cubicBezTo>
                  <a:pt x="36193" y="24585"/>
                  <a:pt x="36143" y="24602"/>
                  <a:pt x="36093" y="24635"/>
                </a:cubicBezTo>
                <a:lnTo>
                  <a:pt x="36059" y="24635"/>
                </a:lnTo>
                <a:lnTo>
                  <a:pt x="33758" y="25936"/>
                </a:lnTo>
                <a:cubicBezTo>
                  <a:pt x="33658" y="26003"/>
                  <a:pt x="33658" y="26069"/>
                  <a:pt x="33758" y="26136"/>
                </a:cubicBezTo>
                <a:lnTo>
                  <a:pt x="35926" y="27370"/>
                </a:lnTo>
                <a:cubicBezTo>
                  <a:pt x="35993" y="27404"/>
                  <a:pt x="36051" y="27420"/>
                  <a:pt x="36105" y="27420"/>
                </a:cubicBezTo>
                <a:cubicBezTo>
                  <a:pt x="36159" y="27420"/>
                  <a:pt x="36210" y="27404"/>
                  <a:pt x="36260" y="27370"/>
                </a:cubicBezTo>
                <a:lnTo>
                  <a:pt x="38561" y="26069"/>
                </a:lnTo>
                <a:cubicBezTo>
                  <a:pt x="38661" y="26003"/>
                  <a:pt x="38661" y="25936"/>
                  <a:pt x="38561" y="25869"/>
                </a:cubicBezTo>
                <a:lnTo>
                  <a:pt x="36393" y="24635"/>
                </a:lnTo>
                <a:cubicBezTo>
                  <a:pt x="36343" y="24602"/>
                  <a:pt x="36293" y="24585"/>
                  <a:pt x="36243" y="24585"/>
                </a:cubicBezTo>
                <a:close/>
                <a:moveTo>
                  <a:pt x="47868" y="25044"/>
                </a:moveTo>
                <a:cubicBezTo>
                  <a:pt x="47809" y="25044"/>
                  <a:pt x="47751" y="25052"/>
                  <a:pt x="47701" y="25069"/>
                </a:cubicBezTo>
                <a:lnTo>
                  <a:pt x="45433" y="26403"/>
                </a:lnTo>
                <a:cubicBezTo>
                  <a:pt x="45333" y="26436"/>
                  <a:pt x="45333" y="26536"/>
                  <a:pt x="45399" y="26570"/>
                </a:cubicBezTo>
                <a:lnTo>
                  <a:pt x="47601" y="27837"/>
                </a:lnTo>
                <a:cubicBezTo>
                  <a:pt x="47651" y="27871"/>
                  <a:pt x="47709" y="27887"/>
                  <a:pt x="47768" y="27887"/>
                </a:cubicBezTo>
                <a:cubicBezTo>
                  <a:pt x="47826" y="27887"/>
                  <a:pt x="47885" y="27871"/>
                  <a:pt x="47935" y="27837"/>
                </a:cubicBezTo>
                <a:lnTo>
                  <a:pt x="50203" y="26503"/>
                </a:lnTo>
                <a:cubicBezTo>
                  <a:pt x="50303" y="26470"/>
                  <a:pt x="50336" y="26370"/>
                  <a:pt x="50203" y="26336"/>
                </a:cubicBezTo>
                <a:lnTo>
                  <a:pt x="48035" y="25069"/>
                </a:lnTo>
                <a:cubicBezTo>
                  <a:pt x="47985" y="25052"/>
                  <a:pt x="47926" y="25044"/>
                  <a:pt x="47868" y="25044"/>
                </a:cubicBezTo>
                <a:close/>
                <a:moveTo>
                  <a:pt x="40547" y="25681"/>
                </a:moveTo>
                <a:cubicBezTo>
                  <a:pt x="40501" y="25681"/>
                  <a:pt x="40451" y="25689"/>
                  <a:pt x="40396" y="25702"/>
                </a:cubicBezTo>
                <a:lnTo>
                  <a:pt x="40429" y="25702"/>
                </a:lnTo>
                <a:lnTo>
                  <a:pt x="38128" y="27037"/>
                </a:lnTo>
                <a:cubicBezTo>
                  <a:pt x="38027" y="27103"/>
                  <a:pt x="38027" y="27170"/>
                  <a:pt x="38128" y="27237"/>
                </a:cubicBezTo>
                <a:lnTo>
                  <a:pt x="40296" y="28471"/>
                </a:lnTo>
                <a:cubicBezTo>
                  <a:pt x="40362" y="28504"/>
                  <a:pt x="40421" y="28521"/>
                  <a:pt x="40475" y="28521"/>
                </a:cubicBezTo>
                <a:cubicBezTo>
                  <a:pt x="40529" y="28521"/>
                  <a:pt x="40579" y="28504"/>
                  <a:pt x="40629" y="28471"/>
                </a:cubicBezTo>
                <a:lnTo>
                  <a:pt x="42931" y="27170"/>
                </a:lnTo>
                <a:cubicBezTo>
                  <a:pt x="43031" y="27103"/>
                  <a:pt x="43031" y="27003"/>
                  <a:pt x="42931" y="26970"/>
                </a:cubicBezTo>
                <a:lnTo>
                  <a:pt x="40729" y="25736"/>
                </a:lnTo>
                <a:cubicBezTo>
                  <a:pt x="40671" y="25697"/>
                  <a:pt x="40612" y="25681"/>
                  <a:pt x="40547" y="25681"/>
                </a:cubicBezTo>
                <a:close/>
                <a:moveTo>
                  <a:pt x="52771" y="25819"/>
                </a:moveTo>
                <a:cubicBezTo>
                  <a:pt x="52713" y="25819"/>
                  <a:pt x="52655" y="25836"/>
                  <a:pt x="52605" y="25869"/>
                </a:cubicBezTo>
                <a:lnTo>
                  <a:pt x="50336" y="27170"/>
                </a:lnTo>
                <a:cubicBezTo>
                  <a:pt x="50236" y="27237"/>
                  <a:pt x="50236" y="27304"/>
                  <a:pt x="50303" y="27370"/>
                </a:cubicBezTo>
                <a:lnTo>
                  <a:pt x="52504" y="28605"/>
                </a:lnTo>
                <a:cubicBezTo>
                  <a:pt x="52555" y="28638"/>
                  <a:pt x="52605" y="28655"/>
                  <a:pt x="52655" y="28655"/>
                </a:cubicBezTo>
                <a:cubicBezTo>
                  <a:pt x="52705" y="28655"/>
                  <a:pt x="52755" y="28638"/>
                  <a:pt x="52805" y="28605"/>
                </a:cubicBezTo>
                <a:lnTo>
                  <a:pt x="55106" y="27304"/>
                </a:lnTo>
                <a:cubicBezTo>
                  <a:pt x="55206" y="27237"/>
                  <a:pt x="55206" y="27170"/>
                  <a:pt x="55106" y="27103"/>
                </a:cubicBezTo>
                <a:lnTo>
                  <a:pt x="52938" y="25869"/>
                </a:lnTo>
                <a:cubicBezTo>
                  <a:pt x="52888" y="25836"/>
                  <a:pt x="52830" y="25819"/>
                  <a:pt x="52771" y="25819"/>
                </a:cubicBezTo>
                <a:close/>
                <a:moveTo>
                  <a:pt x="59022" y="25786"/>
                </a:moveTo>
                <a:cubicBezTo>
                  <a:pt x="58967" y="25786"/>
                  <a:pt x="58909" y="25802"/>
                  <a:pt x="58842" y="25836"/>
                </a:cubicBezTo>
                <a:lnTo>
                  <a:pt x="56074" y="27470"/>
                </a:lnTo>
                <a:cubicBezTo>
                  <a:pt x="55974" y="27504"/>
                  <a:pt x="55940" y="27604"/>
                  <a:pt x="56074" y="27637"/>
                </a:cubicBezTo>
                <a:lnTo>
                  <a:pt x="58242" y="28905"/>
                </a:lnTo>
                <a:cubicBezTo>
                  <a:pt x="58292" y="28921"/>
                  <a:pt x="58350" y="28930"/>
                  <a:pt x="58409" y="28930"/>
                </a:cubicBezTo>
                <a:cubicBezTo>
                  <a:pt x="58467" y="28930"/>
                  <a:pt x="58525" y="28921"/>
                  <a:pt x="58575" y="28905"/>
                </a:cubicBezTo>
                <a:lnTo>
                  <a:pt x="61377" y="27270"/>
                </a:lnTo>
                <a:cubicBezTo>
                  <a:pt x="61478" y="27237"/>
                  <a:pt x="61478" y="27137"/>
                  <a:pt x="61377" y="27103"/>
                </a:cubicBezTo>
                <a:lnTo>
                  <a:pt x="59176" y="25836"/>
                </a:lnTo>
                <a:cubicBezTo>
                  <a:pt x="59126" y="25802"/>
                  <a:pt x="59076" y="25786"/>
                  <a:pt x="59022" y="25786"/>
                </a:cubicBezTo>
                <a:close/>
                <a:moveTo>
                  <a:pt x="25898" y="26178"/>
                </a:moveTo>
                <a:cubicBezTo>
                  <a:pt x="25844" y="26178"/>
                  <a:pt x="25785" y="26186"/>
                  <a:pt x="25719" y="26203"/>
                </a:cubicBezTo>
                <a:lnTo>
                  <a:pt x="23450" y="27537"/>
                </a:lnTo>
                <a:cubicBezTo>
                  <a:pt x="23350" y="27570"/>
                  <a:pt x="23350" y="27670"/>
                  <a:pt x="23417" y="27704"/>
                </a:cubicBezTo>
                <a:lnTo>
                  <a:pt x="25652" y="28971"/>
                </a:lnTo>
                <a:cubicBezTo>
                  <a:pt x="25702" y="28988"/>
                  <a:pt x="25752" y="28996"/>
                  <a:pt x="25802" y="28996"/>
                </a:cubicBezTo>
                <a:cubicBezTo>
                  <a:pt x="25852" y="28996"/>
                  <a:pt x="25902" y="28988"/>
                  <a:pt x="25952" y="28971"/>
                </a:cubicBezTo>
                <a:lnTo>
                  <a:pt x="28254" y="27670"/>
                </a:lnTo>
                <a:cubicBezTo>
                  <a:pt x="28354" y="27604"/>
                  <a:pt x="28354" y="27504"/>
                  <a:pt x="28254" y="27470"/>
                </a:cubicBezTo>
                <a:lnTo>
                  <a:pt x="26052" y="26203"/>
                </a:lnTo>
                <a:cubicBezTo>
                  <a:pt x="26002" y="26186"/>
                  <a:pt x="25952" y="26178"/>
                  <a:pt x="25898" y="26178"/>
                </a:cubicBezTo>
                <a:close/>
                <a:moveTo>
                  <a:pt x="32881" y="26514"/>
                </a:moveTo>
                <a:cubicBezTo>
                  <a:pt x="32840" y="26514"/>
                  <a:pt x="32798" y="26523"/>
                  <a:pt x="32757" y="26536"/>
                </a:cubicBezTo>
                <a:lnTo>
                  <a:pt x="30455" y="27871"/>
                </a:lnTo>
                <a:cubicBezTo>
                  <a:pt x="30355" y="27937"/>
                  <a:pt x="30355" y="28004"/>
                  <a:pt x="30455" y="28071"/>
                </a:cubicBezTo>
                <a:lnTo>
                  <a:pt x="32624" y="29305"/>
                </a:lnTo>
                <a:cubicBezTo>
                  <a:pt x="32674" y="29338"/>
                  <a:pt x="32732" y="29355"/>
                  <a:pt x="32790" y="29355"/>
                </a:cubicBezTo>
                <a:cubicBezTo>
                  <a:pt x="32849" y="29355"/>
                  <a:pt x="32907" y="29338"/>
                  <a:pt x="32957" y="29305"/>
                </a:cubicBezTo>
                <a:lnTo>
                  <a:pt x="35225" y="28004"/>
                </a:lnTo>
                <a:cubicBezTo>
                  <a:pt x="35326" y="27937"/>
                  <a:pt x="35326" y="27871"/>
                  <a:pt x="35225" y="27804"/>
                </a:cubicBezTo>
                <a:lnTo>
                  <a:pt x="33057" y="26570"/>
                </a:lnTo>
                <a:cubicBezTo>
                  <a:pt x="32999" y="26531"/>
                  <a:pt x="32940" y="26514"/>
                  <a:pt x="32881" y="26514"/>
                </a:cubicBezTo>
                <a:close/>
                <a:moveTo>
                  <a:pt x="44553" y="26953"/>
                </a:moveTo>
                <a:cubicBezTo>
                  <a:pt x="44499" y="26953"/>
                  <a:pt x="44449" y="26970"/>
                  <a:pt x="44399" y="27003"/>
                </a:cubicBezTo>
                <a:lnTo>
                  <a:pt x="42097" y="28304"/>
                </a:lnTo>
                <a:cubicBezTo>
                  <a:pt x="42030" y="28371"/>
                  <a:pt x="41997" y="28471"/>
                  <a:pt x="42097" y="28504"/>
                </a:cubicBezTo>
                <a:lnTo>
                  <a:pt x="44265" y="29739"/>
                </a:lnTo>
                <a:cubicBezTo>
                  <a:pt x="44324" y="29778"/>
                  <a:pt x="44394" y="29794"/>
                  <a:pt x="44462" y="29794"/>
                </a:cubicBezTo>
                <a:cubicBezTo>
                  <a:pt x="44510" y="29794"/>
                  <a:pt x="44557" y="29786"/>
                  <a:pt x="44599" y="29772"/>
                </a:cubicBezTo>
                <a:lnTo>
                  <a:pt x="46867" y="28438"/>
                </a:lnTo>
                <a:cubicBezTo>
                  <a:pt x="46967" y="28371"/>
                  <a:pt x="47001" y="28304"/>
                  <a:pt x="46900" y="28238"/>
                </a:cubicBezTo>
                <a:lnTo>
                  <a:pt x="44732" y="27003"/>
                </a:lnTo>
                <a:cubicBezTo>
                  <a:pt x="44666" y="26970"/>
                  <a:pt x="44607" y="26953"/>
                  <a:pt x="44553" y="26953"/>
                </a:cubicBezTo>
                <a:close/>
                <a:moveTo>
                  <a:pt x="37260" y="27587"/>
                </a:moveTo>
                <a:cubicBezTo>
                  <a:pt x="37202" y="27587"/>
                  <a:pt x="37144" y="27604"/>
                  <a:pt x="37093" y="27637"/>
                </a:cubicBezTo>
                <a:lnTo>
                  <a:pt x="34825" y="28938"/>
                </a:lnTo>
                <a:cubicBezTo>
                  <a:pt x="34725" y="29005"/>
                  <a:pt x="34725" y="29072"/>
                  <a:pt x="34825" y="29138"/>
                </a:cubicBezTo>
                <a:lnTo>
                  <a:pt x="36993" y="30372"/>
                </a:lnTo>
                <a:cubicBezTo>
                  <a:pt x="37043" y="30406"/>
                  <a:pt x="37102" y="30422"/>
                  <a:pt x="37160" y="30422"/>
                </a:cubicBezTo>
                <a:cubicBezTo>
                  <a:pt x="37219" y="30422"/>
                  <a:pt x="37277" y="30406"/>
                  <a:pt x="37327" y="30372"/>
                </a:cubicBezTo>
                <a:lnTo>
                  <a:pt x="39595" y="29072"/>
                </a:lnTo>
                <a:cubicBezTo>
                  <a:pt x="39695" y="29005"/>
                  <a:pt x="39729" y="28938"/>
                  <a:pt x="39595" y="28871"/>
                </a:cubicBezTo>
                <a:lnTo>
                  <a:pt x="37427" y="27637"/>
                </a:lnTo>
                <a:cubicBezTo>
                  <a:pt x="37377" y="27604"/>
                  <a:pt x="37319" y="27587"/>
                  <a:pt x="37260" y="27587"/>
                </a:cubicBezTo>
                <a:close/>
                <a:moveTo>
                  <a:pt x="49436" y="27746"/>
                </a:moveTo>
                <a:cubicBezTo>
                  <a:pt x="49377" y="27746"/>
                  <a:pt x="49319" y="27754"/>
                  <a:pt x="49269" y="27771"/>
                </a:cubicBezTo>
                <a:lnTo>
                  <a:pt x="47001" y="29138"/>
                </a:lnTo>
                <a:cubicBezTo>
                  <a:pt x="46900" y="29172"/>
                  <a:pt x="46867" y="29272"/>
                  <a:pt x="47001" y="29305"/>
                </a:cubicBezTo>
                <a:lnTo>
                  <a:pt x="49169" y="30573"/>
                </a:lnTo>
                <a:cubicBezTo>
                  <a:pt x="49210" y="30586"/>
                  <a:pt x="49252" y="30594"/>
                  <a:pt x="49293" y="30594"/>
                </a:cubicBezTo>
                <a:cubicBezTo>
                  <a:pt x="49352" y="30594"/>
                  <a:pt x="49410" y="30578"/>
                  <a:pt x="49469" y="30539"/>
                </a:cubicBezTo>
                <a:lnTo>
                  <a:pt x="51771" y="29238"/>
                </a:lnTo>
                <a:cubicBezTo>
                  <a:pt x="51871" y="29172"/>
                  <a:pt x="51871" y="29072"/>
                  <a:pt x="51771" y="29038"/>
                </a:cubicBezTo>
                <a:lnTo>
                  <a:pt x="49602" y="27771"/>
                </a:lnTo>
                <a:cubicBezTo>
                  <a:pt x="49552" y="27754"/>
                  <a:pt x="49494" y="27746"/>
                  <a:pt x="49436" y="27746"/>
                </a:cubicBezTo>
                <a:close/>
                <a:moveTo>
                  <a:pt x="22583" y="28087"/>
                </a:moveTo>
                <a:cubicBezTo>
                  <a:pt x="22525" y="28087"/>
                  <a:pt x="22466" y="28104"/>
                  <a:pt x="22416" y="28138"/>
                </a:cubicBezTo>
                <a:lnTo>
                  <a:pt x="20148" y="29438"/>
                </a:lnTo>
                <a:cubicBezTo>
                  <a:pt x="20048" y="29505"/>
                  <a:pt x="20015" y="29605"/>
                  <a:pt x="20148" y="29639"/>
                </a:cubicBezTo>
                <a:lnTo>
                  <a:pt x="22283" y="30906"/>
                </a:lnTo>
                <a:cubicBezTo>
                  <a:pt x="22333" y="30923"/>
                  <a:pt x="22391" y="30931"/>
                  <a:pt x="22450" y="30931"/>
                </a:cubicBezTo>
                <a:cubicBezTo>
                  <a:pt x="22508" y="30931"/>
                  <a:pt x="22566" y="30923"/>
                  <a:pt x="22616" y="30906"/>
                </a:cubicBezTo>
                <a:lnTo>
                  <a:pt x="24918" y="29572"/>
                </a:lnTo>
                <a:cubicBezTo>
                  <a:pt x="24985" y="29539"/>
                  <a:pt x="25018" y="29438"/>
                  <a:pt x="24918" y="29372"/>
                </a:cubicBezTo>
                <a:lnTo>
                  <a:pt x="22750" y="28138"/>
                </a:lnTo>
                <a:cubicBezTo>
                  <a:pt x="22700" y="28104"/>
                  <a:pt x="22641" y="28087"/>
                  <a:pt x="22583" y="28087"/>
                </a:cubicBezTo>
                <a:close/>
                <a:moveTo>
                  <a:pt x="55173" y="28021"/>
                </a:moveTo>
                <a:cubicBezTo>
                  <a:pt x="55115" y="28021"/>
                  <a:pt x="55056" y="28037"/>
                  <a:pt x="55006" y="28071"/>
                </a:cubicBezTo>
                <a:lnTo>
                  <a:pt x="52204" y="29672"/>
                </a:lnTo>
                <a:cubicBezTo>
                  <a:pt x="52104" y="29739"/>
                  <a:pt x="52104" y="29839"/>
                  <a:pt x="52204" y="29872"/>
                </a:cubicBezTo>
                <a:lnTo>
                  <a:pt x="54372" y="31140"/>
                </a:lnTo>
                <a:cubicBezTo>
                  <a:pt x="54439" y="31156"/>
                  <a:pt x="54498" y="31165"/>
                  <a:pt x="54552" y="31165"/>
                </a:cubicBezTo>
                <a:cubicBezTo>
                  <a:pt x="54606" y="31165"/>
                  <a:pt x="54656" y="31156"/>
                  <a:pt x="54706" y="31140"/>
                </a:cubicBezTo>
                <a:lnTo>
                  <a:pt x="57508" y="29505"/>
                </a:lnTo>
                <a:cubicBezTo>
                  <a:pt x="57608" y="29438"/>
                  <a:pt x="57641" y="29372"/>
                  <a:pt x="57508" y="29305"/>
                </a:cubicBezTo>
                <a:lnTo>
                  <a:pt x="55340" y="28071"/>
                </a:lnTo>
                <a:cubicBezTo>
                  <a:pt x="55290" y="28037"/>
                  <a:pt x="55231" y="28021"/>
                  <a:pt x="55173" y="28021"/>
                </a:cubicBezTo>
                <a:close/>
                <a:moveTo>
                  <a:pt x="29588" y="28421"/>
                </a:moveTo>
                <a:cubicBezTo>
                  <a:pt x="29530" y="28421"/>
                  <a:pt x="29471" y="28438"/>
                  <a:pt x="29421" y="28471"/>
                </a:cubicBezTo>
                <a:lnTo>
                  <a:pt x="27153" y="29772"/>
                </a:lnTo>
                <a:cubicBezTo>
                  <a:pt x="27053" y="29839"/>
                  <a:pt x="27053" y="29905"/>
                  <a:pt x="27120" y="29972"/>
                </a:cubicBezTo>
                <a:lnTo>
                  <a:pt x="29288" y="31206"/>
                </a:lnTo>
                <a:cubicBezTo>
                  <a:pt x="29355" y="31240"/>
                  <a:pt x="29413" y="31256"/>
                  <a:pt x="29467" y="31256"/>
                </a:cubicBezTo>
                <a:cubicBezTo>
                  <a:pt x="29521" y="31256"/>
                  <a:pt x="29571" y="31240"/>
                  <a:pt x="29621" y="31206"/>
                </a:cubicBezTo>
                <a:lnTo>
                  <a:pt x="31923" y="29905"/>
                </a:lnTo>
                <a:cubicBezTo>
                  <a:pt x="31990" y="29839"/>
                  <a:pt x="32023" y="29772"/>
                  <a:pt x="31923" y="29705"/>
                </a:cubicBezTo>
                <a:lnTo>
                  <a:pt x="29755" y="28471"/>
                </a:lnTo>
                <a:cubicBezTo>
                  <a:pt x="29705" y="28438"/>
                  <a:pt x="29646" y="28421"/>
                  <a:pt x="29588" y="28421"/>
                </a:cubicBezTo>
                <a:close/>
                <a:moveTo>
                  <a:pt x="41217" y="28880"/>
                </a:moveTo>
                <a:cubicBezTo>
                  <a:pt x="41163" y="28880"/>
                  <a:pt x="41113" y="28888"/>
                  <a:pt x="41063" y="28905"/>
                </a:cubicBezTo>
                <a:lnTo>
                  <a:pt x="38761" y="30239"/>
                </a:lnTo>
                <a:cubicBezTo>
                  <a:pt x="38661" y="30306"/>
                  <a:pt x="38661" y="30372"/>
                  <a:pt x="38761" y="30439"/>
                </a:cubicBezTo>
                <a:lnTo>
                  <a:pt x="40963" y="31673"/>
                </a:lnTo>
                <a:cubicBezTo>
                  <a:pt x="41013" y="31707"/>
                  <a:pt x="41063" y="31723"/>
                  <a:pt x="41117" y="31723"/>
                </a:cubicBezTo>
                <a:cubicBezTo>
                  <a:pt x="41171" y="31723"/>
                  <a:pt x="41230" y="31707"/>
                  <a:pt x="41296" y="31673"/>
                </a:cubicBezTo>
                <a:lnTo>
                  <a:pt x="41263" y="31673"/>
                </a:lnTo>
                <a:lnTo>
                  <a:pt x="43531" y="30372"/>
                </a:lnTo>
                <a:cubicBezTo>
                  <a:pt x="43631" y="30306"/>
                  <a:pt x="43631" y="30206"/>
                  <a:pt x="43565" y="30172"/>
                </a:cubicBezTo>
                <a:lnTo>
                  <a:pt x="41397" y="28905"/>
                </a:lnTo>
                <a:cubicBezTo>
                  <a:pt x="41330" y="28888"/>
                  <a:pt x="41271" y="28880"/>
                  <a:pt x="41217" y="28880"/>
                </a:cubicBezTo>
                <a:close/>
                <a:moveTo>
                  <a:pt x="33897" y="29500"/>
                </a:moveTo>
                <a:cubicBezTo>
                  <a:pt x="33848" y="29500"/>
                  <a:pt x="33800" y="29510"/>
                  <a:pt x="33758" y="29539"/>
                </a:cubicBezTo>
                <a:lnTo>
                  <a:pt x="31489" y="30873"/>
                </a:lnTo>
                <a:cubicBezTo>
                  <a:pt x="31389" y="30906"/>
                  <a:pt x="31389" y="31006"/>
                  <a:pt x="31489" y="31073"/>
                </a:cubicBezTo>
                <a:lnTo>
                  <a:pt x="33658" y="32307"/>
                </a:lnTo>
                <a:cubicBezTo>
                  <a:pt x="33708" y="32341"/>
                  <a:pt x="33766" y="32357"/>
                  <a:pt x="33824" y="32357"/>
                </a:cubicBezTo>
                <a:cubicBezTo>
                  <a:pt x="33883" y="32357"/>
                  <a:pt x="33941" y="32341"/>
                  <a:pt x="33991" y="32307"/>
                </a:cubicBezTo>
                <a:lnTo>
                  <a:pt x="36260" y="31006"/>
                </a:lnTo>
                <a:cubicBezTo>
                  <a:pt x="36360" y="30940"/>
                  <a:pt x="36393" y="30839"/>
                  <a:pt x="36260" y="30806"/>
                </a:cubicBezTo>
                <a:lnTo>
                  <a:pt x="34091" y="29539"/>
                </a:lnTo>
                <a:cubicBezTo>
                  <a:pt x="34034" y="29519"/>
                  <a:pt x="33965" y="29500"/>
                  <a:pt x="33897" y="29500"/>
                </a:cubicBezTo>
                <a:close/>
                <a:moveTo>
                  <a:pt x="46087" y="29655"/>
                </a:moveTo>
                <a:cubicBezTo>
                  <a:pt x="46033" y="29655"/>
                  <a:pt x="45983" y="29672"/>
                  <a:pt x="45933" y="29705"/>
                </a:cubicBezTo>
                <a:lnTo>
                  <a:pt x="43631" y="31006"/>
                </a:lnTo>
                <a:cubicBezTo>
                  <a:pt x="43531" y="31073"/>
                  <a:pt x="43531" y="31173"/>
                  <a:pt x="43631" y="31206"/>
                </a:cubicBezTo>
                <a:lnTo>
                  <a:pt x="45833" y="32474"/>
                </a:lnTo>
                <a:cubicBezTo>
                  <a:pt x="45883" y="32491"/>
                  <a:pt x="45933" y="32499"/>
                  <a:pt x="45983" y="32499"/>
                </a:cubicBezTo>
                <a:cubicBezTo>
                  <a:pt x="46033" y="32499"/>
                  <a:pt x="46083" y="32491"/>
                  <a:pt x="46133" y="32474"/>
                </a:cubicBezTo>
                <a:lnTo>
                  <a:pt x="48435" y="31140"/>
                </a:lnTo>
                <a:cubicBezTo>
                  <a:pt x="48535" y="31073"/>
                  <a:pt x="48535" y="31006"/>
                  <a:pt x="48435" y="30940"/>
                </a:cubicBezTo>
                <a:lnTo>
                  <a:pt x="46267" y="29705"/>
                </a:lnTo>
                <a:cubicBezTo>
                  <a:pt x="46200" y="29672"/>
                  <a:pt x="46142" y="29655"/>
                  <a:pt x="46087" y="29655"/>
                </a:cubicBezTo>
                <a:close/>
                <a:moveTo>
                  <a:pt x="26252" y="30347"/>
                </a:moveTo>
                <a:cubicBezTo>
                  <a:pt x="26194" y="30347"/>
                  <a:pt x="26136" y="30356"/>
                  <a:pt x="26086" y="30372"/>
                </a:cubicBezTo>
                <a:lnTo>
                  <a:pt x="23817" y="31707"/>
                </a:lnTo>
                <a:cubicBezTo>
                  <a:pt x="23717" y="31740"/>
                  <a:pt x="23717" y="31840"/>
                  <a:pt x="23817" y="31874"/>
                </a:cubicBezTo>
                <a:lnTo>
                  <a:pt x="25986" y="33141"/>
                </a:lnTo>
                <a:cubicBezTo>
                  <a:pt x="26036" y="33158"/>
                  <a:pt x="26094" y="33166"/>
                  <a:pt x="26152" y="33166"/>
                </a:cubicBezTo>
                <a:cubicBezTo>
                  <a:pt x="26211" y="33166"/>
                  <a:pt x="26269" y="33158"/>
                  <a:pt x="26319" y="33141"/>
                </a:cubicBezTo>
                <a:lnTo>
                  <a:pt x="28587" y="31807"/>
                </a:lnTo>
                <a:cubicBezTo>
                  <a:pt x="28687" y="31773"/>
                  <a:pt x="28687" y="31673"/>
                  <a:pt x="28587" y="31640"/>
                </a:cubicBezTo>
                <a:lnTo>
                  <a:pt x="26419" y="30372"/>
                </a:lnTo>
                <a:cubicBezTo>
                  <a:pt x="26369" y="30356"/>
                  <a:pt x="26311" y="30347"/>
                  <a:pt x="26252" y="30347"/>
                </a:cubicBezTo>
                <a:close/>
                <a:moveTo>
                  <a:pt x="51324" y="30256"/>
                </a:moveTo>
                <a:cubicBezTo>
                  <a:pt x="51270" y="30256"/>
                  <a:pt x="51220" y="30272"/>
                  <a:pt x="51170" y="30306"/>
                </a:cubicBezTo>
                <a:lnTo>
                  <a:pt x="48368" y="31907"/>
                </a:lnTo>
                <a:cubicBezTo>
                  <a:pt x="48268" y="31974"/>
                  <a:pt x="48268" y="32040"/>
                  <a:pt x="48368" y="32107"/>
                </a:cubicBezTo>
                <a:lnTo>
                  <a:pt x="50536" y="33341"/>
                </a:lnTo>
                <a:cubicBezTo>
                  <a:pt x="50586" y="33375"/>
                  <a:pt x="50645" y="33391"/>
                  <a:pt x="50703" y="33391"/>
                </a:cubicBezTo>
                <a:cubicBezTo>
                  <a:pt x="50762" y="33391"/>
                  <a:pt x="50820" y="33375"/>
                  <a:pt x="50870" y="33341"/>
                </a:cubicBezTo>
                <a:lnTo>
                  <a:pt x="53672" y="31740"/>
                </a:lnTo>
                <a:cubicBezTo>
                  <a:pt x="53772" y="31673"/>
                  <a:pt x="53772" y="31607"/>
                  <a:pt x="53672" y="31540"/>
                </a:cubicBezTo>
                <a:lnTo>
                  <a:pt x="51504" y="30306"/>
                </a:lnTo>
                <a:cubicBezTo>
                  <a:pt x="51437" y="30272"/>
                  <a:pt x="51379" y="30256"/>
                  <a:pt x="51324" y="30256"/>
                </a:cubicBezTo>
                <a:close/>
                <a:moveTo>
                  <a:pt x="37894" y="30823"/>
                </a:moveTo>
                <a:cubicBezTo>
                  <a:pt x="37836" y="30823"/>
                  <a:pt x="37777" y="30839"/>
                  <a:pt x="37727" y="30873"/>
                </a:cubicBezTo>
                <a:lnTo>
                  <a:pt x="35459" y="32174"/>
                </a:lnTo>
                <a:cubicBezTo>
                  <a:pt x="35359" y="32240"/>
                  <a:pt x="35359" y="32307"/>
                  <a:pt x="35426" y="32374"/>
                </a:cubicBezTo>
                <a:lnTo>
                  <a:pt x="37594" y="33608"/>
                </a:lnTo>
                <a:cubicBezTo>
                  <a:pt x="37661" y="33641"/>
                  <a:pt x="37727" y="33658"/>
                  <a:pt x="37790" y="33658"/>
                </a:cubicBezTo>
                <a:cubicBezTo>
                  <a:pt x="37852" y="33658"/>
                  <a:pt x="37911" y="33641"/>
                  <a:pt x="37961" y="33608"/>
                </a:cubicBezTo>
                <a:lnTo>
                  <a:pt x="40229" y="32307"/>
                </a:lnTo>
                <a:cubicBezTo>
                  <a:pt x="40329" y="32240"/>
                  <a:pt x="40329" y="32174"/>
                  <a:pt x="40229" y="32107"/>
                </a:cubicBezTo>
                <a:lnTo>
                  <a:pt x="38061" y="30873"/>
                </a:lnTo>
                <a:cubicBezTo>
                  <a:pt x="38011" y="30839"/>
                  <a:pt x="37952" y="30823"/>
                  <a:pt x="37894" y="30823"/>
                </a:cubicBezTo>
                <a:close/>
                <a:moveTo>
                  <a:pt x="17796" y="30856"/>
                </a:moveTo>
                <a:cubicBezTo>
                  <a:pt x="17746" y="30856"/>
                  <a:pt x="17696" y="30873"/>
                  <a:pt x="17646" y="30906"/>
                </a:cubicBezTo>
                <a:lnTo>
                  <a:pt x="15345" y="32207"/>
                </a:lnTo>
                <a:cubicBezTo>
                  <a:pt x="15278" y="32274"/>
                  <a:pt x="15245" y="32341"/>
                  <a:pt x="15345" y="32407"/>
                </a:cubicBezTo>
                <a:lnTo>
                  <a:pt x="17513" y="33641"/>
                </a:lnTo>
                <a:cubicBezTo>
                  <a:pt x="17563" y="33675"/>
                  <a:pt x="17621" y="33691"/>
                  <a:pt x="17680" y="33691"/>
                </a:cubicBezTo>
                <a:cubicBezTo>
                  <a:pt x="17738" y="33691"/>
                  <a:pt x="17796" y="33675"/>
                  <a:pt x="17846" y="33641"/>
                </a:cubicBezTo>
                <a:lnTo>
                  <a:pt x="20115" y="32341"/>
                </a:lnTo>
                <a:cubicBezTo>
                  <a:pt x="20215" y="32274"/>
                  <a:pt x="20215" y="32207"/>
                  <a:pt x="20148" y="32140"/>
                </a:cubicBezTo>
                <a:lnTo>
                  <a:pt x="17946" y="30906"/>
                </a:lnTo>
                <a:cubicBezTo>
                  <a:pt x="17896" y="30873"/>
                  <a:pt x="17846" y="30856"/>
                  <a:pt x="17796" y="30856"/>
                </a:cubicBezTo>
                <a:close/>
                <a:moveTo>
                  <a:pt x="30589" y="31423"/>
                </a:moveTo>
                <a:cubicBezTo>
                  <a:pt x="30530" y="31423"/>
                  <a:pt x="30472" y="31440"/>
                  <a:pt x="30422" y="31473"/>
                </a:cubicBezTo>
                <a:lnTo>
                  <a:pt x="30455" y="31473"/>
                </a:lnTo>
                <a:lnTo>
                  <a:pt x="28187" y="32774"/>
                </a:lnTo>
                <a:cubicBezTo>
                  <a:pt x="28087" y="32841"/>
                  <a:pt x="28087" y="32941"/>
                  <a:pt x="28154" y="32974"/>
                </a:cubicBezTo>
                <a:lnTo>
                  <a:pt x="30355" y="34242"/>
                </a:lnTo>
                <a:cubicBezTo>
                  <a:pt x="30405" y="34259"/>
                  <a:pt x="30455" y="34267"/>
                  <a:pt x="30505" y="34267"/>
                </a:cubicBezTo>
                <a:cubicBezTo>
                  <a:pt x="30555" y="34267"/>
                  <a:pt x="30605" y="34259"/>
                  <a:pt x="30656" y="34242"/>
                </a:cubicBezTo>
                <a:lnTo>
                  <a:pt x="32957" y="32908"/>
                </a:lnTo>
                <a:cubicBezTo>
                  <a:pt x="33057" y="32874"/>
                  <a:pt x="33057" y="32774"/>
                  <a:pt x="32957" y="32707"/>
                </a:cubicBezTo>
                <a:lnTo>
                  <a:pt x="30756" y="31473"/>
                </a:lnTo>
                <a:cubicBezTo>
                  <a:pt x="30706" y="31440"/>
                  <a:pt x="30647" y="31423"/>
                  <a:pt x="30589" y="31423"/>
                </a:cubicBezTo>
                <a:close/>
                <a:moveTo>
                  <a:pt x="42731" y="31590"/>
                </a:moveTo>
                <a:cubicBezTo>
                  <a:pt x="42672" y="31590"/>
                  <a:pt x="42614" y="31607"/>
                  <a:pt x="42564" y="31640"/>
                </a:cubicBezTo>
                <a:lnTo>
                  <a:pt x="40296" y="32941"/>
                </a:lnTo>
                <a:cubicBezTo>
                  <a:pt x="40196" y="33008"/>
                  <a:pt x="40196" y="33074"/>
                  <a:pt x="40296" y="33141"/>
                </a:cubicBezTo>
                <a:lnTo>
                  <a:pt x="42497" y="34375"/>
                </a:lnTo>
                <a:cubicBezTo>
                  <a:pt x="42547" y="34409"/>
                  <a:pt x="42597" y="34425"/>
                  <a:pt x="42652" y="34425"/>
                </a:cubicBezTo>
                <a:cubicBezTo>
                  <a:pt x="42706" y="34425"/>
                  <a:pt x="42764" y="34409"/>
                  <a:pt x="42831" y="34375"/>
                </a:cubicBezTo>
                <a:lnTo>
                  <a:pt x="42798" y="34375"/>
                </a:lnTo>
                <a:lnTo>
                  <a:pt x="45099" y="33074"/>
                </a:lnTo>
                <a:cubicBezTo>
                  <a:pt x="45199" y="33008"/>
                  <a:pt x="45199" y="32941"/>
                  <a:pt x="45099" y="32874"/>
                </a:cubicBezTo>
                <a:lnTo>
                  <a:pt x="42898" y="31640"/>
                </a:lnTo>
                <a:cubicBezTo>
                  <a:pt x="42848" y="31607"/>
                  <a:pt x="42789" y="31590"/>
                  <a:pt x="42731" y="31590"/>
                </a:cubicBezTo>
                <a:close/>
                <a:moveTo>
                  <a:pt x="22917" y="32257"/>
                </a:moveTo>
                <a:cubicBezTo>
                  <a:pt x="22858" y="32257"/>
                  <a:pt x="22800" y="32274"/>
                  <a:pt x="22750" y="32307"/>
                </a:cubicBezTo>
                <a:lnTo>
                  <a:pt x="20482" y="33608"/>
                </a:lnTo>
                <a:cubicBezTo>
                  <a:pt x="20382" y="33675"/>
                  <a:pt x="20382" y="33742"/>
                  <a:pt x="20448" y="33808"/>
                </a:cubicBezTo>
                <a:lnTo>
                  <a:pt x="22616" y="35042"/>
                </a:lnTo>
                <a:cubicBezTo>
                  <a:pt x="22683" y="35076"/>
                  <a:pt x="22742" y="35092"/>
                  <a:pt x="22796" y="35092"/>
                </a:cubicBezTo>
                <a:cubicBezTo>
                  <a:pt x="22850" y="35092"/>
                  <a:pt x="22900" y="35076"/>
                  <a:pt x="22950" y="35042"/>
                </a:cubicBezTo>
                <a:lnTo>
                  <a:pt x="25252" y="33742"/>
                </a:lnTo>
                <a:cubicBezTo>
                  <a:pt x="25352" y="33675"/>
                  <a:pt x="25352" y="33608"/>
                  <a:pt x="25252" y="33541"/>
                </a:cubicBezTo>
                <a:lnTo>
                  <a:pt x="23083" y="32307"/>
                </a:lnTo>
                <a:cubicBezTo>
                  <a:pt x="23033" y="32274"/>
                  <a:pt x="22975" y="32257"/>
                  <a:pt x="22917" y="32257"/>
                </a:cubicBezTo>
                <a:close/>
                <a:moveTo>
                  <a:pt x="34558" y="32716"/>
                </a:moveTo>
                <a:cubicBezTo>
                  <a:pt x="34500" y="32716"/>
                  <a:pt x="34442" y="32724"/>
                  <a:pt x="34392" y="32741"/>
                </a:cubicBezTo>
                <a:lnTo>
                  <a:pt x="32123" y="34075"/>
                </a:lnTo>
                <a:cubicBezTo>
                  <a:pt x="32023" y="34108"/>
                  <a:pt x="32023" y="34209"/>
                  <a:pt x="32123" y="34242"/>
                </a:cubicBezTo>
                <a:lnTo>
                  <a:pt x="34291" y="35509"/>
                </a:lnTo>
                <a:cubicBezTo>
                  <a:pt x="34341" y="35543"/>
                  <a:pt x="34400" y="35559"/>
                  <a:pt x="34458" y="35559"/>
                </a:cubicBezTo>
                <a:cubicBezTo>
                  <a:pt x="34517" y="35559"/>
                  <a:pt x="34575" y="35543"/>
                  <a:pt x="34625" y="35509"/>
                </a:cubicBezTo>
                <a:lnTo>
                  <a:pt x="36893" y="34209"/>
                </a:lnTo>
                <a:cubicBezTo>
                  <a:pt x="36993" y="34142"/>
                  <a:pt x="36993" y="34042"/>
                  <a:pt x="36927" y="34008"/>
                </a:cubicBezTo>
                <a:lnTo>
                  <a:pt x="34725" y="32741"/>
                </a:lnTo>
                <a:cubicBezTo>
                  <a:pt x="34675" y="32724"/>
                  <a:pt x="34617" y="32716"/>
                  <a:pt x="34558" y="32716"/>
                </a:cubicBezTo>
                <a:close/>
                <a:moveTo>
                  <a:pt x="14477" y="32782"/>
                </a:moveTo>
                <a:cubicBezTo>
                  <a:pt x="14419" y="32782"/>
                  <a:pt x="14361" y="32791"/>
                  <a:pt x="14311" y="32808"/>
                </a:cubicBezTo>
                <a:lnTo>
                  <a:pt x="12009" y="34142"/>
                </a:lnTo>
                <a:cubicBezTo>
                  <a:pt x="11942" y="34175"/>
                  <a:pt x="11909" y="34275"/>
                  <a:pt x="12009" y="34309"/>
                </a:cubicBezTo>
                <a:lnTo>
                  <a:pt x="14177" y="35576"/>
                </a:lnTo>
                <a:cubicBezTo>
                  <a:pt x="14227" y="35593"/>
                  <a:pt x="14286" y="35601"/>
                  <a:pt x="14344" y="35601"/>
                </a:cubicBezTo>
                <a:cubicBezTo>
                  <a:pt x="14402" y="35601"/>
                  <a:pt x="14461" y="35593"/>
                  <a:pt x="14511" y="35576"/>
                </a:cubicBezTo>
                <a:lnTo>
                  <a:pt x="16779" y="34242"/>
                </a:lnTo>
                <a:cubicBezTo>
                  <a:pt x="16879" y="34209"/>
                  <a:pt x="16879" y="34108"/>
                  <a:pt x="16812" y="34075"/>
                </a:cubicBezTo>
                <a:lnTo>
                  <a:pt x="14644" y="32808"/>
                </a:lnTo>
                <a:cubicBezTo>
                  <a:pt x="14594" y="32791"/>
                  <a:pt x="14536" y="32782"/>
                  <a:pt x="14477" y="32782"/>
                </a:cubicBezTo>
                <a:close/>
                <a:moveTo>
                  <a:pt x="27257" y="33358"/>
                </a:moveTo>
                <a:cubicBezTo>
                  <a:pt x="27195" y="33358"/>
                  <a:pt x="27136" y="33375"/>
                  <a:pt x="27086" y="33408"/>
                </a:cubicBezTo>
                <a:lnTo>
                  <a:pt x="27120" y="33408"/>
                </a:lnTo>
                <a:lnTo>
                  <a:pt x="24851" y="34709"/>
                </a:lnTo>
                <a:cubicBezTo>
                  <a:pt x="24751" y="34776"/>
                  <a:pt x="24718" y="34842"/>
                  <a:pt x="24818" y="34909"/>
                </a:cubicBezTo>
                <a:lnTo>
                  <a:pt x="26986" y="36143"/>
                </a:lnTo>
                <a:cubicBezTo>
                  <a:pt x="27036" y="36177"/>
                  <a:pt x="27095" y="36193"/>
                  <a:pt x="27153" y="36193"/>
                </a:cubicBezTo>
                <a:cubicBezTo>
                  <a:pt x="27211" y="36193"/>
                  <a:pt x="27270" y="36177"/>
                  <a:pt x="27320" y="36143"/>
                </a:cubicBezTo>
                <a:lnTo>
                  <a:pt x="29588" y="34842"/>
                </a:lnTo>
                <a:cubicBezTo>
                  <a:pt x="29688" y="34776"/>
                  <a:pt x="29688" y="34709"/>
                  <a:pt x="29621" y="34642"/>
                </a:cubicBezTo>
                <a:lnTo>
                  <a:pt x="27453" y="33408"/>
                </a:lnTo>
                <a:cubicBezTo>
                  <a:pt x="27387" y="33375"/>
                  <a:pt x="27320" y="33358"/>
                  <a:pt x="27257" y="33358"/>
                </a:cubicBezTo>
                <a:close/>
                <a:moveTo>
                  <a:pt x="39428" y="33525"/>
                </a:moveTo>
                <a:cubicBezTo>
                  <a:pt x="39370" y="33525"/>
                  <a:pt x="39312" y="33541"/>
                  <a:pt x="39262" y="33575"/>
                </a:cubicBezTo>
                <a:lnTo>
                  <a:pt x="36993" y="34876"/>
                </a:lnTo>
                <a:cubicBezTo>
                  <a:pt x="36893" y="34942"/>
                  <a:pt x="36893" y="35009"/>
                  <a:pt x="36993" y="35076"/>
                </a:cubicBezTo>
                <a:lnTo>
                  <a:pt x="39162" y="36310"/>
                </a:lnTo>
                <a:cubicBezTo>
                  <a:pt x="39212" y="36343"/>
                  <a:pt x="39270" y="36360"/>
                  <a:pt x="39328" y="36360"/>
                </a:cubicBezTo>
                <a:cubicBezTo>
                  <a:pt x="39387" y="36360"/>
                  <a:pt x="39445" y="36343"/>
                  <a:pt x="39495" y="36310"/>
                </a:cubicBezTo>
                <a:lnTo>
                  <a:pt x="39495" y="36343"/>
                </a:lnTo>
                <a:lnTo>
                  <a:pt x="41763" y="35009"/>
                </a:lnTo>
                <a:cubicBezTo>
                  <a:pt x="41864" y="34942"/>
                  <a:pt x="41864" y="34876"/>
                  <a:pt x="41763" y="34809"/>
                </a:cubicBezTo>
                <a:lnTo>
                  <a:pt x="39595" y="33575"/>
                </a:lnTo>
                <a:cubicBezTo>
                  <a:pt x="39545" y="33541"/>
                  <a:pt x="39487" y="33525"/>
                  <a:pt x="39428" y="33525"/>
                </a:cubicBezTo>
                <a:close/>
                <a:moveTo>
                  <a:pt x="19581" y="34192"/>
                </a:moveTo>
                <a:cubicBezTo>
                  <a:pt x="19523" y="34192"/>
                  <a:pt x="19464" y="34209"/>
                  <a:pt x="19414" y="34242"/>
                </a:cubicBezTo>
                <a:lnTo>
                  <a:pt x="19414" y="34209"/>
                </a:lnTo>
                <a:lnTo>
                  <a:pt x="17146" y="35543"/>
                </a:lnTo>
                <a:cubicBezTo>
                  <a:pt x="17046" y="35576"/>
                  <a:pt x="17046" y="35676"/>
                  <a:pt x="17146" y="35710"/>
                </a:cubicBezTo>
                <a:lnTo>
                  <a:pt x="19314" y="36977"/>
                </a:lnTo>
                <a:cubicBezTo>
                  <a:pt x="19364" y="36994"/>
                  <a:pt x="19423" y="37002"/>
                  <a:pt x="19481" y="37002"/>
                </a:cubicBezTo>
                <a:cubicBezTo>
                  <a:pt x="19539" y="37002"/>
                  <a:pt x="19598" y="36994"/>
                  <a:pt x="19648" y="36977"/>
                </a:cubicBezTo>
                <a:lnTo>
                  <a:pt x="21916" y="35676"/>
                </a:lnTo>
                <a:cubicBezTo>
                  <a:pt x="22016" y="35610"/>
                  <a:pt x="22016" y="35543"/>
                  <a:pt x="21949" y="35476"/>
                </a:cubicBezTo>
                <a:lnTo>
                  <a:pt x="19748" y="34242"/>
                </a:lnTo>
                <a:cubicBezTo>
                  <a:pt x="19698" y="34209"/>
                  <a:pt x="19639" y="34192"/>
                  <a:pt x="19581" y="34192"/>
                </a:cubicBezTo>
                <a:close/>
                <a:moveTo>
                  <a:pt x="31256" y="34650"/>
                </a:moveTo>
                <a:cubicBezTo>
                  <a:pt x="31198" y="34650"/>
                  <a:pt x="31139" y="34659"/>
                  <a:pt x="31089" y="34676"/>
                </a:cubicBezTo>
                <a:lnTo>
                  <a:pt x="28821" y="36010"/>
                </a:lnTo>
                <a:cubicBezTo>
                  <a:pt x="28721" y="36043"/>
                  <a:pt x="28687" y="36143"/>
                  <a:pt x="28821" y="36177"/>
                </a:cubicBezTo>
                <a:lnTo>
                  <a:pt x="30989" y="37444"/>
                </a:lnTo>
                <a:cubicBezTo>
                  <a:pt x="31048" y="37483"/>
                  <a:pt x="31106" y="37499"/>
                  <a:pt x="31165" y="37499"/>
                </a:cubicBezTo>
                <a:cubicBezTo>
                  <a:pt x="31206" y="37499"/>
                  <a:pt x="31248" y="37491"/>
                  <a:pt x="31289" y="37478"/>
                </a:cubicBezTo>
                <a:lnTo>
                  <a:pt x="31323" y="37444"/>
                </a:lnTo>
                <a:lnTo>
                  <a:pt x="33591" y="36143"/>
                </a:lnTo>
                <a:cubicBezTo>
                  <a:pt x="33691" y="36077"/>
                  <a:pt x="33691" y="35976"/>
                  <a:pt x="33591" y="35943"/>
                </a:cubicBezTo>
                <a:lnTo>
                  <a:pt x="31423" y="34676"/>
                </a:lnTo>
                <a:cubicBezTo>
                  <a:pt x="31373" y="34659"/>
                  <a:pt x="31314" y="34650"/>
                  <a:pt x="31256" y="34650"/>
                </a:cubicBezTo>
                <a:close/>
                <a:moveTo>
                  <a:pt x="11142" y="34692"/>
                </a:moveTo>
                <a:cubicBezTo>
                  <a:pt x="11083" y="34692"/>
                  <a:pt x="11025" y="34709"/>
                  <a:pt x="10975" y="34742"/>
                </a:cubicBezTo>
                <a:lnTo>
                  <a:pt x="8707" y="36043"/>
                </a:lnTo>
                <a:cubicBezTo>
                  <a:pt x="8606" y="36110"/>
                  <a:pt x="8573" y="36177"/>
                  <a:pt x="8673" y="36243"/>
                </a:cubicBezTo>
                <a:lnTo>
                  <a:pt x="10875" y="37478"/>
                </a:lnTo>
                <a:cubicBezTo>
                  <a:pt x="10925" y="37511"/>
                  <a:pt x="10983" y="37528"/>
                  <a:pt x="11042" y="37528"/>
                </a:cubicBezTo>
                <a:cubicBezTo>
                  <a:pt x="11100" y="37528"/>
                  <a:pt x="11158" y="37511"/>
                  <a:pt x="11208" y="37478"/>
                </a:cubicBezTo>
                <a:lnTo>
                  <a:pt x="13477" y="36177"/>
                </a:lnTo>
                <a:cubicBezTo>
                  <a:pt x="13577" y="36110"/>
                  <a:pt x="13577" y="36043"/>
                  <a:pt x="13477" y="35976"/>
                </a:cubicBezTo>
                <a:lnTo>
                  <a:pt x="11308" y="34742"/>
                </a:lnTo>
                <a:cubicBezTo>
                  <a:pt x="11258" y="34709"/>
                  <a:pt x="11200" y="34692"/>
                  <a:pt x="11142" y="34692"/>
                </a:cubicBezTo>
                <a:close/>
                <a:moveTo>
                  <a:pt x="23944" y="35271"/>
                </a:moveTo>
                <a:cubicBezTo>
                  <a:pt x="23877" y="35271"/>
                  <a:pt x="23808" y="35290"/>
                  <a:pt x="23751" y="35309"/>
                </a:cubicBezTo>
                <a:lnTo>
                  <a:pt x="23784" y="35309"/>
                </a:lnTo>
                <a:lnTo>
                  <a:pt x="21516" y="36644"/>
                </a:lnTo>
                <a:cubicBezTo>
                  <a:pt x="21416" y="36677"/>
                  <a:pt x="21382" y="36777"/>
                  <a:pt x="21482" y="36810"/>
                </a:cubicBezTo>
                <a:lnTo>
                  <a:pt x="23651" y="38078"/>
                </a:lnTo>
                <a:cubicBezTo>
                  <a:pt x="23701" y="38095"/>
                  <a:pt x="23759" y="38103"/>
                  <a:pt x="23817" y="38103"/>
                </a:cubicBezTo>
                <a:cubicBezTo>
                  <a:pt x="23876" y="38103"/>
                  <a:pt x="23934" y="38095"/>
                  <a:pt x="23984" y="38078"/>
                </a:cubicBezTo>
                <a:lnTo>
                  <a:pt x="26252" y="36744"/>
                </a:lnTo>
                <a:cubicBezTo>
                  <a:pt x="26352" y="36710"/>
                  <a:pt x="26386" y="36610"/>
                  <a:pt x="26252" y="36544"/>
                </a:cubicBezTo>
                <a:lnTo>
                  <a:pt x="24084" y="35309"/>
                </a:lnTo>
                <a:cubicBezTo>
                  <a:pt x="24042" y="35281"/>
                  <a:pt x="23994" y="35271"/>
                  <a:pt x="23944" y="35271"/>
                </a:cubicBezTo>
                <a:close/>
                <a:moveTo>
                  <a:pt x="36093" y="35459"/>
                </a:moveTo>
                <a:cubicBezTo>
                  <a:pt x="36034" y="35459"/>
                  <a:pt x="35976" y="35476"/>
                  <a:pt x="35926" y="35509"/>
                </a:cubicBezTo>
                <a:lnTo>
                  <a:pt x="33658" y="36810"/>
                </a:lnTo>
                <a:cubicBezTo>
                  <a:pt x="33558" y="36877"/>
                  <a:pt x="33558" y="36944"/>
                  <a:pt x="33624" y="37011"/>
                </a:cubicBezTo>
                <a:lnTo>
                  <a:pt x="35826" y="38245"/>
                </a:lnTo>
                <a:cubicBezTo>
                  <a:pt x="35868" y="38273"/>
                  <a:pt x="35916" y="38283"/>
                  <a:pt x="35966" y="38283"/>
                </a:cubicBezTo>
                <a:cubicBezTo>
                  <a:pt x="36033" y="38283"/>
                  <a:pt x="36102" y="38264"/>
                  <a:pt x="36159" y="38245"/>
                </a:cubicBezTo>
                <a:lnTo>
                  <a:pt x="38428" y="36944"/>
                </a:lnTo>
                <a:cubicBezTo>
                  <a:pt x="38528" y="36877"/>
                  <a:pt x="38561" y="36777"/>
                  <a:pt x="38428" y="36744"/>
                </a:cubicBezTo>
                <a:lnTo>
                  <a:pt x="36260" y="35509"/>
                </a:lnTo>
                <a:cubicBezTo>
                  <a:pt x="36210" y="35476"/>
                  <a:pt x="36151" y="35459"/>
                  <a:pt x="36093" y="35459"/>
                </a:cubicBezTo>
                <a:close/>
                <a:moveTo>
                  <a:pt x="16245" y="36118"/>
                </a:moveTo>
                <a:cubicBezTo>
                  <a:pt x="16187" y="36118"/>
                  <a:pt x="16128" y="36127"/>
                  <a:pt x="16078" y="36143"/>
                </a:cubicBezTo>
                <a:lnTo>
                  <a:pt x="13810" y="37478"/>
                </a:lnTo>
                <a:cubicBezTo>
                  <a:pt x="13710" y="37511"/>
                  <a:pt x="13710" y="37611"/>
                  <a:pt x="13810" y="37644"/>
                </a:cubicBezTo>
                <a:lnTo>
                  <a:pt x="15978" y="38912"/>
                </a:lnTo>
                <a:cubicBezTo>
                  <a:pt x="16028" y="38929"/>
                  <a:pt x="16087" y="38937"/>
                  <a:pt x="16145" y="38937"/>
                </a:cubicBezTo>
                <a:cubicBezTo>
                  <a:pt x="16204" y="38937"/>
                  <a:pt x="16262" y="38929"/>
                  <a:pt x="16312" y="38912"/>
                </a:cubicBezTo>
                <a:lnTo>
                  <a:pt x="18580" y="37578"/>
                </a:lnTo>
                <a:cubicBezTo>
                  <a:pt x="18680" y="37544"/>
                  <a:pt x="18680" y="37444"/>
                  <a:pt x="18580" y="37411"/>
                </a:cubicBezTo>
                <a:lnTo>
                  <a:pt x="16412" y="36143"/>
                </a:lnTo>
                <a:cubicBezTo>
                  <a:pt x="16362" y="36127"/>
                  <a:pt x="16304" y="36118"/>
                  <a:pt x="16245" y="36118"/>
                </a:cubicBezTo>
                <a:close/>
                <a:moveTo>
                  <a:pt x="27920" y="36560"/>
                </a:moveTo>
                <a:cubicBezTo>
                  <a:pt x="27862" y="36560"/>
                  <a:pt x="27803" y="36577"/>
                  <a:pt x="27753" y="36610"/>
                </a:cubicBezTo>
                <a:lnTo>
                  <a:pt x="25485" y="37911"/>
                </a:lnTo>
                <a:cubicBezTo>
                  <a:pt x="25385" y="37978"/>
                  <a:pt x="25385" y="38045"/>
                  <a:pt x="25485" y="38111"/>
                </a:cubicBezTo>
                <a:lnTo>
                  <a:pt x="27653" y="39346"/>
                </a:lnTo>
                <a:cubicBezTo>
                  <a:pt x="27712" y="39385"/>
                  <a:pt x="27782" y="39401"/>
                  <a:pt x="27843" y="39401"/>
                </a:cubicBezTo>
                <a:cubicBezTo>
                  <a:pt x="27887" y="39401"/>
                  <a:pt x="27926" y="39393"/>
                  <a:pt x="27954" y="39379"/>
                </a:cubicBezTo>
                <a:lnTo>
                  <a:pt x="27987" y="39346"/>
                </a:lnTo>
                <a:lnTo>
                  <a:pt x="30255" y="38045"/>
                </a:lnTo>
                <a:cubicBezTo>
                  <a:pt x="30355" y="37978"/>
                  <a:pt x="30355" y="37911"/>
                  <a:pt x="30289" y="37844"/>
                </a:cubicBezTo>
                <a:lnTo>
                  <a:pt x="28087" y="36610"/>
                </a:lnTo>
                <a:cubicBezTo>
                  <a:pt x="28037" y="36577"/>
                  <a:pt x="27979" y="36560"/>
                  <a:pt x="27920" y="36560"/>
                </a:cubicBezTo>
                <a:close/>
                <a:moveTo>
                  <a:pt x="7839" y="36619"/>
                </a:moveTo>
                <a:cubicBezTo>
                  <a:pt x="7781" y="36619"/>
                  <a:pt x="7722" y="36627"/>
                  <a:pt x="7672" y="36644"/>
                </a:cubicBezTo>
                <a:lnTo>
                  <a:pt x="5404" y="37978"/>
                </a:lnTo>
                <a:cubicBezTo>
                  <a:pt x="5304" y="38011"/>
                  <a:pt x="5304" y="38111"/>
                  <a:pt x="5404" y="38145"/>
                </a:cubicBezTo>
                <a:lnTo>
                  <a:pt x="7539" y="39412"/>
                </a:lnTo>
                <a:cubicBezTo>
                  <a:pt x="7606" y="39446"/>
                  <a:pt x="7664" y="39462"/>
                  <a:pt x="7718" y="39462"/>
                </a:cubicBezTo>
                <a:cubicBezTo>
                  <a:pt x="7773" y="39462"/>
                  <a:pt x="7823" y="39446"/>
                  <a:pt x="7873" y="39412"/>
                </a:cubicBezTo>
                <a:lnTo>
                  <a:pt x="10174" y="38078"/>
                </a:lnTo>
                <a:cubicBezTo>
                  <a:pt x="10241" y="38045"/>
                  <a:pt x="10274" y="37945"/>
                  <a:pt x="10174" y="37911"/>
                </a:cubicBezTo>
                <a:lnTo>
                  <a:pt x="8006" y="36644"/>
                </a:lnTo>
                <a:cubicBezTo>
                  <a:pt x="7956" y="36627"/>
                  <a:pt x="7898" y="36619"/>
                  <a:pt x="7839" y="36619"/>
                </a:cubicBezTo>
                <a:close/>
                <a:moveTo>
                  <a:pt x="20603" y="37194"/>
                </a:moveTo>
                <a:cubicBezTo>
                  <a:pt x="20548" y="37194"/>
                  <a:pt x="20498" y="37211"/>
                  <a:pt x="20448" y="37244"/>
                </a:cubicBezTo>
                <a:lnTo>
                  <a:pt x="18180" y="38545"/>
                </a:lnTo>
                <a:cubicBezTo>
                  <a:pt x="18080" y="38612"/>
                  <a:pt x="18047" y="38712"/>
                  <a:pt x="18147" y="38745"/>
                </a:cubicBezTo>
                <a:lnTo>
                  <a:pt x="20315" y="40013"/>
                </a:lnTo>
                <a:cubicBezTo>
                  <a:pt x="20365" y="40029"/>
                  <a:pt x="20423" y="40038"/>
                  <a:pt x="20482" y="40038"/>
                </a:cubicBezTo>
                <a:cubicBezTo>
                  <a:pt x="20540" y="40038"/>
                  <a:pt x="20598" y="40029"/>
                  <a:pt x="20648" y="40013"/>
                </a:cubicBezTo>
                <a:lnTo>
                  <a:pt x="22917" y="38678"/>
                </a:lnTo>
                <a:cubicBezTo>
                  <a:pt x="23017" y="38645"/>
                  <a:pt x="23050" y="38545"/>
                  <a:pt x="22950" y="38478"/>
                </a:cubicBezTo>
                <a:lnTo>
                  <a:pt x="20782" y="37244"/>
                </a:lnTo>
                <a:cubicBezTo>
                  <a:pt x="20715" y="37211"/>
                  <a:pt x="20657" y="37194"/>
                  <a:pt x="20603" y="37194"/>
                </a:cubicBezTo>
                <a:close/>
                <a:moveTo>
                  <a:pt x="32778" y="37361"/>
                </a:moveTo>
                <a:cubicBezTo>
                  <a:pt x="32724" y="37361"/>
                  <a:pt x="32674" y="37377"/>
                  <a:pt x="32624" y="37411"/>
                </a:cubicBezTo>
                <a:lnTo>
                  <a:pt x="30355" y="38712"/>
                </a:lnTo>
                <a:cubicBezTo>
                  <a:pt x="30255" y="38778"/>
                  <a:pt x="30222" y="38845"/>
                  <a:pt x="30322" y="38912"/>
                </a:cubicBezTo>
                <a:lnTo>
                  <a:pt x="32490" y="40146"/>
                </a:lnTo>
                <a:cubicBezTo>
                  <a:pt x="32557" y="40179"/>
                  <a:pt x="32615" y="40196"/>
                  <a:pt x="32669" y="40196"/>
                </a:cubicBezTo>
                <a:cubicBezTo>
                  <a:pt x="32724" y="40196"/>
                  <a:pt x="32774" y="40179"/>
                  <a:pt x="32824" y="40146"/>
                </a:cubicBezTo>
                <a:lnTo>
                  <a:pt x="32824" y="40179"/>
                </a:lnTo>
                <a:lnTo>
                  <a:pt x="35092" y="38845"/>
                </a:lnTo>
                <a:cubicBezTo>
                  <a:pt x="35192" y="38812"/>
                  <a:pt x="35225" y="38712"/>
                  <a:pt x="35125" y="38678"/>
                </a:cubicBezTo>
                <a:lnTo>
                  <a:pt x="32957" y="37411"/>
                </a:lnTo>
                <a:cubicBezTo>
                  <a:pt x="32890" y="37377"/>
                  <a:pt x="32832" y="37361"/>
                  <a:pt x="32778" y="37361"/>
                </a:cubicBezTo>
                <a:close/>
                <a:moveTo>
                  <a:pt x="12926" y="38053"/>
                </a:moveTo>
                <a:cubicBezTo>
                  <a:pt x="12876" y="38053"/>
                  <a:pt x="12826" y="38061"/>
                  <a:pt x="12776" y="38078"/>
                </a:cubicBezTo>
                <a:lnTo>
                  <a:pt x="12709" y="38078"/>
                </a:lnTo>
                <a:lnTo>
                  <a:pt x="10441" y="39379"/>
                </a:lnTo>
                <a:cubicBezTo>
                  <a:pt x="10341" y="39446"/>
                  <a:pt x="10341" y="39546"/>
                  <a:pt x="10441" y="39579"/>
                </a:cubicBezTo>
                <a:lnTo>
                  <a:pt x="12643" y="40847"/>
                </a:lnTo>
                <a:cubicBezTo>
                  <a:pt x="12693" y="40863"/>
                  <a:pt x="12743" y="40872"/>
                  <a:pt x="12793" y="40872"/>
                </a:cubicBezTo>
                <a:cubicBezTo>
                  <a:pt x="12843" y="40872"/>
                  <a:pt x="12893" y="40863"/>
                  <a:pt x="12943" y="40847"/>
                </a:cubicBezTo>
                <a:lnTo>
                  <a:pt x="15245" y="39512"/>
                </a:lnTo>
                <a:cubicBezTo>
                  <a:pt x="15345" y="39446"/>
                  <a:pt x="15345" y="39379"/>
                  <a:pt x="15245" y="39312"/>
                </a:cubicBezTo>
                <a:lnTo>
                  <a:pt x="13076" y="38078"/>
                </a:lnTo>
                <a:cubicBezTo>
                  <a:pt x="13026" y="38061"/>
                  <a:pt x="12976" y="38053"/>
                  <a:pt x="12926" y="38053"/>
                </a:cubicBezTo>
                <a:close/>
                <a:moveTo>
                  <a:pt x="24585" y="38487"/>
                </a:moveTo>
                <a:cubicBezTo>
                  <a:pt x="24526" y="38487"/>
                  <a:pt x="24468" y="38495"/>
                  <a:pt x="24418" y="38512"/>
                </a:cubicBezTo>
                <a:lnTo>
                  <a:pt x="22116" y="39846"/>
                </a:lnTo>
                <a:cubicBezTo>
                  <a:pt x="22049" y="39879"/>
                  <a:pt x="22016" y="39979"/>
                  <a:pt x="22116" y="40013"/>
                </a:cubicBezTo>
                <a:lnTo>
                  <a:pt x="24318" y="41280"/>
                </a:lnTo>
                <a:cubicBezTo>
                  <a:pt x="24368" y="41314"/>
                  <a:pt x="24418" y="41330"/>
                  <a:pt x="24472" y="41330"/>
                </a:cubicBezTo>
                <a:cubicBezTo>
                  <a:pt x="24526" y="41330"/>
                  <a:pt x="24585" y="41314"/>
                  <a:pt x="24651" y="41280"/>
                </a:cubicBezTo>
                <a:lnTo>
                  <a:pt x="26920" y="39979"/>
                </a:lnTo>
                <a:cubicBezTo>
                  <a:pt x="27020" y="39913"/>
                  <a:pt x="27020" y="39813"/>
                  <a:pt x="26920" y="39779"/>
                </a:cubicBezTo>
                <a:lnTo>
                  <a:pt x="24751" y="38512"/>
                </a:lnTo>
                <a:cubicBezTo>
                  <a:pt x="24701" y="38495"/>
                  <a:pt x="24643" y="38487"/>
                  <a:pt x="24585" y="38487"/>
                </a:cubicBezTo>
                <a:close/>
                <a:moveTo>
                  <a:pt x="17279" y="39129"/>
                </a:moveTo>
                <a:cubicBezTo>
                  <a:pt x="17221" y="39129"/>
                  <a:pt x="17163" y="39145"/>
                  <a:pt x="17113" y="39179"/>
                </a:cubicBezTo>
                <a:lnTo>
                  <a:pt x="14844" y="40480"/>
                </a:lnTo>
                <a:cubicBezTo>
                  <a:pt x="14744" y="40546"/>
                  <a:pt x="14711" y="40613"/>
                  <a:pt x="14844" y="40680"/>
                </a:cubicBezTo>
                <a:lnTo>
                  <a:pt x="17012" y="41914"/>
                </a:lnTo>
                <a:cubicBezTo>
                  <a:pt x="17062" y="41947"/>
                  <a:pt x="17121" y="41964"/>
                  <a:pt x="17179" y="41964"/>
                </a:cubicBezTo>
                <a:cubicBezTo>
                  <a:pt x="17238" y="41964"/>
                  <a:pt x="17296" y="41947"/>
                  <a:pt x="17346" y="41914"/>
                </a:cubicBezTo>
                <a:lnTo>
                  <a:pt x="19614" y="40613"/>
                </a:lnTo>
                <a:cubicBezTo>
                  <a:pt x="19714" y="40546"/>
                  <a:pt x="19714" y="40480"/>
                  <a:pt x="19648" y="40413"/>
                </a:cubicBezTo>
                <a:lnTo>
                  <a:pt x="17446" y="39179"/>
                </a:lnTo>
                <a:cubicBezTo>
                  <a:pt x="17396" y="39145"/>
                  <a:pt x="17338" y="39129"/>
                  <a:pt x="17279" y="39129"/>
                </a:cubicBezTo>
                <a:close/>
                <a:moveTo>
                  <a:pt x="29442" y="39262"/>
                </a:moveTo>
                <a:cubicBezTo>
                  <a:pt x="29388" y="39262"/>
                  <a:pt x="29338" y="39279"/>
                  <a:pt x="29288" y="39312"/>
                </a:cubicBezTo>
                <a:lnTo>
                  <a:pt x="26986" y="40646"/>
                </a:lnTo>
                <a:cubicBezTo>
                  <a:pt x="26886" y="40680"/>
                  <a:pt x="26886" y="40780"/>
                  <a:pt x="26986" y="40813"/>
                </a:cubicBezTo>
                <a:lnTo>
                  <a:pt x="29188" y="42081"/>
                </a:lnTo>
                <a:cubicBezTo>
                  <a:pt x="29238" y="42097"/>
                  <a:pt x="29288" y="42106"/>
                  <a:pt x="29342" y="42106"/>
                </a:cubicBezTo>
                <a:cubicBezTo>
                  <a:pt x="29396" y="42106"/>
                  <a:pt x="29455" y="42097"/>
                  <a:pt x="29521" y="42081"/>
                </a:cubicBezTo>
                <a:lnTo>
                  <a:pt x="31790" y="40747"/>
                </a:lnTo>
                <a:cubicBezTo>
                  <a:pt x="31890" y="40713"/>
                  <a:pt x="31890" y="40613"/>
                  <a:pt x="31790" y="40580"/>
                </a:cubicBezTo>
                <a:lnTo>
                  <a:pt x="29621" y="39312"/>
                </a:lnTo>
                <a:cubicBezTo>
                  <a:pt x="29555" y="39279"/>
                  <a:pt x="29496" y="39262"/>
                  <a:pt x="29442" y="39262"/>
                </a:cubicBezTo>
                <a:close/>
                <a:moveTo>
                  <a:pt x="3069" y="39362"/>
                </a:moveTo>
                <a:cubicBezTo>
                  <a:pt x="3011" y="39362"/>
                  <a:pt x="2952" y="39379"/>
                  <a:pt x="2902" y="39412"/>
                </a:cubicBezTo>
                <a:lnTo>
                  <a:pt x="100" y="41013"/>
                </a:lnTo>
                <a:cubicBezTo>
                  <a:pt x="0" y="41080"/>
                  <a:pt x="0" y="41180"/>
                  <a:pt x="100" y="41214"/>
                </a:cubicBezTo>
                <a:lnTo>
                  <a:pt x="2269" y="42481"/>
                </a:lnTo>
                <a:cubicBezTo>
                  <a:pt x="2319" y="42498"/>
                  <a:pt x="2377" y="42506"/>
                  <a:pt x="2435" y="42506"/>
                </a:cubicBezTo>
                <a:cubicBezTo>
                  <a:pt x="2494" y="42506"/>
                  <a:pt x="2552" y="42498"/>
                  <a:pt x="2602" y="42481"/>
                </a:cubicBezTo>
                <a:lnTo>
                  <a:pt x="5404" y="40847"/>
                </a:lnTo>
                <a:cubicBezTo>
                  <a:pt x="5438" y="40813"/>
                  <a:pt x="5471" y="40747"/>
                  <a:pt x="5371" y="40680"/>
                </a:cubicBezTo>
                <a:lnTo>
                  <a:pt x="5404" y="40646"/>
                </a:lnTo>
                <a:lnTo>
                  <a:pt x="3236" y="39412"/>
                </a:lnTo>
                <a:cubicBezTo>
                  <a:pt x="3186" y="39379"/>
                  <a:pt x="3128" y="39362"/>
                  <a:pt x="3069" y="39362"/>
                </a:cubicBezTo>
                <a:close/>
                <a:moveTo>
                  <a:pt x="9590" y="39963"/>
                </a:moveTo>
                <a:cubicBezTo>
                  <a:pt x="9540" y="39963"/>
                  <a:pt x="9490" y="39979"/>
                  <a:pt x="9440" y="40013"/>
                </a:cubicBezTo>
                <a:lnTo>
                  <a:pt x="9407" y="40013"/>
                </a:lnTo>
                <a:lnTo>
                  <a:pt x="7139" y="41314"/>
                </a:lnTo>
                <a:cubicBezTo>
                  <a:pt x="7039" y="41380"/>
                  <a:pt x="7039" y="41447"/>
                  <a:pt x="7139" y="41514"/>
                </a:cubicBezTo>
                <a:lnTo>
                  <a:pt x="9307" y="42748"/>
                </a:lnTo>
                <a:cubicBezTo>
                  <a:pt x="9357" y="42781"/>
                  <a:pt x="9415" y="42798"/>
                  <a:pt x="9474" y="42798"/>
                </a:cubicBezTo>
                <a:cubicBezTo>
                  <a:pt x="9532" y="42798"/>
                  <a:pt x="9590" y="42781"/>
                  <a:pt x="9641" y="42748"/>
                </a:cubicBezTo>
                <a:lnTo>
                  <a:pt x="11909" y="41447"/>
                </a:lnTo>
                <a:cubicBezTo>
                  <a:pt x="12009" y="41380"/>
                  <a:pt x="12009" y="41314"/>
                  <a:pt x="11909" y="41247"/>
                </a:cubicBezTo>
                <a:lnTo>
                  <a:pt x="9741" y="40013"/>
                </a:lnTo>
                <a:cubicBezTo>
                  <a:pt x="9691" y="39979"/>
                  <a:pt x="9641" y="39963"/>
                  <a:pt x="9590" y="39963"/>
                </a:cubicBezTo>
                <a:close/>
                <a:moveTo>
                  <a:pt x="21249" y="40430"/>
                </a:moveTo>
                <a:cubicBezTo>
                  <a:pt x="21190" y="40430"/>
                  <a:pt x="21132" y="40446"/>
                  <a:pt x="21082" y="40480"/>
                </a:cubicBezTo>
                <a:lnTo>
                  <a:pt x="18814" y="41781"/>
                </a:lnTo>
                <a:cubicBezTo>
                  <a:pt x="18714" y="41847"/>
                  <a:pt x="18680" y="41914"/>
                  <a:pt x="18814" y="41981"/>
                </a:cubicBezTo>
                <a:lnTo>
                  <a:pt x="20982" y="43215"/>
                </a:lnTo>
                <a:cubicBezTo>
                  <a:pt x="21032" y="43248"/>
                  <a:pt x="21090" y="43265"/>
                  <a:pt x="21149" y="43265"/>
                </a:cubicBezTo>
                <a:cubicBezTo>
                  <a:pt x="21207" y="43265"/>
                  <a:pt x="21265" y="43248"/>
                  <a:pt x="21316" y="43215"/>
                </a:cubicBezTo>
                <a:lnTo>
                  <a:pt x="23584" y="41914"/>
                </a:lnTo>
                <a:cubicBezTo>
                  <a:pt x="23684" y="41847"/>
                  <a:pt x="23684" y="41781"/>
                  <a:pt x="23584" y="41714"/>
                </a:cubicBezTo>
                <a:lnTo>
                  <a:pt x="21416" y="40480"/>
                </a:lnTo>
                <a:cubicBezTo>
                  <a:pt x="21366" y="40446"/>
                  <a:pt x="21307" y="40430"/>
                  <a:pt x="21249" y="40430"/>
                </a:cubicBezTo>
                <a:close/>
                <a:moveTo>
                  <a:pt x="13898" y="41055"/>
                </a:moveTo>
                <a:cubicBezTo>
                  <a:pt x="13844" y="41055"/>
                  <a:pt x="13793" y="41063"/>
                  <a:pt x="13743" y="41080"/>
                </a:cubicBezTo>
                <a:lnTo>
                  <a:pt x="11509" y="42414"/>
                </a:lnTo>
                <a:cubicBezTo>
                  <a:pt x="11408" y="42448"/>
                  <a:pt x="11375" y="42548"/>
                  <a:pt x="11475" y="42581"/>
                </a:cubicBezTo>
                <a:lnTo>
                  <a:pt x="13643" y="43849"/>
                </a:lnTo>
                <a:cubicBezTo>
                  <a:pt x="13693" y="43882"/>
                  <a:pt x="13743" y="43899"/>
                  <a:pt x="13793" y="43899"/>
                </a:cubicBezTo>
                <a:cubicBezTo>
                  <a:pt x="13844" y="43899"/>
                  <a:pt x="13894" y="43882"/>
                  <a:pt x="13944" y="43849"/>
                </a:cubicBezTo>
                <a:lnTo>
                  <a:pt x="16245" y="42548"/>
                </a:lnTo>
                <a:cubicBezTo>
                  <a:pt x="16345" y="42481"/>
                  <a:pt x="16345" y="42381"/>
                  <a:pt x="16245" y="42348"/>
                </a:cubicBezTo>
                <a:lnTo>
                  <a:pt x="14077" y="41080"/>
                </a:lnTo>
                <a:cubicBezTo>
                  <a:pt x="14010" y="41063"/>
                  <a:pt x="13952" y="41055"/>
                  <a:pt x="13898" y="41055"/>
                </a:cubicBezTo>
                <a:close/>
                <a:moveTo>
                  <a:pt x="26152" y="41189"/>
                </a:moveTo>
                <a:cubicBezTo>
                  <a:pt x="26094" y="41189"/>
                  <a:pt x="26036" y="41197"/>
                  <a:pt x="25986" y="41214"/>
                </a:cubicBezTo>
                <a:lnTo>
                  <a:pt x="23717" y="42548"/>
                </a:lnTo>
                <a:cubicBezTo>
                  <a:pt x="23617" y="42581"/>
                  <a:pt x="23617" y="42681"/>
                  <a:pt x="23717" y="42715"/>
                </a:cubicBezTo>
                <a:lnTo>
                  <a:pt x="25885" y="43982"/>
                </a:lnTo>
                <a:cubicBezTo>
                  <a:pt x="25935" y="43999"/>
                  <a:pt x="25986" y="44007"/>
                  <a:pt x="26036" y="44007"/>
                </a:cubicBezTo>
                <a:cubicBezTo>
                  <a:pt x="26086" y="44007"/>
                  <a:pt x="26136" y="43999"/>
                  <a:pt x="26186" y="43982"/>
                </a:cubicBezTo>
                <a:lnTo>
                  <a:pt x="26219" y="43982"/>
                </a:lnTo>
                <a:lnTo>
                  <a:pt x="28487" y="42648"/>
                </a:lnTo>
                <a:cubicBezTo>
                  <a:pt x="28587" y="42615"/>
                  <a:pt x="28587" y="42514"/>
                  <a:pt x="28521" y="42481"/>
                </a:cubicBezTo>
                <a:lnTo>
                  <a:pt x="26319" y="41214"/>
                </a:lnTo>
                <a:cubicBezTo>
                  <a:pt x="26269" y="41197"/>
                  <a:pt x="26211" y="41189"/>
                  <a:pt x="26152" y="41189"/>
                </a:cubicBezTo>
                <a:close/>
                <a:moveTo>
                  <a:pt x="6305" y="41856"/>
                </a:moveTo>
                <a:cubicBezTo>
                  <a:pt x="6246" y="41856"/>
                  <a:pt x="6188" y="41864"/>
                  <a:pt x="6138" y="41881"/>
                </a:cubicBezTo>
                <a:lnTo>
                  <a:pt x="3870" y="43215"/>
                </a:lnTo>
                <a:cubicBezTo>
                  <a:pt x="3770" y="43282"/>
                  <a:pt x="3770" y="43348"/>
                  <a:pt x="3870" y="43415"/>
                </a:cubicBezTo>
                <a:lnTo>
                  <a:pt x="6038" y="44649"/>
                </a:lnTo>
                <a:cubicBezTo>
                  <a:pt x="6088" y="44683"/>
                  <a:pt x="6146" y="44699"/>
                  <a:pt x="6205" y="44699"/>
                </a:cubicBezTo>
                <a:cubicBezTo>
                  <a:pt x="6263" y="44699"/>
                  <a:pt x="6321" y="44683"/>
                  <a:pt x="6372" y="44649"/>
                </a:cubicBezTo>
                <a:lnTo>
                  <a:pt x="8640" y="43348"/>
                </a:lnTo>
                <a:cubicBezTo>
                  <a:pt x="8707" y="43315"/>
                  <a:pt x="8707" y="43215"/>
                  <a:pt x="8606" y="43182"/>
                </a:cubicBezTo>
                <a:lnTo>
                  <a:pt x="8640" y="43148"/>
                </a:lnTo>
                <a:lnTo>
                  <a:pt x="6472" y="41881"/>
                </a:lnTo>
                <a:cubicBezTo>
                  <a:pt x="6422" y="41864"/>
                  <a:pt x="6363" y="41856"/>
                  <a:pt x="6305" y="41856"/>
                </a:cubicBezTo>
                <a:close/>
                <a:moveTo>
                  <a:pt x="47468" y="32482"/>
                </a:moveTo>
                <a:cubicBezTo>
                  <a:pt x="47409" y="32482"/>
                  <a:pt x="47351" y="32491"/>
                  <a:pt x="47301" y="32507"/>
                </a:cubicBezTo>
                <a:lnTo>
                  <a:pt x="28554" y="43348"/>
                </a:lnTo>
                <a:cubicBezTo>
                  <a:pt x="28454" y="43415"/>
                  <a:pt x="28421" y="43515"/>
                  <a:pt x="28554" y="43549"/>
                </a:cubicBezTo>
                <a:lnTo>
                  <a:pt x="30722" y="44816"/>
                </a:lnTo>
                <a:cubicBezTo>
                  <a:pt x="30772" y="44833"/>
                  <a:pt x="30831" y="44841"/>
                  <a:pt x="30889" y="44841"/>
                </a:cubicBezTo>
                <a:cubicBezTo>
                  <a:pt x="30947" y="44841"/>
                  <a:pt x="31006" y="44833"/>
                  <a:pt x="31056" y="44816"/>
                </a:cubicBezTo>
                <a:lnTo>
                  <a:pt x="49803" y="33975"/>
                </a:lnTo>
                <a:cubicBezTo>
                  <a:pt x="49903" y="33908"/>
                  <a:pt x="49936" y="33808"/>
                  <a:pt x="49803" y="33775"/>
                </a:cubicBezTo>
                <a:lnTo>
                  <a:pt x="47634" y="32507"/>
                </a:lnTo>
                <a:cubicBezTo>
                  <a:pt x="47584" y="32491"/>
                  <a:pt x="47526" y="32482"/>
                  <a:pt x="47468" y="32482"/>
                </a:cubicBezTo>
                <a:close/>
                <a:moveTo>
                  <a:pt x="17880" y="42356"/>
                </a:moveTo>
                <a:cubicBezTo>
                  <a:pt x="17821" y="42356"/>
                  <a:pt x="17763" y="42364"/>
                  <a:pt x="17713" y="42381"/>
                </a:cubicBezTo>
                <a:lnTo>
                  <a:pt x="15445" y="43715"/>
                </a:lnTo>
                <a:cubicBezTo>
                  <a:pt x="15345" y="43749"/>
                  <a:pt x="15345" y="43849"/>
                  <a:pt x="15411" y="43882"/>
                </a:cubicBezTo>
                <a:lnTo>
                  <a:pt x="17613" y="45150"/>
                </a:lnTo>
                <a:cubicBezTo>
                  <a:pt x="17663" y="45166"/>
                  <a:pt x="17721" y="45175"/>
                  <a:pt x="17780" y="45175"/>
                </a:cubicBezTo>
                <a:cubicBezTo>
                  <a:pt x="17838" y="45175"/>
                  <a:pt x="17896" y="45166"/>
                  <a:pt x="17946" y="45150"/>
                </a:cubicBezTo>
                <a:lnTo>
                  <a:pt x="20215" y="43815"/>
                </a:lnTo>
                <a:cubicBezTo>
                  <a:pt x="20315" y="43782"/>
                  <a:pt x="20348" y="43682"/>
                  <a:pt x="20215" y="43649"/>
                </a:cubicBezTo>
                <a:lnTo>
                  <a:pt x="18047" y="42381"/>
                </a:lnTo>
                <a:cubicBezTo>
                  <a:pt x="17996" y="42364"/>
                  <a:pt x="17938" y="42356"/>
                  <a:pt x="17880" y="42356"/>
                </a:cubicBezTo>
                <a:close/>
                <a:moveTo>
                  <a:pt x="22750" y="43123"/>
                </a:moveTo>
                <a:cubicBezTo>
                  <a:pt x="22692" y="43123"/>
                  <a:pt x="22633" y="43132"/>
                  <a:pt x="22583" y="43148"/>
                </a:cubicBezTo>
                <a:lnTo>
                  <a:pt x="20315" y="44483"/>
                </a:lnTo>
                <a:cubicBezTo>
                  <a:pt x="20215" y="44516"/>
                  <a:pt x="20215" y="44616"/>
                  <a:pt x="20315" y="44683"/>
                </a:cubicBezTo>
                <a:lnTo>
                  <a:pt x="22483" y="45917"/>
                </a:lnTo>
                <a:cubicBezTo>
                  <a:pt x="22533" y="45950"/>
                  <a:pt x="22600" y="45967"/>
                  <a:pt x="22666" y="45967"/>
                </a:cubicBezTo>
                <a:cubicBezTo>
                  <a:pt x="22733" y="45967"/>
                  <a:pt x="22800" y="45950"/>
                  <a:pt x="22850" y="45917"/>
                </a:cubicBezTo>
                <a:lnTo>
                  <a:pt x="22817" y="45917"/>
                </a:lnTo>
                <a:lnTo>
                  <a:pt x="25085" y="44616"/>
                </a:lnTo>
                <a:cubicBezTo>
                  <a:pt x="25185" y="44549"/>
                  <a:pt x="25185" y="44449"/>
                  <a:pt x="25118" y="44416"/>
                </a:cubicBezTo>
                <a:lnTo>
                  <a:pt x="22917" y="43148"/>
                </a:lnTo>
                <a:cubicBezTo>
                  <a:pt x="22867" y="43132"/>
                  <a:pt x="22808" y="43123"/>
                  <a:pt x="22750" y="43123"/>
                </a:cubicBezTo>
                <a:close/>
                <a:moveTo>
                  <a:pt x="10641" y="42956"/>
                </a:moveTo>
                <a:cubicBezTo>
                  <a:pt x="10583" y="42956"/>
                  <a:pt x="10524" y="42965"/>
                  <a:pt x="10474" y="42981"/>
                </a:cubicBezTo>
                <a:lnTo>
                  <a:pt x="6972" y="45016"/>
                </a:lnTo>
                <a:cubicBezTo>
                  <a:pt x="6872" y="45050"/>
                  <a:pt x="6872" y="45150"/>
                  <a:pt x="6972" y="45183"/>
                </a:cubicBezTo>
                <a:lnTo>
                  <a:pt x="9174" y="46451"/>
                </a:lnTo>
                <a:cubicBezTo>
                  <a:pt x="9224" y="46484"/>
                  <a:pt x="9274" y="46501"/>
                  <a:pt x="9328" y="46501"/>
                </a:cubicBezTo>
                <a:cubicBezTo>
                  <a:pt x="9382" y="46501"/>
                  <a:pt x="9440" y="46484"/>
                  <a:pt x="9507" y="46451"/>
                </a:cubicBezTo>
                <a:lnTo>
                  <a:pt x="13010" y="44416"/>
                </a:lnTo>
                <a:cubicBezTo>
                  <a:pt x="13043" y="44382"/>
                  <a:pt x="13043" y="44316"/>
                  <a:pt x="12976" y="44249"/>
                </a:cubicBezTo>
                <a:lnTo>
                  <a:pt x="13010" y="44249"/>
                </a:lnTo>
                <a:lnTo>
                  <a:pt x="10808" y="42981"/>
                </a:lnTo>
                <a:cubicBezTo>
                  <a:pt x="10758" y="42965"/>
                  <a:pt x="10700" y="42956"/>
                  <a:pt x="10641" y="42956"/>
                </a:cubicBezTo>
                <a:close/>
                <a:moveTo>
                  <a:pt x="27674" y="43899"/>
                </a:moveTo>
                <a:cubicBezTo>
                  <a:pt x="27620" y="43899"/>
                  <a:pt x="27570" y="43915"/>
                  <a:pt x="27520" y="43949"/>
                </a:cubicBezTo>
                <a:lnTo>
                  <a:pt x="24718" y="45550"/>
                </a:lnTo>
                <a:cubicBezTo>
                  <a:pt x="24618" y="45617"/>
                  <a:pt x="24585" y="45717"/>
                  <a:pt x="24718" y="45750"/>
                </a:cubicBezTo>
                <a:lnTo>
                  <a:pt x="26886" y="47018"/>
                </a:lnTo>
                <a:cubicBezTo>
                  <a:pt x="26936" y="47034"/>
                  <a:pt x="26995" y="47043"/>
                  <a:pt x="27053" y="47043"/>
                </a:cubicBezTo>
                <a:cubicBezTo>
                  <a:pt x="27111" y="47043"/>
                  <a:pt x="27170" y="47034"/>
                  <a:pt x="27220" y="47018"/>
                </a:cubicBezTo>
                <a:lnTo>
                  <a:pt x="30022" y="45383"/>
                </a:lnTo>
                <a:cubicBezTo>
                  <a:pt x="30122" y="45316"/>
                  <a:pt x="30122" y="45250"/>
                  <a:pt x="30022" y="45183"/>
                </a:cubicBezTo>
                <a:lnTo>
                  <a:pt x="27854" y="43949"/>
                </a:lnTo>
                <a:cubicBezTo>
                  <a:pt x="27787" y="43915"/>
                  <a:pt x="27728" y="43899"/>
                  <a:pt x="27674" y="43899"/>
                </a:cubicBezTo>
                <a:close/>
                <a:moveTo>
                  <a:pt x="19414" y="45058"/>
                </a:moveTo>
                <a:cubicBezTo>
                  <a:pt x="19356" y="45058"/>
                  <a:pt x="19297" y="45066"/>
                  <a:pt x="19247" y="45083"/>
                </a:cubicBezTo>
                <a:lnTo>
                  <a:pt x="16979" y="46417"/>
                </a:lnTo>
                <a:cubicBezTo>
                  <a:pt x="16879" y="46451"/>
                  <a:pt x="16846" y="46551"/>
                  <a:pt x="16946" y="46584"/>
                </a:cubicBezTo>
                <a:lnTo>
                  <a:pt x="19147" y="47852"/>
                </a:lnTo>
                <a:cubicBezTo>
                  <a:pt x="19197" y="47868"/>
                  <a:pt x="19256" y="47877"/>
                  <a:pt x="19314" y="47877"/>
                </a:cubicBezTo>
                <a:cubicBezTo>
                  <a:pt x="19372" y="47877"/>
                  <a:pt x="19431" y="47868"/>
                  <a:pt x="19481" y="47852"/>
                </a:cubicBezTo>
                <a:lnTo>
                  <a:pt x="21749" y="46551"/>
                </a:lnTo>
                <a:cubicBezTo>
                  <a:pt x="21849" y="46484"/>
                  <a:pt x="21849" y="46384"/>
                  <a:pt x="21749" y="46351"/>
                </a:cubicBezTo>
                <a:lnTo>
                  <a:pt x="19581" y="45083"/>
                </a:lnTo>
                <a:cubicBezTo>
                  <a:pt x="19531" y="45066"/>
                  <a:pt x="19473" y="45058"/>
                  <a:pt x="19414" y="45058"/>
                </a:cubicBezTo>
                <a:close/>
                <a:moveTo>
                  <a:pt x="14644" y="44232"/>
                </a:moveTo>
                <a:cubicBezTo>
                  <a:pt x="14586" y="44232"/>
                  <a:pt x="14527" y="44249"/>
                  <a:pt x="14477" y="44282"/>
                </a:cubicBezTo>
                <a:lnTo>
                  <a:pt x="10108" y="46784"/>
                </a:lnTo>
                <a:cubicBezTo>
                  <a:pt x="10007" y="46851"/>
                  <a:pt x="10007" y="46951"/>
                  <a:pt x="10074" y="46984"/>
                </a:cubicBezTo>
                <a:lnTo>
                  <a:pt x="12242" y="48252"/>
                </a:lnTo>
                <a:cubicBezTo>
                  <a:pt x="12292" y="48269"/>
                  <a:pt x="12351" y="48277"/>
                  <a:pt x="12409" y="48277"/>
                </a:cubicBezTo>
                <a:cubicBezTo>
                  <a:pt x="12468" y="48277"/>
                  <a:pt x="12526" y="48269"/>
                  <a:pt x="12576" y="48252"/>
                </a:cubicBezTo>
                <a:lnTo>
                  <a:pt x="16912" y="45750"/>
                </a:lnTo>
                <a:cubicBezTo>
                  <a:pt x="17012" y="45683"/>
                  <a:pt x="17046" y="45583"/>
                  <a:pt x="16946" y="45550"/>
                </a:cubicBezTo>
                <a:lnTo>
                  <a:pt x="16979" y="45517"/>
                </a:lnTo>
                <a:lnTo>
                  <a:pt x="14811" y="44282"/>
                </a:lnTo>
                <a:cubicBezTo>
                  <a:pt x="14761" y="44249"/>
                  <a:pt x="14702" y="44232"/>
                  <a:pt x="14644" y="44232"/>
                </a:cubicBezTo>
                <a:close/>
                <a:moveTo>
                  <a:pt x="23817" y="46134"/>
                </a:moveTo>
                <a:cubicBezTo>
                  <a:pt x="23759" y="46134"/>
                  <a:pt x="23701" y="46150"/>
                  <a:pt x="23651" y="46184"/>
                </a:cubicBezTo>
                <a:lnTo>
                  <a:pt x="20849" y="47785"/>
                </a:lnTo>
                <a:cubicBezTo>
                  <a:pt x="20748" y="47852"/>
                  <a:pt x="20748" y="47952"/>
                  <a:pt x="20849" y="47985"/>
                </a:cubicBezTo>
                <a:lnTo>
                  <a:pt x="23017" y="49219"/>
                </a:lnTo>
                <a:cubicBezTo>
                  <a:pt x="23067" y="49253"/>
                  <a:pt x="23125" y="49269"/>
                  <a:pt x="23184" y="49269"/>
                </a:cubicBezTo>
                <a:cubicBezTo>
                  <a:pt x="23242" y="49269"/>
                  <a:pt x="23300" y="49253"/>
                  <a:pt x="23350" y="49219"/>
                </a:cubicBezTo>
                <a:lnTo>
                  <a:pt x="26152" y="47618"/>
                </a:lnTo>
                <a:cubicBezTo>
                  <a:pt x="26252" y="47551"/>
                  <a:pt x="26252" y="47485"/>
                  <a:pt x="26152" y="47418"/>
                </a:cubicBezTo>
                <a:lnTo>
                  <a:pt x="23984" y="46184"/>
                </a:lnTo>
                <a:cubicBezTo>
                  <a:pt x="23934" y="46150"/>
                  <a:pt x="23876" y="46134"/>
                  <a:pt x="23817" y="46134"/>
                </a:cubicBezTo>
                <a:close/>
                <a:moveTo>
                  <a:pt x="16179" y="46934"/>
                </a:moveTo>
                <a:cubicBezTo>
                  <a:pt x="16120" y="46934"/>
                  <a:pt x="16062" y="46951"/>
                  <a:pt x="16012" y="46984"/>
                </a:cubicBezTo>
                <a:lnTo>
                  <a:pt x="13176" y="48619"/>
                </a:lnTo>
                <a:cubicBezTo>
                  <a:pt x="13076" y="48686"/>
                  <a:pt x="13043" y="48752"/>
                  <a:pt x="13143" y="48819"/>
                </a:cubicBezTo>
                <a:lnTo>
                  <a:pt x="15311" y="50053"/>
                </a:lnTo>
                <a:cubicBezTo>
                  <a:pt x="15361" y="50087"/>
                  <a:pt x="15420" y="50103"/>
                  <a:pt x="15478" y="50103"/>
                </a:cubicBezTo>
                <a:cubicBezTo>
                  <a:pt x="15536" y="50103"/>
                  <a:pt x="15595" y="50087"/>
                  <a:pt x="15645" y="50053"/>
                </a:cubicBezTo>
                <a:lnTo>
                  <a:pt x="18447" y="48452"/>
                </a:lnTo>
                <a:cubicBezTo>
                  <a:pt x="18580" y="48385"/>
                  <a:pt x="18580" y="48319"/>
                  <a:pt x="18480" y="48252"/>
                </a:cubicBezTo>
                <a:lnTo>
                  <a:pt x="18514" y="48219"/>
                </a:lnTo>
                <a:lnTo>
                  <a:pt x="16345" y="46984"/>
                </a:lnTo>
                <a:cubicBezTo>
                  <a:pt x="16295" y="46951"/>
                  <a:pt x="16237" y="46934"/>
                  <a:pt x="16179" y="46934"/>
                </a:cubicBezTo>
                <a:close/>
                <a:moveTo>
                  <a:pt x="19965" y="48327"/>
                </a:moveTo>
                <a:cubicBezTo>
                  <a:pt x="19915" y="48327"/>
                  <a:pt x="19864" y="48335"/>
                  <a:pt x="19814" y="48352"/>
                </a:cubicBezTo>
                <a:lnTo>
                  <a:pt x="16279" y="50387"/>
                </a:lnTo>
                <a:cubicBezTo>
                  <a:pt x="16212" y="50453"/>
                  <a:pt x="16179" y="50520"/>
                  <a:pt x="16279" y="50587"/>
                </a:cubicBezTo>
                <a:lnTo>
                  <a:pt x="18480" y="51821"/>
                </a:lnTo>
                <a:cubicBezTo>
                  <a:pt x="18530" y="51854"/>
                  <a:pt x="18589" y="51871"/>
                  <a:pt x="18647" y="51871"/>
                </a:cubicBezTo>
                <a:cubicBezTo>
                  <a:pt x="18705" y="51871"/>
                  <a:pt x="18764" y="51854"/>
                  <a:pt x="18814" y="51821"/>
                </a:cubicBezTo>
                <a:lnTo>
                  <a:pt x="22316" y="49820"/>
                </a:lnTo>
                <a:cubicBezTo>
                  <a:pt x="22416" y="49753"/>
                  <a:pt x="22416" y="49653"/>
                  <a:pt x="22316" y="49620"/>
                </a:cubicBezTo>
                <a:lnTo>
                  <a:pt x="20115" y="48352"/>
                </a:lnTo>
                <a:cubicBezTo>
                  <a:pt x="20065" y="48335"/>
                  <a:pt x="20015" y="48327"/>
                  <a:pt x="19965" y="483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6516463" y="2578651"/>
            <a:ext cx="700719" cy="404496"/>
          </a:xfrm>
          <a:custGeom>
            <a:avLst/>
            <a:gdLst/>
            <a:ahLst/>
            <a:cxnLst/>
            <a:rect l="l" t="t" r="r" b="b"/>
            <a:pathLst>
              <a:path w="37562" h="21683" extrusionOk="0">
                <a:moveTo>
                  <a:pt x="23885" y="0"/>
                </a:moveTo>
                <a:lnTo>
                  <a:pt x="1" y="13810"/>
                </a:lnTo>
                <a:lnTo>
                  <a:pt x="501" y="14077"/>
                </a:lnTo>
                <a:lnTo>
                  <a:pt x="13677" y="21682"/>
                </a:lnTo>
                <a:lnTo>
                  <a:pt x="37061" y="8173"/>
                </a:lnTo>
                <a:lnTo>
                  <a:pt x="37561" y="7906"/>
                </a:lnTo>
                <a:lnTo>
                  <a:pt x="23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6531405" y="2596074"/>
            <a:ext cx="670834" cy="387073"/>
          </a:xfrm>
          <a:custGeom>
            <a:avLst/>
            <a:gdLst/>
            <a:ahLst/>
            <a:cxnLst/>
            <a:rect l="l" t="t" r="r" b="b"/>
            <a:pathLst>
              <a:path w="35960" h="20749" extrusionOk="0">
                <a:moveTo>
                  <a:pt x="23084" y="0"/>
                </a:moveTo>
                <a:lnTo>
                  <a:pt x="0" y="13310"/>
                </a:lnTo>
                <a:lnTo>
                  <a:pt x="12876" y="20748"/>
                </a:lnTo>
                <a:lnTo>
                  <a:pt x="35959" y="7405"/>
                </a:lnTo>
                <a:lnTo>
                  <a:pt x="23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5755451" y="1319699"/>
            <a:ext cx="1116352" cy="1435968"/>
          </a:xfrm>
          <a:custGeom>
            <a:avLst/>
            <a:gdLst/>
            <a:ahLst/>
            <a:cxnLst/>
            <a:rect l="l" t="t" r="r" b="b"/>
            <a:pathLst>
              <a:path w="85428" h="117854" extrusionOk="0">
                <a:moveTo>
                  <a:pt x="83227" y="1"/>
                </a:moveTo>
                <a:cubicBezTo>
                  <a:pt x="82646" y="1"/>
                  <a:pt x="82045" y="301"/>
                  <a:pt x="81325" y="721"/>
                </a:cubicBezTo>
                <a:lnTo>
                  <a:pt x="2168" y="46387"/>
                </a:lnTo>
                <a:cubicBezTo>
                  <a:pt x="901" y="47221"/>
                  <a:pt x="67" y="48622"/>
                  <a:pt x="0" y="50157"/>
                </a:cubicBezTo>
                <a:lnTo>
                  <a:pt x="0" y="114836"/>
                </a:lnTo>
                <a:cubicBezTo>
                  <a:pt x="0" y="116237"/>
                  <a:pt x="200" y="117005"/>
                  <a:pt x="1068" y="117472"/>
                </a:cubicBezTo>
                <a:cubicBezTo>
                  <a:pt x="1538" y="117734"/>
                  <a:pt x="1933" y="117854"/>
                  <a:pt x="2318" y="117854"/>
                </a:cubicBezTo>
                <a:cubicBezTo>
                  <a:pt x="2862" y="117854"/>
                  <a:pt x="3386" y="117615"/>
                  <a:pt x="4070" y="117205"/>
                </a:cubicBezTo>
                <a:lnTo>
                  <a:pt x="83226" y="71505"/>
                </a:lnTo>
                <a:cubicBezTo>
                  <a:pt x="84527" y="70671"/>
                  <a:pt x="85328" y="69270"/>
                  <a:pt x="85394" y="67769"/>
                </a:cubicBezTo>
                <a:lnTo>
                  <a:pt x="85394" y="3090"/>
                </a:lnTo>
                <a:cubicBezTo>
                  <a:pt x="85394" y="1689"/>
                  <a:pt x="85428" y="1255"/>
                  <a:pt x="84394" y="454"/>
                </a:cubicBezTo>
                <a:cubicBezTo>
                  <a:pt x="83993" y="134"/>
                  <a:pt x="83615" y="1"/>
                  <a:pt x="83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5289337" y="556840"/>
            <a:ext cx="1581851" cy="917285"/>
          </a:xfrm>
          <a:custGeom>
            <a:avLst/>
            <a:gdLst/>
            <a:ahLst/>
            <a:cxnLst/>
            <a:rect l="l" t="t" r="r" b="b"/>
            <a:pathLst>
              <a:path w="84795" h="49171" extrusionOk="0">
                <a:moveTo>
                  <a:pt x="82634" y="0"/>
                </a:moveTo>
                <a:cubicBezTo>
                  <a:pt x="82050" y="0"/>
                  <a:pt x="81448" y="313"/>
                  <a:pt x="80725" y="735"/>
                </a:cubicBezTo>
                <a:lnTo>
                  <a:pt x="1568" y="46401"/>
                </a:lnTo>
                <a:cubicBezTo>
                  <a:pt x="901" y="46802"/>
                  <a:pt x="368" y="47369"/>
                  <a:pt x="1" y="48036"/>
                </a:cubicBezTo>
                <a:lnTo>
                  <a:pt x="1935" y="49170"/>
                </a:lnTo>
                <a:cubicBezTo>
                  <a:pt x="2302" y="48503"/>
                  <a:pt x="2836" y="47936"/>
                  <a:pt x="3470" y="47536"/>
                </a:cubicBezTo>
                <a:lnTo>
                  <a:pt x="82626" y="1836"/>
                </a:lnTo>
                <a:cubicBezTo>
                  <a:pt x="82977" y="1632"/>
                  <a:pt x="83308" y="1535"/>
                  <a:pt x="83600" y="1535"/>
                </a:cubicBezTo>
                <a:cubicBezTo>
                  <a:pt x="84310" y="1535"/>
                  <a:pt x="84794" y="2102"/>
                  <a:pt x="84794" y="3070"/>
                </a:cubicBezTo>
                <a:cubicBezTo>
                  <a:pt x="84794" y="1703"/>
                  <a:pt x="84794" y="1269"/>
                  <a:pt x="83794" y="468"/>
                </a:cubicBezTo>
                <a:cubicBezTo>
                  <a:pt x="83396" y="137"/>
                  <a:pt x="83019" y="0"/>
                  <a:pt x="826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5278144" y="1452933"/>
            <a:ext cx="73445" cy="1302306"/>
          </a:xfrm>
          <a:custGeom>
            <a:avLst/>
            <a:gdLst/>
            <a:ahLst/>
            <a:cxnLst/>
            <a:rect l="l" t="t" r="r" b="b"/>
            <a:pathLst>
              <a:path w="3937" h="69810" extrusionOk="0">
                <a:moveTo>
                  <a:pt x="3936" y="69284"/>
                </a:moveTo>
                <a:cubicBezTo>
                  <a:pt x="3931" y="69287"/>
                  <a:pt x="3925" y="69290"/>
                  <a:pt x="3920" y="69293"/>
                </a:cubicBezTo>
                <a:lnTo>
                  <a:pt x="3920" y="69293"/>
                </a:lnTo>
                <a:cubicBezTo>
                  <a:pt x="3925" y="69290"/>
                  <a:pt x="3931" y="69287"/>
                  <a:pt x="3936" y="69284"/>
                </a:cubicBezTo>
                <a:close/>
                <a:moveTo>
                  <a:pt x="634" y="1"/>
                </a:moveTo>
                <a:cubicBezTo>
                  <a:pt x="234" y="635"/>
                  <a:pt x="34" y="1369"/>
                  <a:pt x="0" y="2136"/>
                </a:cubicBezTo>
                <a:lnTo>
                  <a:pt x="0" y="66815"/>
                </a:lnTo>
                <a:cubicBezTo>
                  <a:pt x="0" y="68216"/>
                  <a:pt x="234" y="69050"/>
                  <a:pt x="1068" y="69451"/>
                </a:cubicBezTo>
                <a:cubicBezTo>
                  <a:pt x="1563" y="69691"/>
                  <a:pt x="1971" y="69809"/>
                  <a:pt x="2369" y="69809"/>
                </a:cubicBezTo>
                <a:cubicBezTo>
                  <a:pt x="2852" y="69809"/>
                  <a:pt x="3322" y="69636"/>
                  <a:pt x="3920" y="69293"/>
                </a:cubicBezTo>
                <a:lnTo>
                  <a:pt x="3920" y="69293"/>
                </a:lnTo>
                <a:cubicBezTo>
                  <a:pt x="3663" y="69439"/>
                  <a:pt x="3409" y="69507"/>
                  <a:pt x="3171" y="69507"/>
                </a:cubicBezTo>
                <a:cubicBezTo>
                  <a:pt x="2459" y="69507"/>
                  <a:pt x="1902" y="68895"/>
                  <a:pt x="1902" y="67950"/>
                </a:cubicBezTo>
                <a:lnTo>
                  <a:pt x="1902" y="3237"/>
                </a:lnTo>
                <a:cubicBezTo>
                  <a:pt x="1935" y="2503"/>
                  <a:pt x="2135" y="1769"/>
                  <a:pt x="2535" y="1102"/>
                </a:cubicBezTo>
                <a:lnTo>
                  <a:pt x="6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5351570" y="666569"/>
            <a:ext cx="1469827" cy="2008584"/>
          </a:xfrm>
          <a:custGeom>
            <a:avLst/>
            <a:gdLst/>
            <a:ahLst/>
            <a:cxnLst/>
            <a:rect l="l" t="t" r="r" b="b"/>
            <a:pathLst>
              <a:path w="78790" h="107670" extrusionOk="0">
                <a:moveTo>
                  <a:pt x="78090" y="0"/>
                </a:moveTo>
                <a:cubicBezTo>
                  <a:pt x="77912" y="0"/>
                  <a:pt x="77708" y="61"/>
                  <a:pt x="77489" y="190"/>
                </a:cubicBezTo>
                <a:lnTo>
                  <a:pt x="1301" y="44155"/>
                </a:lnTo>
                <a:cubicBezTo>
                  <a:pt x="534" y="44656"/>
                  <a:pt x="67" y="45490"/>
                  <a:pt x="0" y="46390"/>
                </a:cubicBezTo>
                <a:lnTo>
                  <a:pt x="0" y="106733"/>
                </a:lnTo>
                <a:cubicBezTo>
                  <a:pt x="0" y="107329"/>
                  <a:pt x="307" y="107669"/>
                  <a:pt x="737" y="107669"/>
                </a:cubicBezTo>
                <a:cubicBezTo>
                  <a:pt x="909" y="107669"/>
                  <a:pt x="1101" y="107615"/>
                  <a:pt x="1301" y="107501"/>
                </a:cubicBezTo>
                <a:lnTo>
                  <a:pt x="77489" y="63536"/>
                </a:lnTo>
                <a:cubicBezTo>
                  <a:pt x="78256" y="63035"/>
                  <a:pt x="78723" y="62202"/>
                  <a:pt x="78790" y="61268"/>
                </a:cubicBezTo>
                <a:lnTo>
                  <a:pt x="78790" y="924"/>
                </a:lnTo>
                <a:cubicBezTo>
                  <a:pt x="78790" y="339"/>
                  <a:pt x="78510" y="0"/>
                  <a:pt x="78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5352186" y="679441"/>
            <a:ext cx="1429402" cy="1959577"/>
          </a:xfrm>
          <a:custGeom>
            <a:avLst/>
            <a:gdLst/>
            <a:ahLst/>
            <a:cxnLst/>
            <a:rect l="l" t="t" r="r" b="b"/>
            <a:pathLst>
              <a:path w="76623" h="105043" extrusionOk="0">
                <a:moveTo>
                  <a:pt x="76622" y="1"/>
                </a:moveTo>
                <a:lnTo>
                  <a:pt x="1302" y="43465"/>
                </a:lnTo>
                <a:cubicBezTo>
                  <a:pt x="534" y="43966"/>
                  <a:pt x="34" y="44800"/>
                  <a:pt x="1" y="45700"/>
                </a:cubicBezTo>
                <a:lnTo>
                  <a:pt x="1" y="105043"/>
                </a:lnTo>
                <a:lnTo>
                  <a:pt x="75321" y="61578"/>
                </a:lnTo>
                <a:cubicBezTo>
                  <a:pt x="76088" y="61078"/>
                  <a:pt x="76555" y="60244"/>
                  <a:pt x="76622" y="59343"/>
                </a:cubicBezTo>
                <a:lnTo>
                  <a:pt x="766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5448651" y="1134959"/>
            <a:ext cx="749856" cy="844456"/>
          </a:xfrm>
          <a:custGeom>
            <a:avLst/>
            <a:gdLst/>
            <a:ahLst/>
            <a:cxnLst/>
            <a:rect l="l" t="t" r="r" b="b"/>
            <a:pathLst>
              <a:path w="40196" h="45267" extrusionOk="0">
                <a:moveTo>
                  <a:pt x="38794" y="0"/>
                </a:moveTo>
                <a:lnTo>
                  <a:pt x="34825" y="1435"/>
                </a:lnTo>
                <a:lnTo>
                  <a:pt x="35192" y="2402"/>
                </a:lnTo>
                <a:lnTo>
                  <a:pt x="37427" y="1568"/>
                </a:lnTo>
                <a:lnTo>
                  <a:pt x="37427" y="1568"/>
                </a:lnTo>
                <a:lnTo>
                  <a:pt x="25385" y="27120"/>
                </a:lnTo>
                <a:lnTo>
                  <a:pt x="12809" y="24685"/>
                </a:lnTo>
                <a:lnTo>
                  <a:pt x="0" y="44699"/>
                </a:lnTo>
                <a:lnTo>
                  <a:pt x="867" y="45266"/>
                </a:lnTo>
                <a:lnTo>
                  <a:pt x="13310" y="25852"/>
                </a:lnTo>
                <a:lnTo>
                  <a:pt x="25985" y="28287"/>
                </a:lnTo>
                <a:lnTo>
                  <a:pt x="38394" y="1968"/>
                </a:lnTo>
                <a:lnTo>
                  <a:pt x="39228" y="4303"/>
                </a:lnTo>
                <a:lnTo>
                  <a:pt x="40195" y="3936"/>
                </a:lnTo>
                <a:lnTo>
                  <a:pt x="387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5468556" y="1372661"/>
            <a:ext cx="812089" cy="1047945"/>
          </a:xfrm>
          <a:custGeom>
            <a:avLst/>
            <a:gdLst/>
            <a:ahLst/>
            <a:cxnLst/>
            <a:rect l="l" t="t" r="r" b="b"/>
            <a:pathLst>
              <a:path w="43532" h="56175" extrusionOk="0">
                <a:moveTo>
                  <a:pt x="42064" y="1"/>
                </a:moveTo>
                <a:lnTo>
                  <a:pt x="34458" y="4437"/>
                </a:lnTo>
                <a:lnTo>
                  <a:pt x="34458" y="35326"/>
                </a:lnTo>
                <a:lnTo>
                  <a:pt x="35893" y="36327"/>
                </a:lnTo>
                <a:lnTo>
                  <a:pt x="43532" y="31890"/>
                </a:lnTo>
                <a:lnTo>
                  <a:pt x="43532" y="968"/>
                </a:lnTo>
                <a:lnTo>
                  <a:pt x="42064" y="1"/>
                </a:lnTo>
                <a:close/>
                <a:moveTo>
                  <a:pt x="30589" y="24285"/>
                </a:moveTo>
                <a:lnTo>
                  <a:pt x="22950" y="28721"/>
                </a:lnTo>
                <a:lnTo>
                  <a:pt x="22950" y="41964"/>
                </a:lnTo>
                <a:lnTo>
                  <a:pt x="24418" y="42932"/>
                </a:lnTo>
                <a:lnTo>
                  <a:pt x="32057" y="38528"/>
                </a:lnTo>
                <a:lnTo>
                  <a:pt x="32057" y="25286"/>
                </a:lnTo>
                <a:lnTo>
                  <a:pt x="30589" y="24285"/>
                </a:lnTo>
                <a:close/>
                <a:moveTo>
                  <a:pt x="19114" y="22083"/>
                </a:moveTo>
                <a:lnTo>
                  <a:pt x="11475" y="26486"/>
                </a:lnTo>
                <a:lnTo>
                  <a:pt x="11475" y="48602"/>
                </a:lnTo>
                <a:lnTo>
                  <a:pt x="12943" y="49570"/>
                </a:lnTo>
                <a:lnTo>
                  <a:pt x="20582" y="45133"/>
                </a:lnTo>
                <a:lnTo>
                  <a:pt x="20582" y="23051"/>
                </a:lnTo>
                <a:lnTo>
                  <a:pt x="19114" y="22083"/>
                </a:lnTo>
                <a:close/>
                <a:moveTo>
                  <a:pt x="7639" y="40029"/>
                </a:moveTo>
                <a:lnTo>
                  <a:pt x="0" y="44433"/>
                </a:lnTo>
                <a:lnTo>
                  <a:pt x="0" y="55207"/>
                </a:lnTo>
                <a:lnTo>
                  <a:pt x="1468" y="56174"/>
                </a:lnTo>
                <a:lnTo>
                  <a:pt x="9107" y="51771"/>
                </a:lnTo>
                <a:lnTo>
                  <a:pt x="9107" y="40997"/>
                </a:lnTo>
                <a:lnTo>
                  <a:pt x="7639" y="4002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5495941" y="1391335"/>
            <a:ext cx="784704" cy="1029271"/>
          </a:xfrm>
          <a:custGeom>
            <a:avLst/>
            <a:gdLst/>
            <a:ahLst/>
            <a:cxnLst/>
            <a:rect l="l" t="t" r="r" b="b"/>
            <a:pathLst>
              <a:path w="42064" h="55174" extrusionOk="0">
                <a:moveTo>
                  <a:pt x="42064" y="1"/>
                </a:moveTo>
                <a:lnTo>
                  <a:pt x="34391" y="4404"/>
                </a:lnTo>
                <a:lnTo>
                  <a:pt x="34391" y="35326"/>
                </a:lnTo>
                <a:lnTo>
                  <a:pt x="42064" y="30889"/>
                </a:lnTo>
                <a:lnTo>
                  <a:pt x="42064" y="1"/>
                </a:lnTo>
                <a:close/>
                <a:moveTo>
                  <a:pt x="30589" y="24285"/>
                </a:moveTo>
                <a:lnTo>
                  <a:pt x="22950" y="28688"/>
                </a:lnTo>
                <a:lnTo>
                  <a:pt x="22950" y="41931"/>
                </a:lnTo>
                <a:lnTo>
                  <a:pt x="30589" y="37527"/>
                </a:lnTo>
                <a:lnTo>
                  <a:pt x="30589" y="24285"/>
                </a:lnTo>
                <a:close/>
                <a:moveTo>
                  <a:pt x="19114" y="22050"/>
                </a:moveTo>
                <a:lnTo>
                  <a:pt x="11475" y="26486"/>
                </a:lnTo>
                <a:lnTo>
                  <a:pt x="11475" y="48569"/>
                </a:lnTo>
                <a:lnTo>
                  <a:pt x="19114" y="44132"/>
                </a:lnTo>
                <a:lnTo>
                  <a:pt x="19114" y="22050"/>
                </a:lnTo>
                <a:close/>
                <a:moveTo>
                  <a:pt x="7639" y="39996"/>
                </a:moveTo>
                <a:lnTo>
                  <a:pt x="0" y="44399"/>
                </a:lnTo>
                <a:lnTo>
                  <a:pt x="0" y="55173"/>
                </a:lnTo>
                <a:lnTo>
                  <a:pt x="7639" y="50770"/>
                </a:lnTo>
                <a:lnTo>
                  <a:pt x="7639" y="3999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a:off x="5468556" y="1372661"/>
            <a:ext cx="812089" cy="846937"/>
          </a:xfrm>
          <a:custGeom>
            <a:avLst/>
            <a:gdLst/>
            <a:ahLst/>
            <a:cxnLst/>
            <a:rect l="l" t="t" r="r" b="b"/>
            <a:pathLst>
              <a:path w="43532" h="45400" extrusionOk="0">
                <a:moveTo>
                  <a:pt x="42064" y="1"/>
                </a:moveTo>
                <a:lnTo>
                  <a:pt x="34458" y="4437"/>
                </a:lnTo>
                <a:lnTo>
                  <a:pt x="35893" y="5405"/>
                </a:lnTo>
                <a:lnTo>
                  <a:pt x="43532" y="1002"/>
                </a:lnTo>
                <a:lnTo>
                  <a:pt x="42064" y="1"/>
                </a:lnTo>
                <a:close/>
                <a:moveTo>
                  <a:pt x="19114" y="22083"/>
                </a:moveTo>
                <a:lnTo>
                  <a:pt x="11475" y="26486"/>
                </a:lnTo>
                <a:lnTo>
                  <a:pt x="12943" y="27487"/>
                </a:lnTo>
                <a:lnTo>
                  <a:pt x="20582" y="23051"/>
                </a:lnTo>
                <a:lnTo>
                  <a:pt x="19114" y="22083"/>
                </a:lnTo>
                <a:close/>
                <a:moveTo>
                  <a:pt x="30589" y="24285"/>
                </a:moveTo>
                <a:lnTo>
                  <a:pt x="22950" y="28721"/>
                </a:lnTo>
                <a:lnTo>
                  <a:pt x="24418" y="29689"/>
                </a:lnTo>
                <a:lnTo>
                  <a:pt x="32057" y="25286"/>
                </a:lnTo>
                <a:lnTo>
                  <a:pt x="30589" y="24285"/>
                </a:lnTo>
                <a:close/>
                <a:moveTo>
                  <a:pt x="7639" y="40029"/>
                </a:moveTo>
                <a:lnTo>
                  <a:pt x="0" y="44433"/>
                </a:lnTo>
                <a:lnTo>
                  <a:pt x="1468" y="45400"/>
                </a:lnTo>
                <a:lnTo>
                  <a:pt x="9107" y="40997"/>
                </a:lnTo>
                <a:lnTo>
                  <a:pt x="7639" y="400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4868051" y="2993538"/>
            <a:ext cx="458018" cy="264192"/>
          </a:xfrm>
          <a:custGeom>
            <a:avLst/>
            <a:gdLst/>
            <a:ahLst/>
            <a:cxnLst/>
            <a:rect l="l" t="t" r="r" b="b"/>
            <a:pathLst>
              <a:path w="24552" h="14162" extrusionOk="0">
                <a:moveTo>
                  <a:pt x="12293" y="1"/>
                </a:moveTo>
                <a:cubicBezTo>
                  <a:pt x="9149" y="1"/>
                  <a:pt x="6005" y="693"/>
                  <a:pt x="3603" y="2077"/>
                </a:cubicBezTo>
                <a:cubicBezTo>
                  <a:pt x="2403" y="2711"/>
                  <a:pt x="1402" y="3645"/>
                  <a:pt x="701" y="4779"/>
                </a:cubicBezTo>
                <a:lnTo>
                  <a:pt x="1" y="4779"/>
                </a:lnTo>
                <a:lnTo>
                  <a:pt x="1" y="7281"/>
                </a:lnTo>
                <a:cubicBezTo>
                  <a:pt x="68" y="9016"/>
                  <a:pt x="1268" y="10750"/>
                  <a:pt x="3570" y="12085"/>
                </a:cubicBezTo>
                <a:cubicBezTo>
                  <a:pt x="5972" y="13469"/>
                  <a:pt x="9124" y="14161"/>
                  <a:pt x="12272" y="14161"/>
                </a:cubicBezTo>
                <a:cubicBezTo>
                  <a:pt x="15420" y="14161"/>
                  <a:pt x="18564" y="13469"/>
                  <a:pt x="20949" y="12085"/>
                </a:cubicBezTo>
                <a:cubicBezTo>
                  <a:pt x="23284" y="10750"/>
                  <a:pt x="24485" y="9016"/>
                  <a:pt x="24552" y="7281"/>
                </a:cubicBezTo>
                <a:lnTo>
                  <a:pt x="24552" y="4779"/>
                </a:lnTo>
                <a:lnTo>
                  <a:pt x="23918" y="4779"/>
                </a:lnTo>
                <a:cubicBezTo>
                  <a:pt x="23184" y="3645"/>
                  <a:pt x="22183" y="2711"/>
                  <a:pt x="20982" y="2077"/>
                </a:cubicBezTo>
                <a:cubicBezTo>
                  <a:pt x="18581" y="693"/>
                  <a:pt x="15437" y="1"/>
                  <a:pt x="12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4845646" y="2950613"/>
            <a:ext cx="500346" cy="264920"/>
          </a:xfrm>
          <a:custGeom>
            <a:avLst/>
            <a:gdLst/>
            <a:ahLst/>
            <a:cxnLst/>
            <a:rect l="l" t="t" r="r" b="b"/>
            <a:pathLst>
              <a:path w="26821" h="14201" extrusionOk="0">
                <a:moveTo>
                  <a:pt x="13494" y="0"/>
                </a:moveTo>
                <a:cubicBezTo>
                  <a:pt x="10350" y="0"/>
                  <a:pt x="7206" y="693"/>
                  <a:pt x="4804" y="2077"/>
                </a:cubicBezTo>
                <a:cubicBezTo>
                  <a:pt x="1" y="4845"/>
                  <a:pt x="1" y="9349"/>
                  <a:pt x="4804" y="12117"/>
                </a:cubicBezTo>
                <a:cubicBezTo>
                  <a:pt x="7201" y="13506"/>
                  <a:pt x="10336" y="14200"/>
                  <a:pt x="13472" y="14200"/>
                </a:cubicBezTo>
                <a:cubicBezTo>
                  <a:pt x="15835" y="14200"/>
                  <a:pt x="18199" y="13806"/>
                  <a:pt x="20249" y="13018"/>
                </a:cubicBezTo>
                <a:lnTo>
                  <a:pt x="20416" y="12951"/>
                </a:lnTo>
                <a:cubicBezTo>
                  <a:pt x="21016" y="12718"/>
                  <a:pt x="21616" y="12418"/>
                  <a:pt x="22183" y="12117"/>
                </a:cubicBezTo>
                <a:cubicBezTo>
                  <a:pt x="26186" y="9816"/>
                  <a:pt x="26820" y="6313"/>
                  <a:pt x="24152" y="3578"/>
                </a:cubicBezTo>
                <a:cubicBezTo>
                  <a:pt x="23551" y="3011"/>
                  <a:pt x="22884" y="2477"/>
                  <a:pt x="22183" y="2077"/>
                </a:cubicBezTo>
                <a:cubicBezTo>
                  <a:pt x="19782" y="693"/>
                  <a:pt x="16638" y="0"/>
                  <a:pt x="13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5095194" y="2990590"/>
            <a:ext cx="222797" cy="132562"/>
          </a:xfrm>
          <a:custGeom>
            <a:avLst/>
            <a:gdLst/>
            <a:ahLst/>
            <a:cxnLst/>
            <a:rect l="l" t="t" r="r" b="b"/>
            <a:pathLst>
              <a:path w="11943" h="7106" extrusionOk="0">
                <a:moveTo>
                  <a:pt x="7672" y="1"/>
                </a:moveTo>
                <a:lnTo>
                  <a:pt x="7672" y="1"/>
                </a:lnTo>
                <a:cubicBezTo>
                  <a:pt x="8139" y="801"/>
                  <a:pt x="7973" y="1635"/>
                  <a:pt x="5271" y="1768"/>
                </a:cubicBezTo>
                <a:cubicBezTo>
                  <a:pt x="0" y="2102"/>
                  <a:pt x="6672" y="7106"/>
                  <a:pt x="6672" y="7106"/>
                </a:cubicBezTo>
                <a:cubicBezTo>
                  <a:pt x="6672" y="7106"/>
                  <a:pt x="8315" y="6316"/>
                  <a:pt x="9631" y="6316"/>
                </a:cubicBezTo>
                <a:cubicBezTo>
                  <a:pt x="10209" y="6316"/>
                  <a:pt x="10723" y="6468"/>
                  <a:pt x="11008" y="6905"/>
                </a:cubicBezTo>
                <a:cubicBezTo>
                  <a:pt x="11942" y="5204"/>
                  <a:pt x="11642" y="3336"/>
                  <a:pt x="10107" y="1768"/>
                </a:cubicBezTo>
                <a:cubicBezTo>
                  <a:pt x="9807" y="1435"/>
                  <a:pt x="9507" y="1168"/>
                  <a:pt x="9140" y="935"/>
                </a:cubicBezTo>
                <a:cubicBezTo>
                  <a:pt x="8840" y="701"/>
                  <a:pt x="8540" y="501"/>
                  <a:pt x="8239" y="301"/>
                </a:cubicBezTo>
                <a:cubicBezTo>
                  <a:pt x="8039" y="201"/>
                  <a:pt x="7872" y="101"/>
                  <a:pt x="7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5247643" y="3031482"/>
            <a:ext cx="64733" cy="61991"/>
          </a:xfrm>
          <a:custGeom>
            <a:avLst/>
            <a:gdLst/>
            <a:ahLst/>
            <a:cxnLst/>
            <a:rect l="l" t="t" r="r" b="b"/>
            <a:pathLst>
              <a:path w="3470" h="3323" extrusionOk="0">
                <a:moveTo>
                  <a:pt x="1350" y="1"/>
                </a:moveTo>
                <a:cubicBezTo>
                  <a:pt x="1300" y="1"/>
                  <a:pt x="1251" y="4"/>
                  <a:pt x="1202" y="10"/>
                </a:cubicBezTo>
                <a:cubicBezTo>
                  <a:pt x="401" y="110"/>
                  <a:pt x="1" y="911"/>
                  <a:pt x="301" y="1845"/>
                </a:cubicBezTo>
                <a:cubicBezTo>
                  <a:pt x="581" y="2685"/>
                  <a:pt x="1384" y="3322"/>
                  <a:pt x="2141" y="3322"/>
                </a:cubicBezTo>
                <a:cubicBezTo>
                  <a:pt x="2195" y="3322"/>
                  <a:pt x="2249" y="3319"/>
                  <a:pt x="2302" y="3312"/>
                </a:cubicBezTo>
                <a:cubicBezTo>
                  <a:pt x="3103" y="3246"/>
                  <a:pt x="3470" y="2412"/>
                  <a:pt x="3170" y="1511"/>
                </a:cubicBezTo>
                <a:cubicBezTo>
                  <a:pt x="2889" y="668"/>
                  <a:pt x="2082" y="1"/>
                  <a:pt x="1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4922822" y="2991001"/>
            <a:ext cx="349110" cy="183491"/>
          </a:xfrm>
          <a:custGeom>
            <a:avLst/>
            <a:gdLst/>
            <a:ahLst/>
            <a:cxnLst/>
            <a:rect l="l" t="t" r="r" b="b"/>
            <a:pathLst>
              <a:path w="18714" h="9836" extrusionOk="0">
                <a:moveTo>
                  <a:pt x="9373" y="1"/>
                </a:moveTo>
                <a:cubicBezTo>
                  <a:pt x="7185" y="1"/>
                  <a:pt x="4995" y="486"/>
                  <a:pt x="3336" y="1446"/>
                </a:cubicBezTo>
                <a:cubicBezTo>
                  <a:pt x="134" y="3281"/>
                  <a:pt x="0" y="6216"/>
                  <a:pt x="2936" y="8151"/>
                </a:cubicBezTo>
                <a:cubicBezTo>
                  <a:pt x="3069" y="8218"/>
                  <a:pt x="3203" y="8318"/>
                  <a:pt x="3336" y="8385"/>
                </a:cubicBezTo>
                <a:cubicBezTo>
                  <a:pt x="5004" y="9352"/>
                  <a:pt x="7180" y="9836"/>
                  <a:pt x="9357" y="9836"/>
                </a:cubicBezTo>
                <a:cubicBezTo>
                  <a:pt x="11533" y="9836"/>
                  <a:pt x="13710" y="9352"/>
                  <a:pt x="15378" y="8385"/>
                </a:cubicBezTo>
                <a:cubicBezTo>
                  <a:pt x="18680" y="6483"/>
                  <a:pt x="18714" y="3348"/>
                  <a:pt x="15378" y="1446"/>
                </a:cubicBezTo>
                <a:cubicBezTo>
                  <a:pt x="15244" y="1346"/>
                  <a:pt x="15078" y="1279"/>
                  <a:pt x="14944" y="1213"/>
                </a:cubicBezTo>
                <a:cubicBezTo>
                  <a:pt x="13355" y="402"/>
                  <a:pt x="11364" y="1"/>
                  <a:pt x="937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4922822" y="2991001"/>
            <a:ext cx="349110" cy="183491"/>
          </a:xfrm>
          <a:custGeom>
            <a:avLst/>
            <a:gdLst/>
            <a:ahLst/>
            <a:cxnLst/>
            <a:rect l="l" t="t" r="r" b="b"/>
            <a:pathLst>
              <a:path w="18714" h="9836" extrusionOk="0">
                <a:moveTo>
                  <a:pt x="9373" y="1"/>
                </a:moveTo>
                <a:cubicBezTo>
                  <a:pt x="7185" y="1"/>
                  <a:pt x="4995" y="486"/>
                  <a:pt x="3336" y="1446"/>
                </a:cubicBezTo>
                <a:cubicBezTo>
                  <a:pt x="134" y="3281"/>
                  <a:pt x="0" y="6216"/>
                  <a:pt x="2936" y="8151"/>
                </a:cubicBezTo>
                <a:cubicBezTo>
                  <a:pt x="3069" y="8218"/>
                  <a:pt x="3203" y="8318"/>
                  <a:pt x="3336" y="8385"/>
                </a:cubicBezTo>
                <a:cubicBezTo>
                  <a:pt x="5004" y="9352"/>
                  <a:pt x="7180" y="9836"/>
                  <a:pt x="9357" y="9836"/>
                </a:cubicBezTo>
                <a:cubicBezTo>
                  <a:pt x="11533" y="9836"/>
                  <a:pt x="13710" y="9352"/>
                  <a:pt x="15378" y="8385"/>
                </a:cubicBezTo>
                <a:cubicBezTo>
                  <a:pt x="18680" y="6483"/>
                  <a:pt x="18714" y="3348"/>
                  <a:pt x="15378" y="1446"/>
                </a:cubicBezTo>
                <a:cubicBezTo>
                  <a:pt x="15244" y="1346"/>
                  <a:pt x="15078" y="1279"/>
                  <a:pt x="14944" y="1213"/>
                </a:cubicBezTo>
                <a:cubicBezTo>
                  <a:pt x="13355" y="402"/>
                  <a:pt x="11364" y="1"/>
                  <a:pt x="93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4945227" y="2994956"/>
            <a:ext cx="303685" cy="175488"/>
          </a:xfrm>
          <a:custGeom>
            <a:avLst/>
            <a:gdLst/>
            <a:ahLst/>
            <a:cxnLst/>
            <a:rect l="l" t="t" r="r" b="b"/>
            <a:pathLst>
              <a:path w="16279" h="9407" extrusionOk="0">
                <a:moveTo>
                  <a:pt x="8139" y="0"/>
                </a:moveTo>
                <a:cubicBezTo>
                  <a:pt x="3669" y="0"/>
                  <a:pt x="0" y="2102"/>
                  <a:pt x="0" y="4703"/>
                </a:cubicBezTo>
                <a:cubicBezTo>
                  <a:pt x="0" y="7305"/>
                  <a:pt x="3669" y="9407"/>
                  <a:pt x="8139" y="9407"/>
                </a:cubicBezTo>
                <a:cubicBezTo>
                  <a:pt x="12642" y="9407"/>
                  <a:pt x="16278" y="7305"/>
                  <a:pt x="16278" y="4703"/>
                </a:cubicBezTo>
                <a:cubicBezTo>
                  <a:pt x="16278" y="2102"/>
                  <a:pt x="12642" y="0"/>
                  <a:pt x="813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4945227" y="2994956"/>
            <a:ext cx="303685" cy="175488"/>
          </a:xfrm>
          <a:custGeom>
            <a:avLst/>
            <a:gdLst/>
            <a:ahLst/>
            <a:cxnLst/>
            <a:rect l="l" t="t" r="r" b="b"/>
            <a:pathLst>
              <a:path w="16279" h="9407" extrusionOk="0">
                <a:moveTo>
                  <a:pt x="8139" y="0"/>
                </a:moveTo>
                <a:cubicBezTo>
                  <a:pt x="3669" y="0"/>
                  <a:pt x="0" y="2102"/>
                  <a:pt x="0" y="4703"/>
                </a:cubicBezTo>
                <a:cubicBezTo>
                  <a:pt x="0" y="7305"/>
                  <a:pt x="3669" y="9407"/>
                  <a:pt x="8139" y="9407"/>
                </a:cubicBezTo>
                <a:cubicBezTo>
                  <a:pt x="12642" y="9407"/>
                  <a:pt x="16278" y="7305"/>
                  <a:pt x="16278" y="4703"/>
                </a:cubicBezTo>
                <a:cubicBezTo>
                  <a:pt x="16278" y="2102"/>
                  <a:pt x="12642" y="0"/>
                  <a:pt x="81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4947092" y="3019674"/>
            <a:ext cx="300569" cy="150471"/>
          </a:xfrm>
          <a:custGeom>
            <a:avLst/>
            <a:gdLst/>
            <a:ahLst/>
            <a:cxnLst/>
            <a:rect l="l" t="t" r="r" b="b"/>
            <a:pathLst>
              <a:path w="16112" h="8066" extrusionOk="0">
                <a:moveTo>
                  <a:pt x="8056" y="1"/>
                </a:moveTo>
                <a:cubicBezTo>
                  <a:pt x="5971" y="1"/>
                  <a:pt x="3886" y="460"/>
                  <a:pt x="2302" y="1377"/>
                </a:cubicBezTo>
                <a:cubicBezTo>
                  <a:pt x="1001" y="2144"/>
                  <a:pt x="234" y="3045"/>
                  <a:pt x="0" y="4046"/>
                </a:cubicBezTo>
                <a:cubicBezTo>
                  <a:pt x="234" y="5046"/>
                  <a:pt x="1001" y="5947"/>
                  <a:pt x="2302" y="6714"/>
                </a:cubicBezTo>
                <a:cubicBezTo>
                  <a:pt x="3886" y="7615"/>
                  <a:pt x="5971" y="8065"/>
                  <a:pt x="8056" y="8065"/>
                </a:cubicBezTo>
                <a:cubicBezTo>
                  <a:pt x="10141" y="8065"/>
                  <a:pt x="12226" y="7615"/>
                  <a:pt x="13810" y="6714"/>
                </a:cubicBezTo>
                <a:cubicBezTo>
                  <a:pt x="15111" y="5947"/>
                  <a:pt x="15878" y="5013"/>
                  <a:pt x="16112" y="4046"/>
                </a:cubicBezTo>
                <a:cubicBezTo>
                  <a:pt x="15878" y="3045"/>
                  <a:pt x="15111" y="2111"/>
                  <a:pt x="13810" y="1377"/>
                </a:cubicBezTo>
                <a:cubicBezTo>
                  <a:pt x="12226" y="460"/>
                  <a:pt x="10141" y="1"/>
                  <a:pt x="805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4947092" y="3019674"/>
            <a:ext cx="300569" cy="150471"/>
          </a:xfrm>
          <a:custGeom>
            <a:avLst/>
            <a:gdLst/>
            <a:ahLst/>
            <a:cxnLst/>
            <a:rect l="l" t="t" r="r" b="b"/>
            <a:pathLst>
              <a:path w="16112" h="8066" extrusionOk="0">
                <a:moveTo>
                  <a:pt x="8056" y="1"/>
                </a:moveTo>
                <a:cubicBezTo>
                  <a:pt x="5971" y="1"/>
                  <a:pt x="3886" y="460"/>
                  <a:pt x="2302" y="1377"/>
                </a:cubicBezTo>
                <a:cubicBezTo>
                  <a:pt x="1001" y="2144"/>
                  <a:pt x="234" y="3045"/>
                  <a:pt x="0" y="4046"/>
                </a:cubicBezTo>
                <a:cubicBezTo>
                  <a:pt x="234" y="5046"/>
                  <a:pt x="1001" y="5947"/>
                  <a:pt x="2302" y="6714"/>
                </a:cubicBezTo>
                <a:cubicBezTo>
                  <a:pt x="3886" y="7615"/>
                  <a:pt x="5971" y="8065"/>
                  <a:pt x="8056" y="8065"/>
                </a:cubicBezTo>
                <a:cubicBezTo>
                  <a:pt x="10141" y="8065"/>
                  <a:pt x="12226" y="7615"/>
                  <a:pt x="13810" y="6714"/>
                </a:cubicBezTo>
                <a:cubicBezTo>
                  <a:pt x="15111" y="5947"/>
                  <a:pt x="15878" y="5013"/>
                  <a:pt x="16112" y="4046"/>
                </a:cubicBezTo>
                <a:cubicBezTo>
                  <a:pt x="15878" y="3045"/>
                  <a:pt x="15111" y="2111"/>
                  <a:pt x="13810" y="1377"/>
                </a:cubicBezTo>
                <a:cubicBezTo>
                  <a:pt x="12226" y="460"/>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4998729" y="3026688"/>
            <a:ext cx="197911" cy="130063"/>
          </a:xfrm>
          <a:custGeom>
            <a:avLst/>
            <a:gdLst/>
            <a:ahLst/>
            <a:cxnLst/>
            <a:rect l="l" t="t" r="r" b="b"/>
            <a:pathLst>
              <a:path w="10609" h="6972" extrusionOk="0">
                <a:moveTo>
                  <a:pt x="7221" y="4069"/>
                </a:moveTo>
                <a:cubicBezTo>
                  <a:pt x="7474" y="4069"/>
                  <a:pt x="7712" y="4117"/>
                  <a:pt x="7940" y="4237"/>
                </a:cubicBezTo>
                <a:lnTo>
                  <a:pt x="7773" y="4337"/>
                </a:lnTo>
                <a:cubicBezTo>
                  <a:pt x="7673" y="4370"/>
                  <a:pt x="7573" y="4437"/>
                  <a:pt x="7506" y="4470"/>
                </a:cubicBezTo>
                <a:cubicBezTo>
                  <a:pt x="7163" y="4625"/>
                  <a:pt x="6802" y="4700"/>
                  <a:pt x="6441" y="4700"/>
                </a:cubicBezTo>
                <a:cubicBezTo>
                  <a:pt x="6101" y="4700"/>
                  <a:pt x="5762" y="4633"/>
                  <a:pt x="5438" y="4503"/>
                </a:cubicBezTo>
                <a:cubicBezTo>
                  <a:pt x="6113" y="4278"/>
                  <a:pt x="6697" y="4069"/>
                  <a:pt x="7221" y="4069"/>
                </a:cubicBezTo>
                <a:close/>
                <a:moveTo>
                  <a:pt x="1235" y="0"/>
                </a:moveTo>
                <a:lnTo>
                  <a:pt x="1" y="734"/>
                </a:lnTo>
                <a:lnTo>
                  <a:pt x="1" y="1701"/>
                </a:lnTo>
                <a:lnTo>
                  <a:pt x="401" y="1935"/>
                </a:lnTo>
                <a:cubicBezTo>
                  <a:pt x="301" y="2102"/>
                  <a:pt x="234" y="2302"/>
                  <a:pt x="234" y="2502"/>
                </a:cubicBezTo>
                <a:lnTo>
                  <a:pt x="234" y="3469"/>
                </a:lnTo>
                <a:cubicBezTo>
                  <a:pt x="234" y="3870"/>
                  <a:pt x="501" y="4237"/>
                  <a:pt x="1102" y="4604"/>
                </a:cubicBezTo>
                <a:cubicBezTo>
                  <a:pt x="1635" y="4904"/>
                  <a:pt x="2236" y="5071"/>
                  <a:pt x="2836" y="5104"/>
                </a:cubicBezTo>
                <a:lnTo>
                  <a:pt x="3170" y="5104"/>
                </a:lnTo>
                <a:cubicBezTo>
                  <a:pt x="3804" y="5037"/>
                  <a:pt x="4404" y="4904"/>
                  <a:pt x="5004" y="4670"/>
                </a:cubicBezTo>
                <a:lnTo>
                  <a:pt x="5371" y="4537"/>
                </a:lnTo>
                <a:lnTo>
                  <a:pt x="4304" y="5604"/>
                </a:lnTo>
                <a:lnTo>
                  <a:pt x="4304" y="6572"/>
                </a:lnTo>
                <a:cubicBezTo>
                  <a:pt x="4893" y="6792"/>
                  <a:pt x="5501" y="6903"/>
                  <a:pt x="6105" y="6903"/>
                </a:cubicBezTo>
                <a:cubicBezTo>
                  <a:pt x="6871" y="6903"/>
                  <a:pt x="7632" y="6726"/>
                  <a:pt x="8340" y="6371"/>
                </a:cubicBezTo>
                <a:lnTo>
                  <a:pt x="9374" y="6972"/>
                </a:lnTo>
                <a:lnTo>
                  <a:pt x="10608" y="6271"/>
                </a:lnTo>
                <a:lnTo>
                  <a:pt x="10608" y="5304"/>
                </a:lnTo>
                <a:lnTo>
                  <a:pt x="10208" y="5037"/>
                </a:lnTo>
                <a:cubicBezTo>
                  <a:pt x="10342" y="4870"/>
                  <a:pt x="10408" y="4637"/>
                  <a:pt x="10408" y="4403"/>
                </a:cubicBezTo>
                <a:lnTo>
                  <a:pt x="10408" y="3436"/>
                </a:lnTo>
                <a:cubicBezTo>
                  <a:pt x="10408" y="3036"/>
                  <a:pt x="10108" y="2669"/>
                  <a:pt x="9541" y="2302"/>
                </a:cubicBezTo>
                <a:cubicBezTo>
                  <a:pt x="8939" y="1981"/>
                  <a:pt x="8277" y="1817"/>
                  <a:pt x="7612" y="1817"/>
                </a:cubicBezTo>
                <a:cubicBezTo>
                  <a:pt x="7172" y="1817"/>
                  <a:pt x="6731" y="1889"/>
                  <a:pt x="6305" y="2035"/>
                </a:cubicBezTo>
                <a:cubicBezTo>
                  <a:pt x="5872" y="2135"/>
                  <a:pt x="5471" y="2269"/>
                  <a:pt x="5104" y="2402"/>
                </a:cubicBezTo>
                <a:cubicBezTo>
                  <a:pt x="4671" y="2569"/>
                  <a:pt x="4237" y="2702"/>
                  <a:pt x="3804" y="2802"/>
                </a:cubicBezTo>
                <a:cubicBezTo>
                  <a:pt x="3603" y="2869"/>
                  <a:pt x="3403" y="2869"/>
                  <a:pt x="3203" y="2869"/>
                </a:cubicBezTo>
                <a:cubicBezTo>
                  <a:pt x="3036" y="2869"/>
                  <a:pt x="2836" y="2802"/>
                  <a:pt x="2703" y="2736"/>
                </a:cubicBezTo>
                <a:lnTo>
                  <a:pt x="2736" y="2702"/>
                </a:lnTo>
                <a:cubicBezTo>
                  <a:pt x="2769" y="2669"/>
                  <a:pt x="2803" y="2635"/>
                  <a:pt x="2870" y="2635"/>
                </a:cubicBezTo>
                <a:cubicBezTo>
                  <a:pt x="2970" y="2569"/>
                  <a:pt x="3070" y="2502"/>
                  <a:pt x="3203" y="2469"/>
                </a:cubicBezTo>
                <a:cubicBezTo>
                  <a:pt x="3496" y="2331"/>
                  <a:pt x="3816" y="2264"/>
                  <a:pt x="4135" y="2264"/>
                </a:cubicBezTo>
                <a:cubicBezTo>
                  <a:pt x="4433" y="2264"/>
                  <a:pt x="4730" y="2322"/>
                  <a:pt x="5004" y="2435"/>
                </a:cubicBezTo>
                <a:lnTo>
                  <a:pt x="6038" y="1368"/>
                </a:lnTo>
                <a:lnTo>
                  <a:pt x="6038" y="401"/>
                </a:lnTo>
                <a:cubicBezTo>
                  <a:pt x="5523" y="229"/>
                  <a:pt x="4974" y="133"/>
                  <a:pt x="4424" y="133"/>
                </a:cubicBezTo>
                <a:cubicBezTo>
                  <a:pt x="4014" y="133"/>
                  <a:pt x="3602" y="186"/>
                  <a:pt x="3203" y="300"/>
                </a:cubicBezTo>
                <a:cubicBezTo>
                  <a:pt x="2903" y="367"/>
                  <a:pt x="2569" y="467"/>
                  <a:pt x="2302" y="601"/>
                </a:cubicBezTo>
                <a:lnTo>
                  <a:pt x="1235"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4997498" y="3026688"/>
            <a:ext cx="201623" cy="112023"/>
          </a:xfrm>
          <a:custGeom>
            <a:avLst/>
            <a:gdLst/>
            <a:ahLst/>
            <a:cxnLst/>
            <a:rect l="l" t="t" r="r" b="b"/>
            <a:pathLst>
              <a:path w="10808" h="6005" extrusionOk="0">
                <a:moveTo>
                  <a:pt x="1301" y="0"/>
                </a:moveTo>
                <a:lnTo>
                  <a:pt x="33" y="701"/>
                </a:lnTo>
                <a:lnTo>
                  <a:pt x="1068" y="1301"/>
                </a:lnTo>
                <a:cubicBezTo>
                  <a:pt x="33" y="2102"/>
                  <a:pt x="0" y="2936"/>
                  <a:pt x="1168" y="3603"/>
                </a:cubicBezTo>
                <a:cubicBezTo>
                  <a:pt x="1701" y="3903"/>
                  <a:pt x="2302" y="4070"/>
                  <a:pt x="2902" y="4103"/>
                </a:cubicBezTo>
                <a:lnTo>
                  <a:pt x="3236" y="4103"/>
                </a:lnTo>
                <a:cubicBezTo>
                  <a:pt x="3870" y="4070"/>
                  <a:pt x="4503" y="3936"/>
                  <a:pt x="5104" y="3703"/>
                </a:cubicBezTo>
                <a:cubicBezTo>
                  <a:pt x="5924" y="3422"/>
                  <a:pt x="6646" y="3107"/>
                  <a:pt x="7291" y="3107"/>
                </a:cubicBezTo>
                <a:cubicBezTo>
                  <a:pt x="7565" y="3107"/>
                  <a:pt x="7825" y="3164"/>
                  <a:pt x="8073" y="3303"/>
                </a:cubicBezTo>
                <a:cubicBezTo>
                  <a:pt x="8606" y="3603"/>
                  <a:pt x="8439" y="4003"/>
                  <a:pt x="7872" y="4337"/>
                </a:cubicBezTo>
                <a:cubicBezTo>
                  <a:pt x="7772" y="4403"/>
                  <a:pt x="7672" y="4437"/>
                  <a:pt x="7572" y="4470"/>
                </a:cubicBezTo>
                <a:cubicBezTo>
                  <a:pt x="7239" y="4620"/>
                  <a:pt x="6880" y="4695"/>
                  <a:pt x="6521" y="4695"/>
                </a:cubicBezTo>
                <a:cubicBezTo>
                  <a:pt x="6163" y="4695"/>
                  <a:pt x="5804" y="4620"/>
                  <a:pt x="5471" y="4470"/>
                </a:cubicBezTo>
                <a:lnTo>
                  <a:pt x="4403" y="5571"/>
                </a:lnTo>
                <a:cubicBezTo>
                  <a:pt x="4985" y="5795"/>
                  <a:pt x="5600" y="5905"/>
                  <a:pt x="6212" y="5905"/>
                </a:cubicBezTo>
                <a:cubicBezTo>
                  <a:pt x="6970" y="5905"/>
                  <a:pt x="7724" y="5736"/>
                  <a:pt x="8406" y="5404"/>
                </a:cubicBezTo>
                <a:lnTo>
                  <a:pt x="9440" y="6005"/>
                </a:lnTo>
                <a:lnTo>
                  <a:pt x="10708" y="5271"/>
                </a:lnTo>
                <a:lnTo>
                  <a:pt x="9674" y="4704"/>
                </a:lnTo>
                <a:cubicBezTo>
                  <a:pt x="10708" y="3903"/>
                  <a:pt x="10808" y="3036"/>
                  <a:pt x="9607" y="2302"/>
                </a:cubicBezTo>
                <a:cubicBezTo>
                  <a:pt x="8991" y="1973"/>
                  <a:pt x="8312" y="1809"/>
                  <a:pt x="7632" y="1809"/>
                </a:cubicBezTo>
                <a:cubicBezTo>
                  <a:pt x="7207" y="1809"/>
                  <a:pt x="6782" y="1873"/>
                  <a:pt x="6371" y="2002"/>
                </a:cubicBezTo>
                <a:cubicBezTo>
                  <a:pt x="5938" y="2102"/>
                  <a:pt x="5537" y="2269"/>
                  <a:pt x="5170" y="2369"/>
                </a:cubicBezTo>
                <a:cubicBezTo>
                  <a:pt x="4737" y="2535"/>
                  <a:pt x="4303" y="2669"/>
                  <a:pt x="3870" y="2802"/>
                </a:cubicBezTo>
                <a:cubicBezTo>
                  <a:pt x="3669" y="2836"/>
                  <a:pt x="3469" y="2869"/>
                  <a:pt x="3236" y="2869"/>
                </a:cubicBezTo>
                <a:cubicBezTo>
                  <a:pt x="3036" y="2836"/>
                  <a:pt x="2835" y="2802"/>
                  <a:pt x="2669" y="2669"/>
                </a:cubicBezTo>
                <a:cubicBezTo>
                  <a:pt x="2235" y="2435"/>
                  <a:pt x="2202" y="2102"/>
                  <a:pt x="2769" y="1735"/>
                </a:cubicBezTo>
                <a:lnTo>
                  <a:pt x="2902" y="1635"/>
                </a:lnTo>
                <a:cubicBezTo>
                  <a:pt x="3002" y="1601"/>
                  <a:pt x="3136" y="1535"/>
                  <a:pt x="3236" y="1468"/>
                </a:cubicBezTo>
                <a:cubicBezTo>
                  <a:pt x="3557" y="1343"/>
                  <a:pt x="3888" y="1275"/>
                  <a:pt x="4219" y="1275"/>
                </a:cubicBezTo>
                <a:cubicBezTo>
                  <a:pt x="4505" y="1275"/>
                  <a:pt x="4791" y="1326"/>
                  <a:pt x="5070" y="1435"/>
                </a:cubicBezTo>
                <a:lnTo>
                  <a:pt x="6104" y="401"/>
                </a:lnTo>
                <a:cubicBezTo>
                  <a:pt x="5568" y="209"/>
                  <a:pt x="5022" y="117"/>
                  <a:pt x="4470" y="117"/>
                </a:cubicBezTo>
                <a:cubicBezTo>
                  <a:pt x="4060" y="117"/>
                  <a:pt x="3648" y="168"/>
                  <a:pt x="3236" y="267"/>
                </a:cubicBezTo>
                <a:cubicBezTo>
                  <a:pt x="2936" y="367"/>
                  <a:pt x="2635" y="467"/>
                  <a:pt x="2335" y="601"/>
                </a:cubicBezTo>
                <a:lnTo>
                  <a:pt x="1301"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4997498" y="3026688"/>
            <a:ext cx="201623" cy="112023"/>
          </a:xfrm>
          <a:custGeom>
            <a:avLst/>
            <a:gdLst/>
            <a:ahLst/>
            <a:cxnLst/>
            <a:rect l="l" t="t" r="r" b="b"/>
            <a:pathLst>
              <a:path w="10808" h="6005" extrusionOk="0">
                <a:moveTo>
                  <a:pt x="1301" y="0"/>
                </a:moveTo>
                <a:lnTo>
                  <a:pt x="33" y="701"/>
                </a:lnTo>
                <a:lnTo>
                  <a:pt x="1068" y="1301"/>
                </a:lnTo>
                <a:cubicBezTo>
                  <a:pt x="33" y="2102"/>
                  <a:pt x="0" y="2936"/>
                  <a:pt x="1168" y="3603"/>
                </a:cubicBezTo>
                <a:cubicBezTo>
                  <a:pt x="1701" y="3903"/>
                  <a:pt x="2302" y="4070"/>
                  <a:pt x="2902" y="4103"/>
                </a:cubicBezTo>
                <a:lnTo>
                  <a:pt x="3236" y="4103"/>
                </a:lnTo>
                <a:cubicBezTo>
                  <a:pt x="3870" y="4070"/>
                  <a:pt x="4503" y="3936"/>
                  <a:pt x="5104" y="3703"/>
                </a:cubicBezTo>
                <a:cubicBezTo>
                  <a:pt x="5924" y="3422"/>
                  <a:pt x="6646" y="3107"/>
                  <a:pt x="7291" y="3107"/>
                </a:cubicBezTo>
                <a:cubicBezTo>
                  <a:pt x="7565" y="3107"/>
                  <a:pt x="7825" y="3164"/>
                  <a:pt x="8073" y="3303"/>
                </a:cubicBezTo>
                <a:cubicBezTo>
                  <a:pt x="8606" y="3603"/>
                  <a:pt x="8439" y="4003"/>
                  <a:pt x="7872" y="4337"/>
                </a:cubicBezTo>
                <a:cubicBezTo>
                  <a:pt x="7772" y="4403"/>
                  <a:pt x="7672" y="4437"/>
                  <a:pt x="7572" y="4470"/>
                </a:cubicBezTo>
                <a:cubicBezTo>
                  <a:pt x="7239" y="4620"/>
                  <a:pt x="6880" y="4695"/>
                  <a:pt x="6521" y="4695"/>
                </a:cubicBezTo>
                <a:cubicBezTo>
                  <a:pt x="6163" y="4695"/>
                  <a:pt x="5804" y="4620"/>
                  <a:pt x="5471" y="4470"/>
                </a:cubicBezTo>
                <a:lnTo>
                  <a:pt x="4403" y="5571"/>
                </a:lnTo>
                <a:cubicBezTo>
                  <a:pt x="4985" y="5795"/>
                  <a:pt x="5600" y="5905"/>
                  <a:pt x="6212" y="5905"/>
                </a:cubicBezTo>
                <a:cubicBezTo>
                  <a:pt x="6970" y="5905"/>
                  <a:pt x="7724" y="5736"/>
                  <a:pt x="8406" y="5404"/>
                </a:cubicBezTo>
                <a:lnTo>
                  <a:pt x="9440" y="6005"/>
                </a:lnTo>
                <a:lnTo>
                  <a:pt x="10708" y="5271"/>
                </a:lnTo>
                <a:lnTo>
                  <a:pt x="9674" y="4704"/>
                </a:lnTo>
                <a:cubicBezTo>
                  <a:pt x="10708" y="3903"/>
                  <a:pt x="10808" y="3036"/>
                  <a:pt x="9607" y="2302"/>
                </a:cubicBezTo>
                <a:cubicBezTo>
                  <a:pt x="8991" y="1973"/>
                  <a:pt x="8312" y="1809"/>
                  <a:pt x="7632" y="1809"/>
                </a:cubicBezTo>
                <a:cubicBezTo>
                  <a:pt x="7207" y="1809"/>
                  <a:pt x="6782" y="1873"/>
                  <a:pt x="6371" y="2002"/>
                </a:cubicBezTo>
                <a:cubicBezTo>
                  <a:pt x="5938" y="2102"/>
                  <a:pt x="5537" y="2269"/>
                  <a:pt x="5170" y="2369"/>
                </a:cubicBezTo>
                <a:cubicBezTo>
                  <a:pt x="4737" y="2535"/>
                  <a:pt x="4303" y="2669"/>
                  <a:pt x="3870" y="2802"/>
                </a:cubicBezTo>
                <a:cubicBezTo>
                  <a:pt x="3669" y="2836"/>
                  <a:pt x="3469" y="2869"/>
                  <a:pt x="3236" y="2869"/>
                </a:cubicBezTo>
                <a:cubicBezTo>
                  <a:pt x="3036" y="2836"/>
                  <a:pt x="2835" y="2802"/>
                  <a:pt x="2669" y="2669"/>
                </a:cubicBezTo>
                <a:cubicBezTo>
                  <a:pt x="2235" y="2435"/>
                  <a:pt x="2202" y="2102"/>
                  <a:pt x="2769" y="1735"/>
                </a:cubicBezTo>
                <a:lnTo>
                  <a:pt x="2902" y="1635"/>
                </a:lnTo>
                <a:cubicBezTo>
                  <a:pt x="3002" y="1601"/>
                  <a:pt x="3136" y="1535"/>
                  <a:pt x="3236" y="1468"/>
                </a:cubicBezTo>
                <a:cubicBezTo>
                  <a:pt x="3557" y="1343"/>
                  <a:pt x="3888" y="1275"/>
                  <a:pt x="4219" y="1275"/>
                </a:cubicBezTo>
                <a:cubicBezTo>
                  <a:pt x="4505" y="1275"/>
                  <a:pt x="4791" y="1326"/>
                  <a:pt x="5070" y="1435"/>
                </a:cubicBezTo>
                <a:lnTo>
                  <a:pt x="6104" y="401"/>
                </a:lnTo>
                <a:cubicBezTo>
                  <a:pt x="5568" y="209"/>
                  <a:pt x="5022" y="117"/>
                  <a:pt x="4470" y="117"/>
                </a:cubicBezTo>
                <a:cubicBezTo>
                  <a:pt x="4060" y="117"/>
                  <a:pt x="3648" y="168"/>
                  <a:pt x="3236" y="267"/>
                </a:cubicBezTo>
                <a:cubicBezTo>
                  <a:pt x="2936" y="367"/>
                  <a:pt x="2635" y="467"/>
                  <a:pt x="2335" y="601"/>
                </a:cubicBezTo>
                <a:lnTo>
                  <a:pt x="13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4998114" y="3026054"/>
            <a:ext cx="42962" cy="13711"/>
          </a:xfrm>
          <a:custGeom>
            <a:avLst/>
            <a:gdLst/>
            <a:ahLst/>
            <a:cxnLst/>
            <a:rect l="l" t="t" r="r" b="b"/>
            <a:pathLst>
              <a:path w="2303" h="735" extrusionOk="0">
                <a:moveTo>
                  <a:pt x="1235" y="1"/>
                </a:moveTo>
                <a:lnTo>
                  <a:pt x="0" y="735"/>
                </a:lnTo>
                <a:lnTo>
                  <a:pt x="0" y="735"/>
                </a:lnTo>
                <a:lnTo>
                  <a:pt x="1268" y="168"/>
                </a:lnTo>
                <a:lnTo>
                  <a:pt x="2302" y="601"/>
                </a:lnTo>
                <a:lnTo>
                  <a:pt x="2302" y="601"/>
                </a:lnTo>
                <a:lnTo>
                  <a:pt x="12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5055366" y="3028684"/>
            <a:ext cx="55405" cy="24774"/>
          </a:xfrm>
          <a:custGeom>
            <a:avLst/>
            <a:gdLst/>
            <a:ahLst/>
            <a:cxnLst/>
            <a:rect l="l" t="t" r="r" b="b"/>
            <a:pathLst>
              <a:path w="2970" h="1328" extrusionOk="0">
                <a:moveTo>
                  <a:pt x="1401" y="1"/>
                </a:moveTo>
                <a:cubicBezTo>
                  <a:pt x="929" y="1"/>
                  <a:pt x="457" y="67"/>
                  <a:pt x="0" y="193"/>
                </a:cubicBezTo>
                <a:cubicBezTo>
                  <a:pt x="362" y="124"/>
                  <a:pt x="735" y="89"/>
                  <a:pt x="1109" y="89"/>
                </a:cubicBezTo>
                <a:cubicBezTo>
                  <a:pt x="1634" y="89"/>
                  <a:pt x="2163" y="157"/>
                  <a:pt x="2669" y="294"/>
                </a:cubicBezTo>
                <a:lnTo>
                  <a:pt x="1935" y="1328"/>
                </a:lnTo>
                <a:lnTo>
                  <a:pt x="1935" y="1328"/>
                </a:lnTo>
                <a:lnTo>
                  <a:pt x="2969" y="260"/>
                </a:lnTo>
                <a:cubicBezTo>
                  <a:pt x="2458" y="84"/>
                  <a:pt x="1929" y="1"/>
                  <a:pt x="140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5115715" y="3060155"/>
            <a:ext cx="82791" cy="53670"/>
          </a:xfrm>
          <a:custGeom>
            <a:avLst/>
            <a:gdLst/>
            <a:ahLst/>
            <a:cxnLst/>
            <a:rect l="l" t="t" r="r" b="b"/>
            <a:pathLst>
              <a:path w="4438" h="2877" extrusionOk="0">
                <a:moveTo>
                  <a:pt x="1250" y="1"/>
                </a:moveTo>
                <a:cubicBezTo>
                  <a:pt x="829" y="1"/>
                  <a:pt x="408" y="68"/>
                  <a:pt x="1" y="208"/>
                </a:cubicBezTo>
                <a:cubicBezTo>
                  <a:pt x="314" y="137"/>
                  <a:pt x="631" y="103"/>
                  <a:pt x="947" y="103"/>
                </a:cubicBezTo>
                <a:cubicBezTo>
                  <a:pt x="1673" y="103"/>
                  <a:pt x="2396" y="283"/>
                  <a:pt x="3070" y="608"/>
                </a:cubicBezTo>
                <a:cubicBezTo>
                  <a:pt x="4037" y="1208"/>
                  <a:pt x="4204" y="1876"/>
                  <a:pt x="3303" y="2876"/>
                </a:cubicBezTo>
                <a:cubicBezTo>
                  <a:pt x="4337" y="2076"/>
                  <a:pt x="4437" y="1208"/>
                  <a:pt x="3237" y="508"/>
                </a:cubicBezTo>
                <a:cubicBezTo>
                  <a:pt x="2617" y="178"/>
                  <a:pt x="1934" y="1"/>
                  <a:pt x="125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5173601" y="3114422"/>
            <a:ext cx="23039" cy="24289"/>
          </a:xfrm>
          <a:custGeom>
            <a:avLst/>
            <a:gdLst/>
            <a:ahLst/>
            <a:cxnLst/>
            <a:rect l="l" t="t" r="r" b="b"/>
            <a:pathLst>
              <a:path w="1235" h="1302" extrusionOk="0">
                <a:moveTo>
                  <a:pt x="200" y="1"/>
                </a:moveTo>
                <a:lnTo>
                  <a:pt x="1001" y="601"/>
                </a:lnTo>
                <a:lnTo>
                  <a:pt x="0" y="1302"/>
                </a:lnTo>
                <a:lnTo>
                  <a:pt x="1234" y="601"/>
                </a:lnTo>
                <a:lnTo>
                  <a:pt x="20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5079636" y="3110076"/>
            <a:ext cx="59136" cy="21173"/>
          </a:xfrm>
          <a:custGeom>
            <a:avLst/>
            <a:gdLst/>
            <a:ahLst/>
            <a:cxnLst/>
            <a:rect l="l" t="t" r="r" b="b"/>
            <a:pathLst>
              <a:path w="3170" h="1135" extrusionOk="0">
                <a:moveTo>
                  <a:pt x="3169" y="0"/>
                </a:moveTo>
                <a:cubicBezTo>
                  <a:pt x="2826" y="155"/>
                  <a:pt x="2465" y="230"/>
                  <a:pt x="2104" y="230"/>
                </a:cubicBezTo>
                <a:cubicBezTo>
                  <a:pt x="1764" y="230"/>
                  <a:pt x="1425" y="163"/>
                  <a:pt x="1101" y="33"/>
                </a:cubicBezTo>
                <a:lnTo>
                  <a:pt x="0" y="1134"/>
                </a:lnTo>
                <a:lnTo>
                  <a:pt x="1201" y="167"/>
                </a:lnTo>
                <a:cubicBezTo>
                  <a:pt x="1458" y="248"/>
                  <a:pt x="1731" y="291"/>
                  <a:pt x="2005" y="291"/>
                </a:cubicBezTo>
                <a:cubicBezTo>
                  <a:pt x="2408" y="291"/>
                  <a:pt x="2812" y="199"/>
                  <a:pt x="31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5034827" y="3058420"/>
            <a:ext cx="34251" cy="22293"/>
          </a:xfrm>
          <a:custGeom>
            <a:avLst/>
            <a:gdLst/>
            <a:ahLst/>
            <a:cxnLst/>
            <a:rect l="l" t="t" r="r" b="b"/>
            <a:pathLst>
              <a:path w="1836" h="1195" extrusionOk="0">
                <a:moveTo>
                  <a:pt x="768" y="0"/>
                </a:moveTo>
                <a:lnTo>
                  <a:pt x="768" y="0"/>
                </a:lnTo>
                <a:cubicBezTo>
                  <a:pt x="234" y="301"/>
                  <a:pt x="1" y="634"/>
                  <a:pt x="367" y="934"/>
                </a:cubicBezTo>
                <a:cubicBezTo>
                  <a:pt x="621" y="1110"/>
                  <a:pt x="919" y="1194"/>
                  <a:pt x="1217" y="1194"/>
                </a:cubicBezTo>
                <a:cubicBezTo>
                  <a:pt x="1429" y="1194"/>
                  <a:pt x="1641" y="1151"/>
                  <a:pt x="1835" y="1068"/>
                </a:cubicBezTo>
                <a:lnTo>
                  <a:pt x="1835" y="1068"/>
                </a:lnTo>
                <a:cubicBezTo>
                  <a:pt x="1635" y="1135"/>
                  <a:pt x="1435" y="1135"/>
                  <a:pt x="1235" y="1135"/>
                </a:cubicBezTo>
                <a:cubicBezTo>
                  <a:pt x="1035" y="1135"/>
                  <a:pt x="834" y="1068"/>
                  <a:pt x="634" y="968"/>
                </a:cubicBezTo>
                <a:cubicBezTo>
                  <a:pt x="234" y="734"/>
                  <a:pt x="201" y="401"/>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4997498" y="3050958"/>
            <a:ext cx="54155" cy="52290"/>
          </a:xfrm>
          <a:custGeom>
            <a:avLst/>
            <a:gdLst/>
            <a:ahLst/>
            <a:cxnLst/>
            <a:rect l="l" t="t" r="r" b="b"/>
            <a:pathLst>
              <a:path w="2903" h="2803" extrusionOk="0">
                <a:moveTo>
                  <a:pt x="1068" y="0"/>
                </a:moveTo>
                <a:cubicBezTo>
                  <a:pt x="1062" y="4"/>
                  <a:pt x="1055" y="9"/>
                  <a:pt x="1046" y="16"/>
                </a:cubicBezTo>
                <a:lnTo>
                  <a:pt x="1046" y="16"/>
                </a:lnTo>
                <a:cubicBezTo>
                  <a:pt x="1053" y="11"/>
                  <a:pt x="1060" y="5"/>
                  <a:pt x="1068" y="0"/>
                </a:cubicBezTo>
                <a:close/>
                <a:moveTo>
                  <a:pt x="1046" y="16"/>
                </a:moveTo>
                <a:lnTo>
                  <a:pt x="1046" y="16"/>
                </a:lnTo>
                <a:cubicBezTo>
                  <a:pt x="0" y="812"/>
                  <a:pt x="8" y="1639"/>
                  <a:pt x="1168" y="2302"/>
                </a:cubicBezTo>
                <a:cubicBezTo>
                  <a:pt x="1701" y="2602"/>
                  <a:pt x="2268" y="2769"/>
                  <a:pt x="2902" y="2802"/>
                </a:cubicBezTo>
                <a:cubicBezTo>
                  <a:pt x="2002" y="2702"/>
                  <a:pt x="867" y="2168"/>
                  <a:pt x="567" y="1468"/>
                </a:cubicBezTo>
                <a:cubicBezTo>
                  <a:pt x="251" y="805"/>
                  <a:pt x="892" y="141"/>
                  <a:pt x="1046" y="16"/>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4894187" y="2925727"/>
            <a:ext cx="458652" cy="264173"/>
          </a:xfrm>
          <a:custGeom>
            <a:avLst/>
            <a:gdLst/>
            <a:ahLst/>
            <a:cxnLst/>
            <a:rect l="l" t="t" r="r" b="b"/>
            <a:pathLst>
              <a:path w="24586" h="14161" extrusionOk="0">
                <a:moveTo>
                  <a:pt x="12326" y="0"/>
                </a:moveTo>
                <a:cubicBezTo>
                  <a:pt x="9182" y="0"/>
                  <a:pt x="6038" y="692"/>
                  <a:pt x="3637" y="2077"/>
                </a:cubicBezTo>
                <a:cubicBezTo>
                  <a:pt x="2436" y="2710"/>
                  <a:pt x="1435" y="3644"/>
                  <a:pt x="701" y="4778"/>
                </a:cubicBezTo>
                <a:lnTo>
                  <a:pt x="1" y="4778"/>
                </a:lnTo>
                <a:lnTo>
                  <a:pt x="1" y="7280"/>
                </a:lnTo>
                <a:cubicBezTo>
                  <a:pt x="101" y="9048"/>
                  <a:pt x="1302" y="10783"/>
                  <a:pt x="3603" y="12084"/>
                </a:cubicBezTo>
                <a:cubicBezTo>
                  <a:pt x="6005" y="13468"/>
                  <a:pt x="9149" y="14160"/>
                  <a:pt x="12293" y="14160"/>
                </a:cubicBezTo>
                <a:cubicBezTo>
                  <a:pt x="15437" y="14160"/>
                  <a:pt x="18581" y="13468"/>
                  <a:pt x="20982" y="12084"/>
                </a:cubicBezTo>
                <a:cubicBezTo>
                  <a:pt x="23284" y="10783"/>
                  <a:pt x="24485" y="9048"/>
                  <a:pt x="24585" y="7280"/>
                </a:cubicBezTo>
                <a:lnTo>
                  <a:pt x="24585" y="4778"/>
                </a:lnTo>
                <a:lnTo>
                  <a:pt x="23918" y="4778"/>
                </a:lnTo>
                <a:cubicBezTo>
                  <a:pt x="23184" y="3644"/>
                  <a:pt x="22183" y="2710"/>
                  <a:pt x="21016" y="2077"/>
                </a:cubicBezTo>
                <a:cubicBezTo>
                  <a:pt x="18614" y="692"/>
                  <a:pt x="15470" y="0"/>
                  <a:pt x="12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4871782" y="2882783"/>
            <a:ext cx="500961" cy="264733"/>
          </a:xfrm>
          <a:custGeom>
            <a:avLst/>
            <a:gdLst/>
            <a:ahLst/>
            <a:cxnLst/>
            <a:rect l="l" t="t" r="r" b="b"/>
            <a:pathLst>
              <a:path w="26854" h="14191" extrusionOk="0">
                <a:moveTo>
                  <a:pt x="13494" y="0"/>
                </a:moveTo>
                <a:cubicBezTo>
                  <a:pt x="10350" y="0"/>
                  <a:pt x="7206" y="693"/>
                  <a:pt x="4804" y="2077"/>
                </a:cubicBezTo>
                <a:cubicBezTo>
                  <a:pt x="1" y="4846"/>
                  <a:pt x="1" y="9349"/>
                  <a:pt x="4804" y="12117"/>
                </a:cubicBezTo>
                <a:cubicBezTo>
                  <a:pt x="7211" y="13493"/>
                  <a:pt x="10363" y="14190"/>
                  <a:pt x="13512" y="14190"/>
                </a:cubicBezTo>
                <a:cubicBezTo>
                  <a:pt x="15862" y="14190"/>
                  <a:pt x="18211" y="13802"/>
                  <a:pt x="20249" y="13018"/>
                </a:cubicBezTo>
                <a:lnTo>
                  <a:pt x="20449" y="12951"/>
                </a:lnTo>
                <a:cubicBezTo>
                  <a:pt x="21049" y="12718"/>
                  <a:pt x="21616" y="12418"/>
                  <a:pt x="22183" y="12117"/>
                </a:cubicBezTo>
                <a:cubicBezTo>
                  <a:pt x="26186" y="9782"/>
                  <a:pt x="26853" y="6280"/>
                  <a:pt x="24185" y="3578"/>
                </a:cubicBezTo>
                <a:cubicBezTo>
                  <a:pt x="23584" y="2978"/>
                  <a:pt x="22917" y="2477"/>
                  <a:pt x="22183" y="2077"/>
                </a:cubicBezTo>
                <a:cubicBezTo>
                  <a:pt x="19782" y="693"/>
                  <a:pt x="16638" y="0"/>
                  <a:pt x="13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4874282" y="2905337"/>
            <a:ext cx="119485" cy="175506"/>
          </a:xfrm>
          <a:custGeom>
            <a:avLst/>
            <a:gdLst/>
            <a:ahLst/>
            <a:cxnLst/>
            <a:rect l="l" t="t" r="r" b="b"/>
            <a:pathLst>
              <a:path w="6405" h="9408" extrusionOk="0">
                <a:moveTo>
                  <a:pt x="6405" y="1"/>
                </a:moveTo>
                <a:lnTo>
                  <a:pt x="6405" y="1"/>
                </a:lnTo>
                <a:cubicBezTo>
                  <a:pt x="5805" y="234"/>
                  <a:pt x="5204" y="534"/>
                  <a:pt x="4670" y="835"/>
                </a:cubicBezTo>
                <a:cubicBezTo>
                  <a:pt x="668" y="3170"/>
                  <a:pt x="0" y="6672"/>
                  <a:pt x="2669" y="9407"/>
                </a:cubicBezTo>
                <a:cubicBezTo>
                  <a:pt x="1635" y="8206"/>
                  <a:pt x="1135" y="6605"/>
                  <a:pt x="1401" y="5004"/>
                </a:cubicBezTo>
                <a:cubicBezTo>
                  <a:pt x="1802" y="2569"/>
                  <a:pt x="5237" y="534"/>
                  <a:pt x="64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4899168" y="2927742"/>
            <a:ext cx="283780" cy="209104"/>
          </a:xfrm>
          <a:custGeom>
            <a:avLst/>
            <a:gdLst/>
            <a:ahLst/>
            <a:cxnLst/>
            <a:rect l="l" t="t" r="r" b="b"/>
            <a:pathLst>
              <a:path w="15212" h="11209" extrusionOk="0">
                <a:moveTo>
                  <a:pt x="4004" y="0"/>
                </a:moveTo>
                <a:cubicBezTo>
                  <a:pt x="3703" y="167"/>
                  <a:pt x="3403" y="367"/>
                  <a:pt x="3103" y="568"/>
                </a:cubicBezTo>
                <a:cubicBezTo>
                  <a:pt x="2903" y="701"/>
                  <a:pt x="2736" y="834"/>
                  <a:pt x="2536" y="1001"/>
                </a:cubicBezTo>
                <a:cubicBezTo>
                  <a:pt x="1" y="3203"/>
                  <a:pt x="1" y="6105"/>
                  <a:pt x="2536" y="8306"/>
                </a:cubicBezTo>
                <a:cubicBezTo>
                  <a:pt x="2703" y="8440"/>
                  <a:pt x="2903" y="8607"/>
                  <a:pt x="3103" y="8707"/>
                </a:cubicBezTo>
                <a:cubicBezTo>
                  <a:pt x="3370" y="8907"/>
                  <a:pt x="3637" y="9107"/>
                  <a:pt x="3937" y="9274"/>
                </a:cubicBezTo>
                <a:cubicBezTo>
                  <a:pt x="4237" y="9441"/>
                  <a:pt x="4537" y="9607"/>
                  <a:pt x="4837" y="9741"/>
                </a:cubicBezTo>
                <a:cubicBezTo>
                  <a:pt x="5138" y="9908"/>
                  <a:pt x="5338" y="9974"/>
                  <a:pt x="5605" y="10074"/>
                </a:cubicBezTo>
                <a:cubicBezTo>
                  <a:pt x="5872" y="10174"/>
                  <a:pt x="6138" y="10274"/>
                  <a:pt x="6405" y="10375"/>
                </a:cubicBezTo>
                <a:cubicBezTo>
                  <a:pt x="7239" y="10641"/>
                  <a:pt x="8106" y="10842"/>
                  <a:pt x="8974" y="10975"/>
                </a:cubicBezTo>
                <a:lnTo>
                  <a:pt x="9541" y="11075"/>
                </a:lnTo>
                <a:cubicBezTo>
                  <a:pt x="10375" y="11175"/>
                  <a:pt x="11242" y="11208"/>
                  <a:pt x="12076" y="11208"/>
                </a:cubicBezTo>
                <a:cubicBezTo>
                  <a:pt x="13143" y="11208"/>
                  <a:pt x="14177" y="11142"/>
                  <a:pt x="15212" y="10975"/>
                </a:cubicBezTo>
                <a:cubicBezTo>
                  <a:pt x="15212" y="10975"/>
                  <a:pt x="13811" y="10741"/>
                  <a:pt x="14077" y="9441"/>
                </a:cubicBezTo>
                <a:cubicBezTo>
                  <a:pt x="13811" y="7472"/>
                  <a:pt x="5271" y="2069"/>
                  <a:pt x="5271" y="2069"/>
                </a:cubicBezTo>
                <a:cubicBezTo>
                  <a:pt x="5271" y="2069"/>
                  <a:pt x="3370" y="1301"/>
                  <a:pt x="4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a:off x="4948958" y="2923171"/>
            <a:ext cx="349110" cy="183491"/>
          </a:xfrm>
          <a:custGeom>
            <a:avLst/>
            <a:gdLst/>
            <a:ahLst/>
            <a:cxnLst/>
            <a:rect l="l" t="t" r="r" b="b"/>
            <a:pathLst>
              <a:path w="18714" h="9836" extrusionOk="0">
                <a:moveTo>
                  <a:pt x="9385" y="1"/>
                </a:moveTo>
                <a:cubicBezTo>
                  <a:pt x="7201" y="1"/>
                  <a:pt x="5013" y="486"/>
                  <a:pt x="3336" y="1446"/>
                </a:cubicBezTo>
                <a:cubicBezTo>
                  <a:pt x="167" y="3281"/>
                  <a:pt x="0" y="6216"/>
                  <a:pt x="2969" y="8151"/>
                </a:cubicBezTo>
                <a:cubicBezTo>
                  <a:pt x="3069" y="8218"/>
                  <a:pt x="3203" y="8318"/>
                  <a:pt x="3336" y="8385"/>
                </a:cubicBezTo>
                <a:cubicBezTo>
                  <a:pt x="5004" y="9352"/>
                  <a:pt x="7180" y="9836"/>
                  <a:pt x="9357" y="9836"/>
                </a:cubicBezTo>
                <a:cubicBezTo>
                  <a:pt x="11533" y="9836"/>
                  <a:pt x="13710" y="9352"/>
                  <a:pt x="15378" y="8385"/>
                </a:cubicBezTo>
                <a:cubicBezTo>
                  <a:pt x="18714" y="6483"/>
                  <a:pt x="18714" y="3348"/>
                  <a:pt x="15378" y="1446"/>
                </a:cubicBezTo>
                <a:lnTo>
                  <a:pt x="14944" y="1213"/>
                </a:lnTo>
                <a:cubicBezTo>
                  <a:pt x="13355" y="402"/>
                  <a:pt x="11372" y="1"/>
                  <a:pt x="9385"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4948958" y="2923171"/>
            <a:ext cx="349110" cy="183491"/>
          </a:xfrm>
          <a:custGeom>
            <a:avLst/>
            <a:gdLst/>
            <a:ahLst/>
            <a:cxnLst/>
            <a:rect l="l" t="t" r="r" b="b"/>
            <a:pathLst>
              <a:path w="18714" h="9836" extrusionOk="0">
                <a:moveTo>
                  <a:pt x="9385" y="1"/>
                </a:moveTo>
                <a:cubicBezTo>
                  <a:pt x="7201" y="1"/>
                  <a:pt x="5013" y="486"/>
                  <a:pt x="3336" y="1446"/>
                </a:cubicBezTo>
                <a:cubicBezTo>
                  <a:pt x="167" y="3281"/>
                  <a:pt x="0" y="6216"/>
                  <a:pt x="2969" y="8151"/>
                </a:cubicBezTo>
                <a:cubicBezTo>
                  <a:pt x="3069" y="8218"/>
                  <a:pt x="3203" y="8318"/>
                  <a:pt x="3336" y="8385"/>
                </a:cubicBezTo>
                <a:cubicBezTo>
                  <a:pt x="5004" y="9352"/>
                  <a:pt x="7180" y="9836"/>
                  <a:pt x="9357" y="9836"/>
                </a:cubicBezTo>
                <a:cubicBezTo>
                  <a:pt x="11533" y="9836"/>
                  <a:pt x="13710" y="9352"/>
                  <a:pt x="15378" y="8385"/>
                </a:cubicBezTo>
                <a:cubicBezTo>
                  <a:pt x="18714" y="6483"/>
                  <a:pt x="18714" y="3348"/>
                  <a:pt x="15378" y="1446"/>
                </a:cubicBezTo>
                <a:lnTo>
                  <a:pt x="14944" y="1213"/>
                </a:lnTo>
                <a:cubicBezTo>
                  <a:pt x="13355" y="402"/>
                  <a:pt x="11372" y="1"/>
                  <a:pt x="93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4957035" y="2926958"/>
            <a:ext cx="333570" cy="175823"/>
          </a:xfrm>
          <a:custGeom>
            <a:avLst/>
            <a:gdLst/>
            <a:ahLst/>
            <a:cxnLst/>
            <a:rect l="l" t="t" r="r" b="b"/>
            <a:pathLst>
              <a:path w="17881" h="9425" extrusionOk="0">
                <a:moveTo>
                  <a:pt x="8936" y="1"/>
                </a:moveTo>
                <a:cubicBezTo>
                  <a:pt x="6856" y="1"/>
                  <a:pt x="4771" y="459"/>
                  <a:pt x="3170" y="1377"/>
                </a:cubicBezTo>
                <a:cubicBezTo>
                  <a:pt x="1" y="3211"/>
                  <a:pt x="1" y="6214"/>
                  <a:pt x="3170" y="8048"/>
                </a:cubicBezTo>
                <a:cubicBezTo>
                  <a:pt x="4771" y="8966"/>
                  <a:pt x="6856" y="9424"/>
                  <a:pt x="8936" y="9424"/>
                </a:cubicBezTo>
                <a:cubicBezTo>
                  <a:pt x="11017" y="9424"/>
                  <a:pt x="13094" y="8966"/>
                  <a:pt x="14678" y="8048"/>
                </a:cubicBezTo>
                <a:cubicBezTo>
                  <a:pt x="17847" y="6214"/>
                  <a:pt x="17880" y="3211"/>
                  <a:pt x="14678" y="1377"/>
                </a:cubicBezTo>
                <a:cubicBezTo>
                  <a:pt x="13094" y="459"/>
                  <a:pt x="11017" y="1"/>
                  <a:pt x="893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4957035" y="2926958"/>
            <a:ext cx="333570" cy="175823"/>
          </a:xfrm>
          <a:custGeom>
            <a:avLst/>
            <a:gdLst/>
            <a:ahLst/>
            <a:cxnLst/>
            <a:rect l="l" t="t" r="r" b="b"/>
            <a:pathLst>
              <a:path w="17881" h="9425" extrusionOk="0">
                <a:moveTo>
                  <a:pt x="8936" y="1"/>
                </a:moveTo>
                <a:cubicBezTo>
                  <a:pt x="6856" y="1"/>
                  <a:pt x="4771" y="459"/>
                  <a:pt x="3170" y="1377"/>
                </a:cubicBezTo>
                <a:cubicBezTo>
                  <a:pt x="1" y="3211"/>
                  <a:pt x="1" y="6214"/>
                  <a:pt x="3170" y="8048"/>
                </a:cubicBezTo>
                <a:cubicBezTo>
                  <a:pt x="4771" y="8966"/>
                  <a:pt x="6856" y="9424"/>
                  <a:pt x="8936" y="9424"/>
                </a:cubicBezTo>
                <a:cubicBezTo>
                  <a:pt x="11017" y="9424"/>
                  <a:pt x="13094" y="8966"/>
                  <a:pt x="14678" y="8048"/>
                </a:cubicBezTo>
                <a:cubicBezTo>
                  <a:pt x="17847" y="6214"/>
                  <a:pt x="17880" y="3211"/>
                  <a:pt x="14678" y="1377"/>
                </a:cubicBezTo>
                <a:cubicBezTo>
                  <a:pt x="13094" y="459"/>
                  <a:pt x="11017" y="1"/>
                  <a:pt x="89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4973228" y="2951863"/>
            <a:ext cx="300569" cy="150285"/>
          </a:xfrm>
          <a:custGeom>
            <a:avLst/>
            <a:gdLst/>
            <a:ahLst/>
            <a:cxnLst/>
            <a:rect l="l" t="t" r="r" b="b"/>
            <a:pathLst>
              <a:path w="16112" h="8056" extrusionOk="0">
                <a:moveTo>
                  <a:pt x="8068" y="0"/>
                </a:moveTo>
                <a:cubicBezTo>
                  <a:pt x="5988" y="0"/>
                  <a:pt x="3903" y="459"/>
                  <a:pt x="2302" y="1376"/>
                </a:cubicBezTo>
                <a:cubicBezTo>
                  <a:pt x="1001" y="2110"/>
                  <a:pt x="234" y="3044"/>
                  <a:pt x="0" y="4045"/>
                </a:cubicBezTo>
                <a:cubicBezTo>
                  <a:pt x="234" y="5012"/>
                  <a:pt x="1001" y="5946"/>
                  <a:pt x="2302" y="6680"/>
                </a:cubicBezTo>
                <a:cubicBezTo>
                  <a:pt x="3886" y="7597"/>
                  <a:pt x="5971" y="8056"/>
                  <a:pt x="8056" y="8056"/>
                </a:cubicBezTo>
                <a:cubicBezTo>
                  <a:pt x="10141" y="8056"/>
                  <a:pt x="12226" y="7597"/>
                  <a:pt x="13810" y="6680"/>
                </a:cubicBezTo>
                <a:cubicBezTo>
                  <a:pt x="15111" y="5946"/>
                  <a:pt x="15878" y="5012"/>
                  <a:pt x="16112" y="4045"/>
                </a:cubicBezTo>
                <a:cubicBezTo>
                  <a:pt x="15912" y="3044"/>
                  <a:pt x="15111" y="2110"/>
                  <a:pt x="13810" y="1376"/>
                </a:cubicBezTo>
                <a:cubicBezTo>
                  <a:pt x="12226" y="459"/>
                  <a:pt x="10149" y="0"/>
                  <a:pt x="806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4973228" y="2951863"/>
            <a:ext cx="300569" cy="150285"/>
          </a:xfrm>
          <a:custGeom>
            <a:avLst/>
            <a:gdLst/>
            <a:ahLst/>
            <a:cxnLst/>
            <a:rect l="l" t="t" r="r" b="b"/>
            <a:pathLst>
              <a:path w="16112" h="8056" extrusionOk="0">
                <a:moveTo>
                  <a:pt x="8068" y="0"/>
                </a:moveTo>
                <a:cubicBezTo>
                  <a:pt x="5988" y="0"/>
                  <a:pt x="3903" y="459"/>
                  <a:pt x="2302" y="1376"/>
                </a:cubicBezTo>
                <a:cubicBezTo>
                  <a:pt x="1001" y="2110"/>
                  <a:pt x="234" y="3044"/>
                  <a:pt x="0" y="4045"/>
                </a:cubicBezTo>
                <a:cubicBezTo>
                  <a:pt x="234" y="5012"/>
                  <a:pt x="1001" y="5946"/>
                  <a:pt x="2302" y="6680"/>
                </a:cubicBezTo>
                <a:cubicBezTo>
                  <a:pt x="3886" y="7597"/>
                  <a:pt x="5971" y="8056"/>
                  <a:pt x="8056" y="8056"/>
                </a:cubicBezTo>
                <a:cubicBezTo>
                  <a:pt x="10141" y="8056"/>
                  <a:pt x="12226" y="7597"/>
                  <a:pt x="13810" y="6680"/>
                </a:cubicBezTo>
                <a:cubicBezTo>
                  <a:pt x="15111" y="5946"/>
                  <a:pt x="15878" y="5012"/>
                  <a:pt x="16112" y="4045"/>
                </a:cubicBezTo>
                <a:cubicBezTo>
                  <a:pt x="15912" y="3044"/>
                  <a:pt x="15111" y="2110"/>
                  <a:pt x="13810" y="1376"/>
                </a:cubicBezTo>
                <a:cubicBezTo>
                  <a:pt x="12226" y="459"/>
                  <a:pt x="10149" y="0"/>
                  <a:pt x="80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5024865" y="2958224"/>
            <a:ext cx="198527" cy="130697"/>
          </a:xfrm>
          <a:custGeom>
            <a:avLst/>
            <a:gdLst/>
            <a:ahLst/>
            <a:cxnLst/>
            <a:rect l="l" t="t" r="r" b="b"/>
            <a:pathLst>
              <a:path w="10642" h="7006" extrusionOk="0">
                <a:moveTo>
                  <a:pt x="7247" y="4103"/>
                </a:moveTo>
                <a:cubicBezTo>
                  <a:pt x="7503" y="4103"/>
                  <a:pt x="7745" y="4151"/>
                  <a:pt x="7973" y="4271"/>
                </a:cubicBezTo>
                <a:lnTo>
                  <a:pt x="7806" y="4371"/>
                </a:lnTo>
                <a:cubicBezTo>
                  <a:pt x="7706" y="4404"/>
                  <a:pt x="7606" y="4471"/>
                  <a:pt x="7506" y="4504"/>
                </a:cubicBezTo>
                <a:cubicBezTo>
                  <a:pt x="7180" y="4659"/>
                  <a:pt x="6827" y="4734"/>
                  <a:pt x="6471" y="4734"/>
                </a:cubicBezTo>
                <a:cubicBezTo>
                  <a:pt x="6135" y="4734"/>
                  <a:pt x="5795" y="4667"/>
                  <a:pt x="5471" y="4538"/>
                </a:cubicBezTo>
                <a:cubicBezTo>
                  <a:pt x="6124" y="4312"/>
                  <a:pt x="6716" y="4103"/>
                  <a:pt x="7247" y="4103"/>
                </a:cubicBezTo>
                <a:close/>
                <a:moveTo>
                  <a:pt x="1235" y="1"/>
                </a:moveTo>
                <a:lnTo>
                  <a:pt x="1" y="735"/>
                </a:lnTo>
                <a:lnTo>
                  <a:pt x="1" y="1702"/>
                </a:lnTo>
                <a:lnTo>
                  <a:pt x="401" y="1936"/>
                </a:lnTo>
                <a:cubicBezTo>
                  <a:pt x="301" y="2102"/>
                  <a:pt x="234" y="2303"/>
                  <a:pt x="234" y="2503"/>
                </a:cubicBezTo>
                <a:lnTo>
                  <a:pt x="234" y="3470"/>
                </a:lnTo>
                <a:cubicBezTo>
                  <a:pt x="234" y="3870"/>
                  <a:pt x="501" y="4237"/>
                  <a:pt x="1102" y="4604"/>
                </a:cubicBezTo>
                <a:cubicBezTo>
                  <a:pt x="1635" y="4904"/>
                  <a:pt x="2202" y="5071"/>
                  <a:pt x="2836" y="5071"/>
                </a:cubicBezTo>
                <a:lnTo>
                  <a:pt x="3170" y="5071"/>
                </a:lnTo>
                <a:cubicBezTo>
                  <a:pt x="3804" y="5038"/>
                  <a:pt x="4404" y="4904"/>
                  <a:pt x="5004" y="4704"/>
                </a:cubicBezTo>
                <a:lnTo>
                  <a:pt x="5371" y="4571"/>
                </a:lnTo>
                <a:lnTo>
                  <a:pt x="4337" y="5605"/>
                </a:lnTo>
                <a:lnTo>
                  <a:pt x="4337" y="6572"/>
                </a:lnTo>
                <a:cubicBezTo>
                  <a:pt x="4919" y="6796"/>
                  <a:pt x="5527" y="6906"/>
                  <a:pt x="6135" y="6906"/>
                </a:cubicBezTo>
                <a:cubicBezTo>
                  <a:pt x="6887" y="6906"/>
                  <a:pt x="7639" y="6738"/>
                  <a:pt x="8340" y="6406"/>
                </a:cubicBezTo>
                <a:lnTo>
                  <a:pt x="9374" y="7006"/>
                </a:lnTo>
                <a:lnTo>
                  <a:pt x="10642" y="6272"/>
                </a:lnTo>
                <a:lnTo>
                  <a:pt x="10642" y="5305"/>
                </a:lnTo>
                <a:lnTo>
                  <a:pt x="10208" y="5071"/>
                </a:lnTo>
                <a:cubicBezTo>
                  <a:pt x="10342" y="4904"/>
                  <a:pt x="10408" y="4671"/>
                  <a:pt x="10408" y="4437"/>
                </a:cubicBezTo>
                <a:lnTo>
                  <a:pt x="10408" y="3470"/>
                </a:lnTo>
                <a:cubicBezTo>
                  <a:pt x="10408" y="3070"/>
                  <a:pt x="10141" y="2703"/>
                  <a:pt x="9541" y="2336"/>
                </a:cubicBezTo>
                <a:cubicBezTo>
                  <a:pt x="8939" y="2015"/>
                  <a:pt x="8277" y="1851"/>
                  <a:pt x="7612" y="1851"/>
                </a:cubicBezTo>
                <a:cubicBezTo>
                  <a:pt x="7172" y="1851"/>
                  <a:pt x="6731" y="1923"/>
                  <a:pt x="6305" y="2069"/>
                </a:cubicBezTo>
                <a:cubicBezTo>
                  <a:pt x="5905" y="2169"/>
                  <a:pt x="5471" y="2303"/>
                  <a:pt x="5104" y="2436"/>
                </a:cubicBezTo>
                <a:cubicBezTo>
                  <a:pt x="4671" y="2603"/>
                  <a:pt x="4237" y="2736"/>
                  <a:pt x="3804" y="2836"/>
                </a:cubicBezTo>
                <a:cubicBezTo>
                  <a:pt x="3603" y="2903"/>
                  <a:pt x="3403" y="2903"/>
                  <a:pt x="3203" y="2903"/>
                </a:cubicBezTo>
                <a:cubicBezTo>
                  <a:pt x="3003" y="2903"/>
                  <a:pt x="2836" y="2836"/>
                  <a:pt x="2669" y="2770"/>
                </a:cubicBezTo>
                <a:lnTo>
                  <a:pt x="2736" y="2736"/>
                </a:lnTo>
                <a:lnTo>
                  <a:pt x="2870" y="2670"/>
                </a:lnTo>
                <a:cubicBezTo>
                  <a:pt x="2970" y="2603"/>
                  <a:pt x="3070" y="2536"/>
                  <a:pt x="3203" y="2503"/>
                </a:cubicBezTo>
                <a:cubicBezTo>
                  <a:pt x="3496" y="2365"/>
                  <a:pt x="3807" y="2298"/>
                  <a:pt x="4122" y="2298"/>
                </a:cubicBezTo>
                <a:cubicBezTo>
                  <a:pt x="4416" y="2298"/>
                  <a:pt x="4714" y="2357"/>
                  <a:pt x="5004" y="2469"/>
                </a:cubicBezTo>
                <a:lnTo>
                  <a:pt x="6038" y="1402"/>
                </a:lnTo>
                <a:lnTo>
                  <a:pt x="6038" y="435"/>
                </a:lnTo>
                <a:cubicBezTo>
                  <a:pt x="5522" y="243"/>
                  <a:pt x="4972" y="151"/>
                  <a:pt x="4421" y="151"/>
                </a:cubicBezTo>
                <a:cubicBezTo>
                  <a:pt x="4011" y="151"/>
                  <a:pt x="3601" y="202"/>
                  <a:pt x="3203" y="301"/>
                </a:cubicBezTo>
                <a:cubicBezTo>
                  <a:pt x="2870" y="401"/>
                  <a:pt x="2569" y="501"/>
                  <a:pt x="2302" y="635"/>
                </a:cubicBezTo>
                <a:lnTo>
                  <a:pt x="1235"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5023634" y="2958224"/>
            <a:ext cx="202258" cy="111408"/>
          </a:xfrm>
          <a:custGeom>
            <a:avLst/>
            <a:gdLst/>
            <a:ahLst/>
            <a:cxnLst/>
            <a:rect l="l" t="t" r="r" b="b"/>
            <a:pathLst>
              <a:path w="10842" h="5972" extrusionOk="0">
                <a:moveTo>
                  <a:pt x="1301" y="1"/>
                </a:moveTo>
                <a:lnTo>
                  <a:pt x="67" y="735"/>
                </a:lnTo>
                <a:lnTo>
                  <a:pt x="1068" y="1302"/>
                </a:lnTo>
                <a:cubicBezTo>
                  <a:pt x="33" y="2102"/>
                  <a:pt x="0" y="2936"/>
                  <a:pt x="1201" y="3604"/>
                </a:cubicBezTo>
                <a:cubicBezTo>
                  <a:pt x="1701" y="3904"/>
                  <a:pt x="2302" y="4104"/>
                  <a:pt x="2902" y="4104"/>
                </a:cubicBezTo>
                <a:lnTo>
                  <a:pt x="3269" y="4104"/>
                </a:lnTo>
                <a:cubicBezTo>
                  <a:pt x="3870" y="4037"/>
                  <a:pt x="4503" y="3904"/>
                  <a:pt x="5104" y="3704"/>
                </a:cubicBezTo>
                <a:cubicBezTo>
                  <a:pt x="5953" y="3397"/>
                  <a:pt x="6685" y="3090"/>
                  <a:pt x="7324" y="3090"/>
                </a:cubicBezTo>
                <a:cubicBezTo>
                  <a:pt x="7589" y="3090"/>
                  <a:pt x="7838" y="3143"/>
                  <a:pt x="8073" y="3270"/>
                </a:cubicBezTo>
                <a:cubicBezTo>
                  <a:pt x="8606" y="3570"/>
                  <a:pt x="8473" y="3970"/>
                  <a:pt x="7872" y="4304"/>
                </a:cubicBezTo>
                <a:cubicBezTo>
                  <a:pt x="7772" y="4371"/>
                  <a:pt x="7672" y="4404"/>
                  <a:pt x="7572" y="4471"/>
                </a:cubicBezTo>
                <a:cubicBezTo>
                  <a:pt x="7239" y="4604"/>
                  <a:pt x="6888" y="4671"/>
                  <a:pt x="6538" y="4671"/>
                </a:cubicBezTo>
                <a:cubicBezTo>
                  <a:pt x="6188" y="4671"/>
                  <a:pt x="5838" y="4604"/>
                  <a:pt x="5504" y="4471"/>
                </a:cubicBezTo>
                <a:lnTo>
                  <a:pt x="4403" y="5572"/>
                </a:lnTo>
                <a:cubicBezTo>
                  <a:pt x="4993" y="5783"/>
                  <a:pt x="5616" y="5892"/>
                  <a:pt x="6237" y="5892"/>
                </a:cubicBezTo>
                <a:cubicBezTo>
                  <a:pt x="6986" y="5892"/>
                  <a:pt x="7731" y="5733"/>
                  <a:pt x="8406" y="5405"/>
                </a:cubicBezTo>
                <a:lnTo>
                  <a:pt x="9440" y="5972"/>
                </a:lnTo>
                <a:lnTo>
                  <a:pt x="10708" y="5271"/>
                </a:lnTo>
                <a:lnTo>
                  <a:pt x="9674" y="4671"/>
                </a:lnTo>
                <a:cubicBezTo>
                  <a:pt x="10708" y="3870"/>
                  <a:pt x="10841" y="3003"/>
                  <a:pt x="9607" y="2303"/>
                </a:cubicBezTo>
                <a:cubicBezTo>
                  <a:pt x="9005" y="1982"/>
                  <a:pt x="8343" y="1817"/>
                  <a:pt x="7678" y="1817"/>
                </a:cubicBezTo>
                <a:cubicBezTo>
                  <a:pt x="7238" y="1817"/>
                  <a:pt x="6797" y="1890"/>
                  <a:pt x="6371" y="2036"/>
                </a:cubicBezTo>
                <a:cubicBezTo>
                  <a:pt x="5971" y="2136"/>
                  <a:pt x="5537" y="2303"/>
                  <a:pt x="5170" y="2403"/>
                </a:cubicBezTo>
                <a:cubicBezTo>
                  <a:pt x="4737" y="2569"/>
                  <a:pt x="4303" y="2703"/>
                  <a:pt x="3870" y="2836"/>
                </a:cubicBezTo>
                <a:cubicBezTo>
                  <a:pt x="3669" y="2870"/>
                  <a:pt x="3469" y="2903"/>
                  <a:pt x="3269" y="2903"/>
                </a:cubicBezTo>
                <a:cubicBezTo>
                  <a:pt x="3036" y="2870"/>
                  <a:pt x="2835" y="2836"/>
                  <a:pt x="2669" y="2703"/>
                </a:cubicBezTo>
                <a:cubicBezTo>
                  <a:pt x="2235" y="2469"/>
                  <a:pt x="2202" y="2136"/>
                  <a:pt x="2802" y="1769"/>
                </a:cubicBezTo>
                <a:lnTo>
                  <a:pt x="2936" y="1702"/>
                </a:lnTo>
                <a:cubicBezTo>
                  <a:pt x="3036" y="1635"/>
                  <a:pt x="3136" y="1569"/>
                  <a:pt x="3269" y="1502"/>
                </a:cubicBezTo>
                <a:cubicBezTo>
                  <a:pt x="3573" y="1377"/>
                  <a:pt x="3896" y="1309"/>
                  <a:pt x="4222" y="1309"/>
                </a:cubicBezTo>
                <a:cubicBezTo>
                  <a:pt x="4505" y="1309"/>
                  <a:pt x="4791" y="1360"/>
                  <a:pt x="5070" y="1469"/>
                </a:cubicBezTo>
                <a:lnTo>
                  <a:pt x="6104" y="435"/>
                </a:lnTo>
                <a:cubicBezTo>
                  <a:pt x="5588" y="243"/>
                  <a:pt x="5038" y="151"/>
                  <a:pt x="4487" y="151"/>
                </a:cubicBezTo>
                <a:cubicBezTo>
                  <a:pt x="4077" y="151"/>
                  <a:pt x="3667" y="202"/>
                  <a:pt x="3269" y="301"/>
                </a:cubicBezTo>
                <a:cubicBezTo>
                  <a:pt x="2936" y="401"/>
                  <a:pt x="2635" y="501"/>
                  <a:pt x="2335" y="635"/>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5023634" y="2958224"/>
            <a:ext cx="202258" cy="111408"/>
          </a:xfrm>
          <a:custGeom>
            <a:avLst/>
            <a:gdLst/>
            <a:ahLst/>
            <a:cxnLst/>
            <a:rect l="l" t="t" r="r" b="b"/>
            <a:pathLst>
              <a:path w="10842" h="5972" extrusionOk="0">
                <a:moveTo>
                  <a:pt x="1301" y="1"/>
                </a:moveTo>
                <a:lnTo>
                  <a:pt x="67" y="735"/>
                </a:lnTo>
                <a:lnTo>
                  <a:pt x="1068" y="1302"/>
                </a:lnTo>
                <a:cubicBezTo>
                  <a:pt x="33" y="2102"/>
                  <a:pt x="0" y="2936"/>
                  <a:pt x="1201" y="3604"/>
                </a:cubicBezTo>
                <a:cubicBezTo>
                  <a:pt x="1701" y="3904"/>
                  <a:pt x="2302" y="4104"/>
                  <a:pt x="2902" y="4104"/>
                </a:cubicBezTo>
                <a:lnTo>
                  <a:pt x="3269" y="4104"/>
                </a:lnTo>
                <a:cubicBezTo>
                  <a:pt x="3870" y="4037"/>
                  <a:pt x="4503" y="3904"/>
                  <a:pt x="5104" y="3704"/>
                </a:cubicBezTo>
                <a:cubicBezTo>
                  <a:pt x="5953" y="3397"/>
                  <a:pt x="6685" y="3090"/>
                  <a:pt x="7324" y="3090"/>
                </a:cubicBezTo>
                <a:cubicBezTo>
                  <a:pt x="7589" y="3090"/>
                  <a:pt x="7838" y="3143"/>
                  <a:pt x="8073" y="3270"/>
                </a:cubicBezTo>
                <a:cubicBezTo>
                  <a:pt x="8606" y="3570"/>
                  <a:pt x="8473" y="3970"/>
                  <a:pt x="7872" y="4304"/>
                </a:cubicBezTo>
                <a:cubicBezTo>
                  <a:pt x="7772" y="4371"/>
                  <a:pt x="7672" y="4404"/>
                  <a:pt x="7572" y="4471"/>
                </a:cubicBezTo>
                <a:cubicBezTo>
                  <a:pt x="7239" y="4604"/>
                  <a:pt x="6888" y="4671"/>
                  <a:pt x="6538" y="4671"/>
                </a:cubicBezTo>
                <a:cubicBezTo>
                  <a:pt x="6188" y="4671"/>
                  <a:pt x="5838" y="4604"/>
                  <a:pt x="5504" y="4471"/>
                </a:cubicBezTo>
                <a:lnTo>
                  <a:pt x="4403" y="5572"/>
                </a:lnTo>
                <a:cubicBezTo>
                  <a:pt x="4993" y="5783"/>
                  <a:pt x="5616" y="5892"/>
                  <a:pt x="6237" y="5892"/>
                </a:cubicBezTo>
                <a:cubicBezTo>
                  <a:pt x="6986" y="5892"/>
                  <a:pt x="7731" y="5733"/>
                  <a:pt x="8406" y="5405"/>
                </a:cubicBezTo>
                <a:lnTo>
                  <a:pt x="9440" y="5972"/>
                </a:lnTo>
                <a:lnTo>
                  <a:pt x="10708" y="5271"/>
                </a:lnTo>
                <a:lnTo>
                  <a:pt x="9674" y="4671"/>
                </a:lnTo>
                <a:cubicBezTo>
                  <a:pt x="10708" y="3870"/>
                  <a:pt x="10841" y="3003"/>
                  <a:pt x="9607" y="2303"/>
                </a:cubicBezTo>
                <a:cubicBezTo>
                  <a:pt x="9005" y="1982"/>
                  <a:pt x="8343" y="1817"/>
                  <a:pt x="7678" y="1817"/>
                </a:cubicBezTo>
                <a:cubicBezTo>
                  <a:pt x="7238" y="1817"/>
                  <a:pt x="6797" y="1890"/>
                  <a:pt x="6371" y="2036"/>
                </a:cubicBezTo>
                <a:cubicBezTo>
                  <a:pt x="5971" y="2136"/>
                  <a:pt x="5537" y="2303"/>
                  <a:pt x="5170" y="2403"/>
                </a:cubicBezTo>
                <a:cubicBezTo>
                  <a:pt x="4737" y="2569"/>
                  <a:pt x="4303" y="2703"/>
                  <a:pt x="3870" y="2836"/>
                </a:cubicBezTo>
                <a:cubicBezTo>
                  <a:pt x="3669" y="2870"/>
                  <a:pt x="3469" y="2903"/>
                  <a:pt x="3269" y="2903"/>
                </a:cubicBezTo>
                <a:cubicBezTo>
                  <a:pt x="3036" y="2870"/>
                  <a:pt x="2835" y="2836"/>
                  <a:pt x="2669" y="2703"/>
                </a:cubicBezTo>
                <a:cubicBezTo>
                  <a:pt x="2235" y="2469"/>
                  <a:pt x="2202" y="2136"/>
                  <a:pt x="2802" y="1769"/>
                </a:cubicBezTo>
                <a:lnTo>
                  <a:pt x="2936" y="1702"/>
                </a:lnTo>
                <a:cubicBezTo>
                  <a:pt x="3036" y="1635"/>
                  <a:pt x="3136" y="1569"/>
                  <a:pt x="3269" y="1502"/>
                </a:cubicBezTo>
                <a:cubicBezTo>
                  <a:pt x="3573" y="1377"/>
                  <a:pt x="3896" y="1309"/>
                  <a:pt x="4222" y="1309"/>
                </a:cubicBezTo>
                <a:cubicBezTo>
                  <a:pt x="4505" y="1309"/>
                  <a:pt x="4791" y="1360"/>
                  <a:pt x="5070" y="1469"/>
                </a:cubicBezTo>
                <a:lnTo>
                  <a:pt x="6104" y="435"/>
                </a:lnTo>
                <a:cubicBezTo>
                  <a:pt x="5588" y="243"/>
                  <a:pt x="5038" y="151"/>
                  <a:pt x="4487" y="151"/>
                </a:cubicBezTo>
                <a:cubicBezTo>
                  <a:pt x="4077" y="151"/>
                  <a:pt x="3667" y="202"/>
                  <a:pt x="3269" y="301"/>
                </a:cubicBezTo>
                <a:cubicBezTo>
                  <a:pt x="2936" y="401"/>
                  <a:pt x="2635" y="501"/>
                  <a:pt x="2335" y="635"/>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5024865" y="2958224"/>
            <a:ext cx="42347" cy="13711"/>
          </a:xfrm>
          <a:custGeom>
            <a:avLst/>
            <a:gdLst/>
            <a:ahLst/>
            <a:cxnLst/>
            <a:rect l="l" t="t" r="r" b="b"/>
            <a:pathLst>
              <a:path w="2270" h="735" extrusionOk="0">
                <a:moveTo>
                  <a:pt x="1235" y="1"/>
                </a:moveTo>
                <a:lnTo>
                  <a:pt x="1" y="735"/>
                </a:lnTo>
                <a:lnTo>
                  <a:pt x="1235" y="168"/>
                </a:lnTo>
                <a:lnTo>
                  <a:pt x="2269" y="601"/>
                </a:lnTo>
                <a:lnTo>
                  <a:pt x="12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a:off x="5081502" y="2960873"/>
            <a:ext cx="56021" cy="24755"/>
          </a:xfrm>
          <a:custGeom>
            <a:avLst/>
            <a:gdLst/>
            <a:ahLst/>
            <a:cxnLst/>
            <a:rect l="l" t="t" r="r" b="b"/>
            <a:pathLst>
              <a:path w="3003" h="1327" extrusionOk="0">
                <a:moveTo>
                  <a:pt x="1429" y="0"/>
                </a:moveTo>
                <a:cubicBezTo>
                  <a:pt x="953" y="0"/>
                  <a:pt x="473" y="67"/>
                  <a:pt x="0" y="193"/>
                </a:cubicBezTo>
                <a:cubicBezTo>
                  <a:pt x="376" y="123"/>
                  <a:pt x="751" y="88"/>
                  <a:pt x="1124" y="88"/>
                </a:cubicBezTo>
                <a:cubicBezTo>
                  <a:pt x="1646" y="88"/>
                  <a:pt x="2163" y="156"/>
                  <a:pt x="2669" y="293"/>
                </a:cubicBezTo>
                <a:lnTo>
                  <a:pt x="1968" y="1327"/>
                </a:lnTo>
                <a:lnTo>
                  <a:pt x="1968" y="1327"/>
                </a:lnTo>
                <a:lnTo>
                  <a:pt x="3002" y="259"/>
                </a:lnTo>
                <a:cubicBezTo>
                  <a:pt x="2492" y="83"/>
                  <a:pt x="1963" y="0"/>
                  <a:pt x="142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5142485" y="2992605"/>
            <a:ext cx="83407" cy="53391"/>
          </a:xfrm>
          <a:custGeom>
            <a:avLst/>
            <a:gdLst/>
            <a:ahLst/>
            <a:cxnLst/>
            <a:rect l="l" t="t" r="r" b="b"/>
            <a:pathLst>
              <a:path w="4471" h="2862" extrusionOk="0">
                <a:moveTo>
                  <a:pt x="1261" y="0"/>
                </a:moveTo>
                <a:cubicBezTo>
                  <a:pt x="836" y="0"/>
                  <a:pt x="411" y="64"/>
                  <a:pt x="0" y="193"/>
                </a:cubicBezTo>
                <a:cubicBezTo>
                  <a:pt x="311" y="133"/>
                  <a:pt x="624" y="103"/>
                  <a:pt x="936" y="103"/>
                </a:cubicBezTo>
                <a:cubicBezTo>
                  <a:pt x="1666" y="103"/>
                  <a:pt x="2392" y="266"/>
                  <a:pt x="3069" y="593"/>
                </a:cubicBezTo>
                <a:cubicBezTo>
                  <a:pt x="4070" y="1193"/>
                  <a:pt x="4237" y="1861"/>
                  <a:pt x="3303" y="2861"/>
                </a:cubicBezTo>
                <a:cubicBezTo>
                  <a:pt x="4337" y="2061"/>
                  <a:pt x="4470" y="1193"/>
                  <a:pt x="3236" y="493"/>
                </a:cubicBezTo>
                <a:cubicBezTo>
                  <a:pt x="2620" y="165"/>
                  <a:pt x="1941" y="0"/>
                  <a:pt x="126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5200353" y="3046593"/>
            <a:ext cx="23039" cy="24289"/>
          </a:xfrm>
          <a:custGeom>
            <a:avLst/>
            <a:gdLst/>
            <a:ahLst/>
            <a:cxnLst/>
            <a:rect l="l" t="t" r="r" b="b"/>
            <a:pathLst>
              <a:path w="1235" h="1302" extrusionOk="0">
                <a:moveTo>
                  <a:pt x="201" y="1"/>
                </a:moveTo>
                <a:lnTo>
                  <a:pt x="1001" y="601"/>
                </a:lnTo>
                <a:lnTo>
                  <a:pt x="1" y="1302"/>
                </a:lnTo>
                <a:lnTo>
                  <a:pt x="1235" y="601"/>
                </a:lnTo>
                <a:lnTo>
                  <a:pt x="2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5105772" y="3042246"/>
            <a:ext cx="59136" cy="21173"/>
          </a:xfrm>
          <a:custGeom>
            <a:avLst/>
            <a:gdLst/>
            <a:ahLst/>
            <a:cxnLst/>
            <a:rect l="l" t="t" r="r" b="b"/>
            <a:pathLst>
              <a:path w="3170" h="1135" extrusionOk="0">
                <a:moveTo>
                  <a:pt x="3169" y="0"/>
                </a:moveTo>
                <a:lnTo>
                  <a:pt x="3169" y="0"/>
                </a:lnTo>
                <a:cubicBezTo>
                  <a:pt x="2826" y="155"/>
                  <a:pt x="2465" y="230"/>
                  <a:pt x="2104" y="230"/>
                </a:cubicBezTo>
                <a:cubicBezTo>
                  <a:pt x="1764" y="230"/>
                  <a:pt x="1425" y="163"/>
                  <a:pt x="1101" y="34"/>
                </a:cubicBezTo>
                <a:lnTo>
                  <a:pt x="0" y="1134"/>
                </a:lnTo>
                <a:lnTo>
                  <a:pt x="0" y="1134"/>
                </a:lnTo>
                <a:lnTo>
                  <a:pt x="1201" y="167"/>
                </a:lnTo>
                <a:cubicBezTo>
                  <a:pt x="1458" y="248"/>
                  <a:pt x="1731" y="291"/>
                  <a:pt x="2005" y="291"/>
                </a:cubicBezTo>
                <a:cubicBezTo>
                  <a:pt x="2408" y="291"/>
                  <a:pt x="2812" y="199"/>
                  <a:pt x="31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5060962" y="2990590"/>
            <a:ext cx="34866" cy="22293"/>
          </a:xfrm>
          <a:custGeom>
            <a:avLst/>
            <a:gdLst/>
            <a:ahLst/>
            <a:cxnLst/>
            <a:rect l="l" t="t" r="r" b="b"/>
            <a:pathLst>
              <a:path w="1869" h="1195" extrusionOk="0">
                <a:moveTo>
                  <a:pt x="801" y="1"/>
                </a:moveTo>
                <a:cubicBezTo>
                  <a:pt x="234" y="301"/>
                  <a:pt x="1" y="634"/>
                  <a:pt x="367" y="935"/>
                </a:cubicBezTo>
                <a:cubicBezTo>
                  <a:pt x="621" y="1110"/>
                  <a:pt x="919" y="1194"/>
                  <a:pt x="1224" y="1194"/>
                </a:cubicBezTo>
                <a:cubicBezTo>
                  <a:pt x="1440" y="1194"/>
                  <a:pt x="1660" y="1151"/>
                  <a:pt x="1869" y="1068"/>
                </a:cubicBezTo>
                <a:lnTo>
                  <a:pt x="1869" y="1068"/>
                </a:lnTo>
                <a:cubicBezTo>
                  <a:pt x="1668" y="1135"/>
                  <a:pt x="1468" y="1135"/>
                  <a:pt x="1268" y="1135"/>
                </a:cubicBezTo>
                <a:cubicBezTo>
                  <a:pt x="1035" y="1135"/>
                  <a:pt x="834" y="1068"/>
                  <a:pt x="668" y="968"/>
                </a:cubicBezTo>
                <a:cubicBezTo>
                  <a:pt x="267" y="734"/>
                  <a:pt x="201" y="401"/>
                  <a:pt x="80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5023634" y="2983128"/>
            <a:ext cx="54155" cy="52290"/>
          </a:xfrm>
          <a:custGeom>
            <a:avLst/>
            <a:gdLst/>
            <a:ahLst/>
            <a:cxnLst/>
            <a:rect l="l" t="t" r="r" b="b"/>
            <a:pathLst>
              <a:path w="2903" h="2803" extrusionOk="0">
                <a:moveTo>
                  <a:pt x="1068" y="0"/>
                </a:moveTo>
                <a:lnTo>
                  <a:pt x="1068" y="0"/>
                </a:lnTo>
                <a:cubicBezTo>
                  <a:pt x="33" y="801"/>
                  <a:pt x="0" y="1635"/>
                  <a:pt x="1168" y="2302"/>
                </a:cubicBezTo>
                <a:cubicBezTo>
                  <a:pt x="1701" y="2602"/>
                  <a:pt x="2302" y="2769"/>
                  <a:pt x="2902" y="2802"/>
                </a:cubicBezTo>
                <a:cubicBezTo>
                  <a:pt x="2035" y="2702"/>
                  <a:pt x="901" y="2168"/>
                  <a:pt x="567" y="1468"/>
                </a:cubicBezTo>
                <a:cubicBezTo>
                  <a:pt x="234" y="767"/>
                  <a:pt x="1001" y="67"/>
                  <a:pt x="10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4851262" y="2855398"/>
            <a:ext cx="458018" cy="264808"/>
          </a:xfrm>
          <a:custGeom>
            <a:avLst/>
            <a:gdLst/>
            <a:ahLst/>
            <a:cxnLst/>
            <a:rect l="l" t="t" r="r" b="b"/>
            <a:pathLst>
              <a:path w="24552" h="14195" extrusionOk="0">
                <a:moveTo>
                  <a:pt x="12313" y="1"/>
                </a:moveTo>
                <a:cubicBezTo>
                  <a:pt x="9165" y="1"/>
                  <a:pt x="6021" y="693"/>
                  <a:pt x="3636" y="2077"/>
                </a:cubicBezTo>
                <a:cubicBezTo>
                  <a:pt x="2435" y="2744"/>
                  <a:pt x="1435" y="3678"/>
                  <a:pt x="701" y="4812"/>
                </a:cubicBezTo>
                <a:lnTo>
                  <a:pt x="0" y="4812"/>
                </a:lnTo>
                <a:lnTo>
                  <a:pt x="0" y="7314"/>
                </a:lnTo>
                <a:cubicBezTo>
                  <a:pt x="67" y="9049"/>
                  <a:pt x="1268" y="10783"/>
                  <a:pt x="3569" y="12118"/>
                </a:cubicBezTo>
                <a:cubicBezTo>
                  <a:pt x="5971" y="13502"/>
                  <a:pt x="9115" y="14194"/>
                  <a:pt x="12259" y="14194"/>
                </a:cubicBezTo>
                <a:cubicBezTo>
                  <a:pt x="15403" y="14194"/>
                  <a:pt x="18547" y="13502"/>
                  <a:pt x="20948" y="12118"/>
                </a:cubicBezTo>
                <a:cubicBezTo>
                  <a:pt x="23283" y="10783"/>
                  <a:pt x="24484" y="9049"/>
                  <a:pt x="24551" y="7314"/>
                </a:cubicBezTo>
                <a:lnTo>
                  <a:pt x="24551" y="4812"/>
                </a:lnTo>
                <a:lnTo>
                  <a:pt x="23917" y="4812"/>
                </a:lnTo>
                <a:cubicBezTo>
                  <a:pt x="23183" y="3678"/>
                  <a:pt x="22183" y="2744"/>
                  <a:pt x="21015" y="2077"/>
                </a:cubicBezTo>
                <a:cubicBezTo>
                  <a:pt x="18613" y="693"/>
                  <a:pt x="15461" y="1"/>
                  <a:pt x="12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4828857" y="2812547"/>
            <a:ext cx="500943" cy="264957"/>
          </a:xfrm>
          <a:custGeom>
            <a:avLst/>
            <a:gdLst/>
            <a:ahLst/>
            <a:cxnLst/>
            <a:rect l="l" t="t" r="r" b="b"/>
            <a:pathLst>
              <a:path w="26853" h="14203" extrusionOk="0">
                <a:moveTo>
                  <a:pt x="13465" y="0"/>
                </a:moveTo>
                <a:cubicBezTo>
                  <a:pt x="10331" y="0"/>
                  <a:pt x="7198" y="692"/>
                  <a:pt x="4804" y="2073"/>
                </a:cubicBezTo>
                <a:cubicBezTo>
                  <a:pt x="0" y="4841"/>
                  <a:pt x="0" y="9344"/>
                  <a:pt x="4804" y="12113"/>
                </a:cubicBezTo>
                <a:cubicBezTo>
                  <a:pt x="7212" y="13508"/>
                  <a:pt x="10364" y="14202"/>
                  <a:pt x="13514" y="14202"/>
                </a:cubicBezTo>
                <a:cubicBezTo>
                  <a:pt x="15863" y="14202"/>
                  <a:pt x="18211" y="13816"/>
                  <a:pt x="20248" y="13047"/>
                </a:cubicBezTo>
                <a:lnTo>
                  <a:pt x="20448" y="12947"/>
                </a:lnTo>
                <a:cubicBezTo>
                  <a:pt x="21049" y="12713"/>
                  <a:pt x="21616" y="12447"/>
                  <a:pt x="22183" y="12113"/>
                </a:cubicBezTo>
                <a:cubicBezTo>
                  <a:pt x="26186" y="9811"/>
                  <a:pt x="26853" y="6309"/>
                  <a:pt x="24184" y="3607"/>
                </a:cubicBezTo>
                <a:cubicBezTo>
                  <a:pt x="23584" y="3007"/>
                  <a:pt x="22917" y="2506"/>
                  <a:pt x="22183" y="2106"/>
                </a:cubicBezTo>
                <a:cubicBezTo>
                  <a:pt x="19774" y="701"/>
                  <a:pt x="16618" y="0"/>
                  <a:pt x="13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5079002" y="2852450"/>
            <a:ext cx="222181" cy="132562"/>
          </a:xfrm>
          <a:custGeom>
            <a:avLst/>
            <a:gdLst/>
            <a:ahLst/>
            <a:cxnLst/>
            <a:rect l="l" t="t" r="r" b="b"/>
            <a:pathLst>
              <a:path w="11910" h="7106" extrusionOk="0">
                <a:moveTo>
                  <a:pt x="7640" y="0"/>
                </a:moveTo>
                <a:lnTo>
                  <a:pt x="7640" y="0"/>
                </a:lnTo>
                <a:cubicBezTo>
                  <a:pt x="8107" y="801"/>
                  <a:pt x="7940" y="1635"/>
                  <a:pt x="5271" y="1768"/>
                </a:cubicBezTo>
                <a:cubicBezTo>
                  <a:pt x="1" y="2102"/>
                  <a:pt x="6672" y="7105"/>
                  <a:pt x="6672" y="7105"/>
                </a:cubicBezTo>
                <a:cubicBezTo>
                  <a:pt x="6672" y="7105"/>
                  <a:pt x="8277" y="6327"/>
                  <a:pt x="9589" y="6327"/>
                </a:cubicBezTo>
                <a:cubicBezTo>
                  <a:pt x="10179" y="6327"/>
                  <a:pt x="10709" y="6484"/>
                  <a:pt x="11009" y="6939"/>
                </a:cubicBezTo>
                <a:cubicBezTo>
                  <a:pt x="11909" y="5237"/>
                  <a:pt x="11609" y="3369"/>
                  <a:pt x="10108" y="1768"/>
                </a:cubicBezTo>
                <a:cubicBezTo>
                  <a:pt x="9808" y="1468"/>
                  <a:pt x="9474" y="1168"/>
                  <a:pt x="9141" y="934"/>
                </a:cubicBezTo>
                <a:cubicBezTo>
                  <a:pt x="8841" y="701"/>
                  <a:pt x="8540" y="501"/>
                  <a:pt x="8207" y="300"/>
                </a:cubicBezTo>
                <a:cubicBezTo>
                  <a:pt x="8040" y="200"/>
                  <a:pt x="7840" y="100"/>
                  <a:pt x="7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a:off x="5231469" y="2893958"/>
            <a:ext cx="64733" cy="61991"/>
          </a:xfrm>
          <a:custGeom>
            <a:avLst/>
            <a:gdLst/>
            <a:ahLst/>
            <a:cxnLst/>
            <a:rect l="l" t="t" r="r" b="b"/>
            <a:pathLst>
              <a:path w="3470" h="3323" extrusionOk="0">
                <a:moveTo>
                  <a:pt x="1329" y="0"/>
                </a:moveTo>
                <a:cubicBezTo>
                  <a:pt x="1275" y="0"/>
                  <a:pt x="1221" y="3"/>
                  <a:pt x="1168" y="10"/>
                </a:cubicBezTo>
                <a:cubicBezTo>
                  <a:pt x="367" y="77"/>
                  <a:pt x="0" y="911"/>
                  <a:pt x="301" y="1811"/>
                </a:cubicBezTo>
                <a:cubicBezTo>
                  <a:pt x="582" y="2654"/>
                  <a:pt x="1389" y="3322"/>
                  <a:pt x="2120" y="3322"/>
                </a:cubicBezTo>
                <a:cubicBezTo>
                  <a:pt x="2170" y="3322"/>
                  <a:pt x="2220" y="3319"/>
                  <a:pt x="2269" y="3313"/>
                </a:cubicBezTo>
                <a:cubicBezTo>
                  <a:pt x="3069" y="3212"/>
                  <a:pt x="3470" y="2412"/>
                  <a:pt x="3136" y="1478"/>
                </a:cubicBezTo>
                <a:cubicBezTo>
                  <a:pt x="2856" y="637"/>
                  <a:pt x="2082" y="0"/>
                  <a:pt x="1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p:cNvSpPr/>
          <p:nvPr/>
        </p:nvSpPr>
        <p:spPr>
          <a:xfrm>
            <a:off x="4906630" y="2853103"/>
            <a:ext cx="348494" cy="183397"/>
          </a:xfrm>
          <a:custGeom>
            <a:avLst/>
            <a:gdLst/>
            <a:ahLst/>
            <a:cxnLst/>
            <a:rect l="l" t="t" r="r" b="b"/>
            <a:pathLst>
              <a:path w="18681" h="9831" extrusionOk="0">
                <a:moveTo>
                  <a:pt x="9326" y="0"/>
                </a:moveTo>
                <a:cubicBezTo>
                  <a:pt x="7151" y="0"/>
                  <a:pt x="4973" y="476"/>
                  <a:pt x="3303" y="1433"/>
                </a:cubicBezTo>
                <a:cubicBezTo>
                  <a:pt x="134" y="3301"/>
                  <a:pt x="1" y="6236"/>
                  <a:pt x="2903" y="8138"/>
                </a:cubicBezTo>
                <a:cubicBezTo>
                  <a:pt x="3036" y="8238"/>
                  <a:pt x="3170" y="8305"/>
                  <a:pt x="3303" y="8405"/>
                </a:cubicBezTo>
                <a:cubicBezTo>
                  <a:pt x="4971" y="9355"/>
                  <a:pt x="7148" y="9831"/>
                  <a:pt x="9324" y="9831"/>
                </a:cubicBezTo>
                <a:cubicBezTo>
                  <a:pt x="11501" y="9831"/>
                  <a:pt x="13677" y="9355"/>
                  <a:pt x="15345" y="8405"/>
                </a:cubicBezTo>
                <a:cubicBezTo>
                  <a:pt x="18681" y="6470"/>
                  <a:pt x="18681" y="3368"/>
                  <a:pt x="15345" y="1433"/>
                </a:cubicBezTo>
                <a:lnTo>
                  <a:pt x="14912" y="1199"/>
                </a:lnTo>
                <a:cubicBezTo>
                  <a:pt x="13315" y="401"/>
                  <a:pt x="11322" y="0"/>
                  <a:pt x="932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4906630" y="2853103"/>
            <a:ext cx="348494" cy="183397"/>
          </a:xfrm>
          <a:custGeom>
            <a:avLst/>
            <a:gdLst/>
            <a:ahLst/>
            <a:cxnLst/>
            <a:rect l="l" t="t" r="r" b="b"/>
            <a:pathLst>
              <a:path w="18681" h="9831" extrusionOk="0">
                <a:moveTo>
                  <a:pt x="9326" y="0"/>
                </a:moveTo>
                <a:cubicBezTo>
                  <a:pt x="7151" y="0"/>
                  <a:pt x="4973" y="476"/>
                  <a:pt x="3303" y="1433"/>
                </a:cubicBezTo>
                <a:cubicBezTo>
                  <a:pt x="134" y="3301"/>
                  <a:pt x="1" y="6236"/>
                  <a:pt x="2903" y="8138"/>
                </a:cubicBezTo>
                <a:cubicBezTo>
                  <a:pt x="3036" y="8238"/>
                  <a:pt x="3170" y="8305"/>
                  <a:pt x="3303" y="8405"/>
                </a:cubicBezTo>
                <a:cubicBezTo>
                  <a:pt x="4971" y="9355"/>
                  <a:pt x="7148" y="9831"/>
                  <a:pt x="9324" y="9831"/>
                </a:cubicBezTo>
                <a:cubicBezTo>
                  <a:pt x="11501" y="9831"/>
                  <a:pt x="13677" y="9355"/>
                  <a:pt x="15345" y="8405"/>
                </a:cubicBezTo>
                <a:cubicBezTo>
                  <a:pt x="18681" y="6470"/>
                  <a:pt x="18681" y="3368"/>
                  <a:pt x="15345" y="1433"/>
                </a:cubicBezTo>
                <a:lnTo>
                  <a:pt x="14912" y="1199"/>
                </a:lnTo>
                <a:cubicBezTo>
                  <a:pt x="13315" y="401"/>
                  <a:pt x="11322" y="0"/>
                  <a:pt x="93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4929034" y="2857431"/>
            <a:ext cx="303069" cy="174872"/>
          </a:xfrm>
          <a:custGeom>
            <a:avLst/>
            <a:gdLst/>
            <a:ahLst/>
            <a:cxnLst/>
            <a:rect l="l" t="t" r="r" b="b"/>
            <a:pathLst>
              <a:path w="16246" h="9374" extrusionOk="0">
                <a:moveTo>
                  <a:pt x="8140" y="0"/>
                </a:moveTo>
                <a:cubicBezTo>
                  <a:pt x="3637" y="0"/>
                  <a:pt x="1" y="2102"/>
                  <a:pt x="1" y="4670"/>
                </a:cubicBezTo>
                <a:cubicBezTo>
                  <a:pt x="1" y="7272"/>
                  <a:pt x="3637" y="9373"/>
                  <a:pt x="8140" y="9373"/>
                </a:cubicBezTo>
                <a:cubicBezTo>
                  <a:pt x="12610" y="9373"/>
                  <a:pt x="16246" y="7272"/>
                  <a:pt x="16246" y="4670"/>
                </a:cubicBezTo>
                <a:cubicBezTo>
                  <a:pt x="16246" y="2102"/>
                  <a:pt x="12610" y="0"/>
                  <a:pt x="8140"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a:off x="4929034" y="2857431"/>
            <a:ext cx="303069" cy="174872"/>
          </a:xfrm>
          <a:custGeom>
            <a:avLst/>
            <a:gdLst/>
            <a:ahLst/>
            <a:cxnLst/>
            <a:rect l="l" t="t" r="r" b="b"/>
            <a:pathLst>
              <a:path w="16246" h="9374" extrusionOk="0">
                <a:moveTo>
                  <a:pt x="8140" y="0"/>
                </a:moveTo>
                <a:cubicBezTo>
                  <a:pt x="3637" y="0"/>
                  <a:pt x="1" y="2102"/>
                  <a:pt x="1" y="4670"/>
                </a:cubicBezTo>
                <a:cubicBezTo>
                  <a:pt x="1" y="7272"/>
                  <a:pt x="3637" y="9373"/>
                  <a:pt x="8140" y="9373"/>
                </a:cubicBezTo>
                <a:cubicBezTo>
                  <a:pt x="12610" y="9373"/>
                  <a:pt x="16246" y="7272"/>
                  <a:pt x="16246" y="4670"/>
                </a:cubicBezTo>
                <a:cubicBezTo>
                  <a:pt x="16246" y="2102"/>
                  <a:pt x="12610" y="0"/>
                  <a:pt x="81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4930284" y="2881533"/>
            <a:ext cx="300588" cy="150919"/>
          </a:xfrm>
          <a:custGeom>
            <a:avLst/>
            <a:gdLst/>
            <a:ahLst/>
            <a:cxnLst/>
            <a:rect l="l" t="t" r="r" b="b"/>
            <a:pathLst>
              <a:path w="16113" h="8090" extrusionOk="0">
                <a:moveTo>
                  <a:pt x="8056" y="1"/>
                </a:moveTo>
                <a:cubicBezTo>
                  <a:pt x="5971" y="1"/>
                  <a:pt x="3887" y="459"/>
                  <a:pt x="2302" y="1377"/>
                </a:cubicBezTo>
                <a:cubicBezTo>
                  <a:pt x="1001" y="2144"/>
                  <a:pt x="234" y="3078"/>
                  <a:pt x="1" y="4045"/>
                </a:cubicBezTo>
                <a:cubicBezTo>
                  <a:pt x="234" y="5013"/>
                  <a:pt x="1001" y="5947"/>
                  <a:pt x="2302" y="6714"/>
                </a:cubicBezTo>
                <a:cubicBezTo>
                  <a:pt x="3887" y="7631"/>
                  <a:pt x="5971" y="8090"/>
                  <a:pt x="8056" y="8090"/>
                </a:cubicBezTo>
                <a:cubicBezTo>
                  <a:pt x="10141" y="8090"/>
                  <a:pt x="12226" y="7631"/>
                  <a:pt x="13810" y="6714"/>
                </a:cubicBezTo>
                <a:cubicBezTo>
                  <a:pt x="15111" y="5947"/>
                  <a:pt x="15879" y="5013"/>
                  <a:pt x="16112" y="4045"/>
                </a:cubicBezTo>
                <a:cubicBezTo>
                  <a:pt x="15912" y="3078"/>
                  <a:pt x="15111" y="2144"/>
                  <a:pt x="13810" y="1377"/>
                </a:cubicBezTo>
                <a:cubicBezTo>
                  <a:pt x="12226" y="459"/>
                  <a:pt x="10141" y="1"/>
                  <a:pt x="805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a:off x="4930284" y="2881533"/>
            <a:ext cx="300588" cy="150919"/>
          </a:xfrm>
          <a:custGeom>
            <a:avLst/>
            <a:gdLst/>
            <a:ahLst/>
            <a:cxnLst/>
            <a:rect l="l" t="t" r="r" b="b"/>
            <a:pathLst>
              <a:path w="16113" h="8090" extrusionOk="0">
                <a:moveTo>
                  <a:pt x="8056" y="1"/>
                </a:moveTo>
                <a:cubicBezTo>
                  <a:pt x="5971" y="1"/>
                  <a:pt x="3887" y="459"/>
                  <a:pt x="2302" y="1377"/>
                </a:cubicBezTo>
                <a:cubicBezTo>
                  <a:pt x="1001" y="2144"/>
                  <a:pt x="234" y="3078"/>
                  <a:pt x="1" y="4045"/>
                </a:cubicBezTo>
                <a:cubicBezTo>
                  <a:pt x="234" y="5013"/>
                  <a:pt x="1001" y="5947"/>
                  <a:pt x="2302" y="6714"/>
                </a:cubicBezTo>
                <a:cubicBezTo>
                  <a:pt x="3887" y="7631"/>
                  <a:pt x="5971" y="8090"/>
                  <a:pt x="8056" y="8090"/>
                </a:cubicBezTo>
                <a:cubicBezTo>
                  <a:pt x="10141" y="8090"/>
                  <a:pt x="12226" y="7631"/>
                  <a:pt x="13810" y="6714"/>
                </a:cubicBezTo>
                <a:cubicBezTo>
                  <a:pt x="15111" y="5947"/>
                  <a:pt x="15879" y="5013"/>
                  <a:pt x="16112" y="4045"/>
                </a:cubicBezTo>
                <a:cubicBezTo>
                  <a:pt x="15912" y="3078"/>
                  <a:pt x="15111" y="2144"/>
                  <a:pt x="13810" y="1377"/>
                </a:cubicBezTo>
                <a:cubicBezTo>
                  <a:pt x="12226" y="459"/>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4981306" y="2888529"/>
            <a:ext cx="198527" cy="130081"/>
          </a:xfrm>
          <a:custGeom>
            <a:avLst/>
            <a:gdLst/>
            <a:ahLst/>
            <a:cxnLst/>
            <a:rect l="l" t="t" r="r" b="b"/>
            <a:pathLst>
              <a:path w="10642" h="6973" extrusionOk="0">
                <a:moveTo>
                  <a:pt x="7275" y="4070"/>
                </a:moveTo>
                <a:cubicBezTo>
                  <a:pt x="7528" y="4070"/>
                  <a:pt x="7771" y="4119"/>
                  <a:pt x="8007" y="4237"/>
                </a:cubicBezTo>
                <a:lnTo>
                  <a:pt x="7840" y="4337"/>
                </a:lnTo>
                <a:cubicBezTo>
                  <a:pt x="7740" y="4404"/>
                  <a:pt x="7640" y="4437"/>
                  <a:pt x="7540" y="4504"/>
                </a:cubicBezTo>
                <a:cubicBezTo>
                  <a:pt x="7195" y="4642"/>
                  <a:pt x="6832" y="4709"/>
                  <a:pt x="6475" y="4709"/>
                </a:cubicBezTo>
                <a:cubicBezTo>
                  <a:pt x="6141" y="4709"/>
                  <a:pt x="5811" y="4650"/>
                  <a:pt x="5505" y="4538"/>
                </a:cubicBezTo>
                <a:cubicBezTo>
                  <a:pt x="6161" y="4289"/>
                  <a:pt x="6741" y="4070"/>
                  <a:pt x="7275" y="4070"/>
                </a:cubicBezTo>
                <a:close/>
                <a:moveTo>
                  <a:pt x="1268" y="1"/>
                </a:moveTo>
                <a:lnTo>
                  <a:pt x="1" y="701"/>
                </a:lnTo>
                <a:lnTo>
                  <a:pt x="1" y="1669"/>
                </a:lnTo>
                <a:lnTo>
                  <a:pt x="434" y="1902"/>
                </a:lnTo>
                <a:cubicBezTo>
                  <a:pt x="301" y="2069"/>
                  <a:pt x="234" y="2269"/>
                  <a:pt x="234" y="2469"/>
                </a:cubicBezTo>
                <a:lnTo>
                  <a:pt x="234" y="3437"/>
                </a:lnTo>
                <a:cubicBezTo>
                  <a:pt x="234" y="3870"/>
                  <a:pt x="535" y="4237"/>
                  <a:pt x="1135" y="4571"/>
                </a:cubicBezTo>
                <a:cubicBezTo>
                  <a:pt x="1635" y="4871"/>
                  <a:pt x="2236" y="5038"/>
                  <a:pt x="2836" y="5071"/>
                </a:cubicBezTo>
                <a:lnTo>
                  <a:pt x="3203" y="5071"/>
                </a:lnTo>
                <a:cubicBezTo>
                  <a:pt x="3804" y="5005"/>
                  <a:pt x="4437" y="4871"/>
                  <a:pt x="5038" y="4638"/>
                </a:cubicBezTo>
                <a:lnTo>
                  <a:pt x="5405" y="4538"/>
                </a:lnTo>
                <a:lnTo>
                  <a:pt x="4337" y="5572"/>
                </a:lnTo>
                <a:lnTo>
                  <a:pt x="4337" y="6539"/>
                </a:lnTo>
                <a:cubicBezTo>
                  <a:pt x="4919" y="6763"/>
                  <a:pt x="5534" y="6873"/>
                  <a:pt x="6149" y="6873"/>
                </a:cubicBezTo>
                <a:cubicBezTo>
                  <a:pt x="6910" y="6873"/>
                  <a:pt x="7673" y="6704"/>
                  <a:pt x="8373" y="6372"/>
                </a:cubicBezTo>
                <a:lnTo>
                  <a:pt x="9408" y="6973"/>
                </a:lnTo>
                <a:lnTo>
                  <a:pt x="10642" y="6239"/>
                </a:lnTo>
                <a:lnTo>
                  <a:pt x="10642" y="5271"/>
                </a:lnTo>
                <a:lnTo>
                  <a:pt x="10241" y="5038"/>
                </a:lnTo>
                <a:cubicBezTo>
                  <a:pt x="10342" y="4871"/>
                  <a:pt x="10442" y="4638"/>
                  <a:pt x="10442" y="4437"/>
                </a:cubicBezTo>
                <a:lnTo>
                  <a:pt x="10442" y="3470"/>
                </a:lnTo>
                <a:cubicBezTo>
                  <a:pt x="10442" y="3070"/>
                  <a:pt x="10175" y="2670"/>
                  <a:pt x="9574" y="2336"/>
                </a:cubicBezTo>
                <a:cubicBezTo>
                  <a:pt x="8958" y="2008"/>
                  <a:pt x="8292" y="1843"/>
                  <a:pt x="7614" y="1843"/>
                </a:cubicBezTo>
                <a:cubicBezTo>
                  <a:pt x="7190" y="1843"/>
                  <a:pt x="6762" y="1907"/>
                  <a:pt x="6339" y="2036"/>
                </a:cubicBezTo>
                <a:cubicBezTo>
                  <a:pt x="5938" y="2136"/>
                  <a:pt x="5505" y="2269"/>
                  <a:pt x="5138" y="2403"/>
                </a:cubicBezTo>
                <a:cubicBezTo>
                  <a:pt x="4738" y="2569"/>
                  <a:pt x="4304" y="2703"/>
                  <a:pt x="3870" y="2836"/>
                </a:cubicBezTo>
                <a:cubicBezTo>
                  <a:pt x="3637" y="2870"/>
                  <a:pt x="3437" y="2903"/>
                  <a:pt x="3236" y="2903"/>
                </a:cubicBezTo>
                <a:cubicBezTo>
                  <a:pt x="3070" y="2870"/>
                  <a:pt x="2903" y="2836"/>
                  <a:pt x="2736" y="2770"/>
                </a:cubicBezTo>
                <a:lnTo>
                  <a:pt x="2769" y="2736"/>
                </a:lnTo>
                <a:lnTo>
                  <a:pt x="2903" y="2636"/>
                </a:lnTo>
                <a:cubicBezTo>
                  <a:pt x="3003" y="2569"/>
                  <a:pt x="3136" y="2536"/>
                  <a:pt x="3236" y="2469"/>
                </a:cubicBezTo>
                <a:cubicBezTo>
                  <a:pt x="3540" y="2344"/>
                  <a:pt x="3873" y="2277"/>
                  <a:pt x="4203" y="2277"/>
                </a:cubicBezTo>
                <a:cubicBezTo>
                  <a:pt x="4489" y="2277"/>
                  <a:pt x="4774" y="2328"/>
                  <a:pt x="5038" y="2436"/>
                </a:cubicBezTo>
                <a:lnTo>
                  <a:pt x="6105" y="1369"/>
                </a:lnTo>
                <a:lnTo>
                  <a:pt x="6105" y="401"/>
                </a:lnTo>
                <a:cubicBezTo>
                  <a:pt x="5570" y="229"/>
                  <a:pt x="5014" y="134"/>
                  <a:pt x="4460" y="134"/>
                </a:cubicBezTo>
                <a:cubicBezTo>
                  <a:pt x="4047" y="134"/>
                  <a:pt x="3636" y="187"/>
                  <a:pt x="3236" y="301"/>
                </a:cubicBezTo>
                <a:cubicBezTo>
                  <a:pt x="2936" y="368"/>
                  <a:pt x="2636" y="468"/>
                  <a:pt x="2336"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4980690" y="2888529"/>
            <a:ext cx="201642" cy="111408"/>
          </a:xfrm>
          <a:custGeom>
            <a:avLst/>
            <a:gdLst/>
            <a:ahLst/>
            <a:cxnLst/>
            <a:rect l="l" t="t" r="r" b="b"/>
            <a:pathLst>
              <a:path w="10809" h="5972" extrusionOk="0">
                <a:moveTo>
                  <a:pt x="1301" y="1"/>
                </a:moveTo>
                <a:lnTo>
                  <a:pt x="34" y="701"/>
                </a:lnTo>
                <a:lnTo>
                  <a:pt x="1068" y="1302"/>
                </a:lnTo>
                <a:cubicBezTo>
                  <a:pt x="34" y="2102"/>
                  <a:pt x="0" y="2903"/>
                  <a:pt x="1168" y="3604"/>
                </a:cubicBezTo>
                <a:cubicBezTo>
                  <a:pt x="1702" y="3904"/>
                  <a:pt x="2302" y="4071"/>
                  <a:pt x="2903" y="4104"/>
                </a:cubicBezTo>
                <a:lnTo>
                  <a:pt x="3236" y="4104"/>
                </a:lnTo>
                <a:cubicBezTo>
                  <a:pt x="3870" y="4037"/>
                  <a:pt x="4504" y="3904"/>
                  <a:pt x="5104" y="3670"/>
                </a:cubicBezTo>
                <a:cubicBezTo>
                  <a:pt x="5924" y="3389"/>
                  <a:pt x="6646" y="3075"/>
                  <a:pt x="7280" y="3075"/>
                </a:cubicBezTo>
                <a:cubicBezTo>
                  <a:pt x="7549" y="3075"/>
                  <a:pt x="7801" y="3131"/>
                  <a:pt x="8040" y="3270"/>
                </a:cubicBezTo>
                <a:cubicBezTo>
                  <a:pt x="8607" y="3570"/>
                  <a:pt x="8440" y="3970"/>
                  <a:pt x="7839" y="4304"/>
                </a:cubicBezTo>
                <a:cubicBezTo>
                  <a:pt x="7773" y="4337"/>
                  <a:pt x="7673" y="4404"/>
                  <a:pt x="7573" y="4437"/>
                </a:cubicBezTo>
                <a:cubicBezTo>
                  <a:pt x="7239" y="4588"/>
                  <a:pt x="6880" y="4663"/>
                  <a:pt x="6522" y="4663"/>
                </a:cubicBezTo>
                <a:cubicBezTo>
                  <a:pt x="6163" y="4663"/>
                  <a:pt x="5805" y="4588"/>
                  <a:pt x="5471" y="4437"/>
                </a:cubicBezTo>
                <a:lnTo>
                  <a:pt x="4404" y="5538"/>
                </a:lnTo>
                <a:cubicBezTo>
                  <a:pt x="4985" y="5762"/>
                  <a:pt x="5593" y="5872"/>
                  <a:pt x="6202" y="5872"/>
                </a:cubicBezTo>
                <a:cubicBezTo>
                  <a:pt x="6954" y="5872"/>
                  <a:pt x="7706" y="5703"/>
                  <a:pt x="8406" y="5371"/>
                </a:cubicBezTo>
                <a:lnTo>
                  <a:pt x="9441" y="5972"/>
                </a:lnTo>
                <a:lnTo>
                  <a:pt x="10708" y="5238"/>
                </a:lnTo>
                <a:lnTo>
                  <a:pt x="9674" y="4638"/>
                </a:lnTo>
                <a:cubicBezTo>
                  <a:pt x="10708" y="3837"/>
                  <a:pt x="10808" y="2970"/>
                  <a:pt x="9607" y="2269"/>
                </a:cubicBezTo>
                <a:cubicBezTo>
                  <a:pt x="9011" y="1971"/>
                  <a:pt x="8356" y="1815"/>
                  <a:pt x="7706" y="1815"/>
                </a:cubicBezTo>
                <a:cubicBezTo>
                  <a:pt x="7264" y="1815"/>
                  <a:pt x="6823" y="1887"/>
                  <a:pt x="6405" y="2036"/>
                </a:cubicBezTo>
                <a:cubicBezTo>
                  <a:pt x="5971" y="2136"/>
                  <a:pt x="5571" y="2269"/>
                  <a:pt x="5171" y="2403"/>
                </a:cubicBezTo>
                <a:cubicBezTo>
                  <a:pt x="4771" y="2569"/>
                  <a:pt x="4337" y="2703"/>
                  <a:pt x="3903" y="2803"/>
                </a:cubicBezTo>
                <a:cubicBezTo>
                  <a:pt x="3703" y="2870"/>
                  <a:pt x="3470" y="2870"/>
                  <a:pt x="3269" y="2870"/>
                </a:cubicBezTo>
                <a:cubicBezTo>
                  <a:pt x="3069" y="2870"/>
                  <a:pt x="2869" y="2803"/>
                  <a:pt x="2669" y="2703"/>
                </a:cubicBezTo>
                <a:cubicBezTo>
                  <a:pt x="2269" y="2469"/>
                  <a:pt x="2235" y="2136"/>
                  <a:pt x="2802" y="1736"/>
                </a:cubicBezTo>
                <a:lnTo>
                  <a:pt x="2936" y="1669"/>
                </a:lnTo>
                <a:cubicBezTo>
                  <a:pt x="3036" y="1602"/>
                  <a:pt x="3169" y="1535"/>
                  <a:pt x="3269" y="1502"/>
                </a:cubicBezTo>
                <a:cubicBezTo>
                  <a:pt x="3562" y="1364"/>
                  <a:pt x="3882" y="1298"/>
                  <a:pt x="4206" y="1298"/>
                </a:cubicBezTo>
                <a:cubicBezTo>
                  <a:pt x="4508" y="1298"/>
                  <a:pt x="4814" y="1356"/>
                  <a:pt x="5104" y="1469"/>
                </a:cubicBezTo>
                <a:lnTo>
                  <a:pt x="6105" y="401"/>
                </a:lnTo>
                <a:cubicBezTo>
                  <a:pt x="5570" y="229"/>
                  <a:pt x="5013" y="134"/>
                  <a:pt x="4460" y="134"/>
                </a:cubicBezTo>
                <a:cubicBezTo>
                  <a:pt x="4047" y="134"/>
                  <a:pt x="3635" y="187"/>
                  <a:pt x="3236" y="301"/>
                </a:cubicBezTo>
                <a:cubicBezTo>
                  <a:pt x="2936" y="368"/>
                  <a:pt x="2636" y="468"/>
                  <a:pt x="2335" y="601"/>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p:cNvSpPr/>
          <p:nvPr/>
        </p:nvSpPr>
        <p:spPr>
          <a:xfrm>
            <a:off x="4980690" y="2888529"/>
            <a:ext cx="201642" cy="111408"/>
          </a:xfrm>
          <a:custGeom>
            <a:avLst/>
            <a:gdLst/>
            <a:ahLst/>
            <a:cxnLst/>
            <a:rect l="l" t="t" r="r" b="b"/>
            <a:pathLst>
              <a:path w="10809" h="5972" extrusionOk="0">
                <a:moveTo>
                  <a:pt x="1301" y="1"/>
                </a:moveTo>
                <a:lnTo>
                  <a:pt x="34" y="701"/>
                </a:lnTo>
                <a:lnTo>
                  <a:pt x="1068" y="1302"/>
                </a:lnTo>
                <a:cubicBezTo>
                  <a:pt x="34" y="2102"/>
                  <a:pt x="0" y="2903"/>
                  <a:pt x="1168" y="3604"/>
                </a:cubicBezTo>
                <a:cubicBezTo>
                  <a:pt x="1702" y="3904"/>
                  <a:pt x="2302" y="4071"/>
                  <a:pt x="2903" y="4104"/>
                </a:cubicBezTo>
                <a:lnTo>
                  <a:pt x="3236" y="4104"/>
                </a:lnTo>
                <a:cubicBezTo>
                  <a:pt x="3870" y="4037"/>
                  <a:pt x="4504" y="3904"/>
                  <a:pt x="5104" y="3670"/>
                </a:cubicBezTo>
                <a:cubicBezTo>
                  <a:pt x="5924" y="3389"/>
                  <a:pt x="6646" y="3075"/>
                  <a:pt x="7280" y="3075"/>
                </a:cubicBezTo>
                <a:cubicBezTo>
                  <a:pt x="7549" y="3075"/>
                  <a:pt x="7801" y="3131"/>
                  <a:pt x="8040" y="3270"/>
                </a:cubicBezTo>
                <a:cubicBezTo>
                  <a:pt x="8607" y="3570"/>
                  <a:pt x="8440" y="3970"/>
                  <a:pt x="7839" y="4304"/>
                </a:cubicBezTo>
                <a:cubicBezTo>
                  <a:pt x="7773" y="4337"/>
                  <a:pt x="7673" y="4404"/>
                  <a:pt x="7573" y="4437"/>
                </a:cubicBezTo>
                <a:cubicBezTo>
                  <a:pt x="7239" y="4588"/>
                  <a:pt x="6880" y="4663"/>
                  <a:pt x="6522" y="4663"/>
                </a:cubicBezTo>
                <a:cubicBezTo>
                  <a:pt x="6163" y="4663"/>
                  <a:pt x="5805" y="4588"/>
                  <a:pt x="5471" y="4437"/>
                </a:cubicBezTo>
                <a:lnTo>
                  <a:pt x="4404" y="5538"/>
                </a:lnTo>
                <a:cubicBezTo>
                  <a:pt x="4985" y="5762"/>
                  <a:pt x="5593" y="5872"/>
                  <a:pt x="6202" y="5872"/>
                </a:cubicBezTo>
                <a:cubicBezTo>
                  <a:pt x="6954" y="5872"/>
                  <a:pt x="7706" y="5703"/>
                  <a:pt x="8406" y="5371"/>
                </a:cubicBezTo>
                <a:lnTo>
                  <a:pt x="9441" y="5972"/>
                </a:lnTo>
                <a:lnTo>
                  <a:pt x="10708" y="5238"/>
                </a:lnTo>
                <a:lnTo>
                  <a:pt x="9674" y="4638"/>
                </a:lnTo>
                <a:cubicBezTo>
                  <a:pt x="10708" y="3837"/>
                  <a:pt x="10808" y="2970"/>
                  <a:pt x="9607" y="2269"/>
                </a:cubicBezTo>
                <a:cubicBezTo>
                  <a:pt x="9011" y="1971"/>
                  <a:pt x="8356" y="1815"/>
                  <a:pt x="7706" y="1815"/>
                </a:cubicBezTo>
                <a:cubicBezTo>
                  <a:pt x="7264" y="1815"/>
                  <a:pt x="6823" y="1887"/>
                  <a:pt x="6405" y="2036"/>
                </a:cubicBezTo>
                <a:cubicBezTo>
                  <a:pt x="5971" y="2136"/>
                  <a:pt x="5571" y="2269"/>
                  <a:pt x="5171" y="2403"/>
                </a:cubicBezTo>
                <a:cubicBezTo>
                  <a:pt x="4771" y="2569"/>
                  <a:pt x="4337" y="2703"/>
                  <a:pt x="3903" y="2803"/>
                </a:cubicBezTo>
                <a:cubicBezTo>
                  <a:pt x="3703" y="2870"/>
                  <a:pt x="3470" y="2870"/>
                  <a:pt x="3269" y="2870"/>
                </a:cubicBezTo>
                <a:cubicBezTo>
                  <a:pt x="3069" y="2870"/>
                  <a:pt x="2869" y="2803"/>
                  <a:pt x="2669" y="2703"/>
                </a:cubicBezTo>
                <a:cubicBezTo>
                  <a:pt x="2269" y="2469"/>
                  <a:pt x="2235" y="2136"/>
                  <a:pt x="2802" y="1736"/>
                </a:cubicBezTo>
                <a:lnTo>
                  <a:pt x="2936" y="1669"/>
                </a:lnTo>
                <a:cubicBezTo>
                  <a:pt x="3036" y="1602"/>
                  <a:pt x="3169" y="1535"/>
                  <a:pt x="3269" y="1502"/>
                </a:cubicBezTo>
                <a:cubicBezTo>
                  <a:pt x="3562" y="1364"/>
                  <a:pt x="3882" y="1298"/>
                  <a:pt x="4206" y="1298"/>
                </a:cubicBezTo>
                <a:cubicBezTo>
                  <a:pt x="4508" y="1298"/>
                  <a:pt x="4814" y="1356"/>
                  <a:pt x="5104" y="1469"/>
                </a:cubicBezTo>
                <a:lnTo>
                  <a:pt x="6105" y="401"/>
                </a:lnTo>
                <a:cubicBezTo>
                  <a:pt x="5570" y="229"/>
                  <a:pt x="5013" y="134"/>
                  <a:pt x="4460" y="134"/>
                </a:cubicBezTo>
                <a:cubicBezTo>
                  <a:pt x="4047" y="134"/>
                  <a:pt x="3635" y="187"/>
                  <a:pt x="3236" y="301"/>
                </a:cubicBezTo>
                <a:cubicBezTo>
                  <a:pt x="2936" y="368"/>
                  <a:pt x="2636" y="468"/>
                  <a:pt x="2335"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a:off x="4981940" y="2888529"/>
            <a:ext cx="42328" cy="13096"/>
          </a:xfrm>
          <a:custGeom>
            <a:avLst/>
            <a:gdLst/>
            <a:ahLst/>
            <a:cxnLst/>
            <a:rect l="l" t="t" r="r" b="b"/>
            <a:pathLst>
              <a:path w="2269" h="702" extrusionOk="0">
                <a:moveTo>
                  <a:pt x="1234" y="1"/>
                </a:moveTo>
                <a:lnTo>
                  <a:pt x="0" y="701"/>
                </a:lnTo>
                <a:lnTo>
                  <a:pt x="0" y="701"/>
                </a:lnTo>
                <a:lnTo>
                  <a:pt x="1234" y="134"/>
                </a:lnTo>
                <a:lnTo>
                  <a:pt x="2268" y="601"/>
                </a:lnTo>
                <a:lnTo>
                  <a:pt x="2268" y="601"/>
                </a:lnTo>
                <a:lnTo>
                  <a:pt x="12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5038558" y="2890917"/>
            <a:ext cx="56021" cy="24401"/>
          </a:xfrm>
          <a:custGeom>
            <a:avLst/>
            <a:gdLst/>
            <a:ahLst/>
            <a:cxnLst/>
            <a:rect l="l" t="t" r="r" b="b"/>
            <a:pathLst>
              <a:path w="3003" h="1308" extrusionOk="0">
                <a:moveTo>
                  <a:pt x="1382" y="1"/>
                </a:moveTo>
                <a:cubicBezTo>
                  <a:pt x="913" y="1"/>
                  <a:pt x="446" y="68"/>
                  <a:pt x="1" y="207"/>
                </a:cubicBezTo>
                <a:cubicBezTo>
                  <a:pt x="384" y="118"/>
                  <a:pt x="781" y="75"/>
                  <a:pt x="1180" y="75"/>
                </a:cubicBezTo>
                <a:cubicBezTo>
                  <a:pt x="1682" y="75"/>
                  <a:pt x="2186" y="143"/>
                  <a:pt x="2669" y="273"/>
                </a:cubicBezTo>
                <a:lnTo>
                  <a:pt x="1969" y="1307"/>
                </a:lnTo>
                <a:lnTo>
                  <a:pt x="3003" y="273"/>
                </a:lnTo>
                <a:cubicBezTo>
                  <a:pt x="2481" y="93"/>
                  <a:pt x="1930" y="1"/>
                  <a:pt x="138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p:cNvSpPr/>
          <p:nvPr/>
        </p:nvSpPr>
        <p:spPr>
          <a:xfrm>
            <a:off x="5098925" y="2922313"/>
            <a:ext cx="83407" cy="53988"/>
          </a:xfrm>
          <a:custGeom>
            <a:avLst/>
            <a:gdLst/>
            <a:ahLst/>
            <a:cxnLst/>
            <a:rect l="l" t="t" r="r" b="b"/>
            <a:pathLst>
              <a:path w="4471" h="2894" extrusionOk="0">
                <a:moveTo>
                  <a:pt x="1268" y="1"/>
                </a:moveTo>
                <a:cubicBezTo>
                  <a:pt x="844" y="1"/>
                  <a:pt x="418" y="65"/>
                  <a:pt x="0" y="191"/>
                </a:cubicBezTo>
                <a:cubicBezTo>
                  <a:pt x="306" y="132"/>
                  <a:pt x="618" y="102"/>
                  <a:pt x="929" y="102"/>
                </a:cubicBezTo>
                <a:cubicBezTo>
                  <a:pt x="1671" y="102"/>
                  <a:pt x="2411" y="273"/>
                  <a:pt x="3069" y="625"/>
                </a:cubicBezTo>
                <a:cubicBezTo>
                  <a:pt x="4070" y="1192"/>
                  <a:pt x="4237" y="1893"/>
                  <a:pt x="3303" y="2893"/>
                </a:cubicBezTo>
                <a:cubicBezTo>
                  <a:pt x="4337" y="2093"/>
                  <a:pt x="4470" y="1225"/>
                  <a:pt x="3269" y="525"/>
                </a:cubicBezTo>
                <a:cubicBezTo>
                  <a:pt x="2648" y="173"/>
                  <a:pt x="1962" y="1"/>
                  <a:pt x="12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p:cNvSpPr/>
          <p:nvPr/>
        </p:nvSpPr>
        <p:spPr>
          <a:xfrm>
            <a:off x="5156793" y="2976282"/>
            <a:ext cx="23673" cy="24904"/>
          </a:xfrm>
          <a:custGeom>
            <a:avLst/>
            <a:gdLst/>
            <a:ahLst/>
            <a:cxnLst/>
            <a:rect l="l" t="t" r="r" b="b"/>
            <a:pathLst>
              <a:path w="1269" h="1335" extrusionOk="0">
                <a:moveTo>
                  <a:pt x="234" y="0"/>
                </a:moveTo>
                <a:lnTo>
                  <a:pt x="1035" y="634"/>
                </a:lnTo>
                <a:lnTo>
                  <a:pt x="1" y="1335"/>
                </a:lnTo>
                <a:lnTo>
                  <a:pt x="1268" y="601"/>
                </a:lnTo>
                <a:lnTo>
                  <a:pt x="2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5062828" y="2972551"/>
            <a:ext cx="59136" cy="20539"/>
          </a:xfrm>
          <a:custGeom>
            <a:avLst/>
            <a:gdLst/>
            <a:ahLst/>
            <a:cxnLst/>
            <a:rect l="l" t="t" r="r" b="b"/>
            <a:pathLst>
              <a:path w="3170" h="1101" extrusionOk="0">
                <a:moveTo>
                  <a:pt x="1101" y="0"/>
                </a:moveTo>
                <a:lnTo>
                  <a:pt x="1" y="1101"/>
                </a:lnTo>
                <a:lnTo>
                  <a:pt x="1168" y="167"/>
                </a:lnTo>
                <a:cubicBezTo>
                  <a:pt x="1424" y="244"/>
                  <a:pt x="1686" y="281"/>
                  <a:pt x="1946" y="281"/>
                </a:cubicBezTo>
                <a:cubicBezTo>
                  <a:pt x="2364" y="281"/>
                  <a:pt x="2779" y="185"/>
                  <a:pt x="3170" y="0"/>
                </a:cubicBezTo>
                <a:lnTo>
                  <a:pt x="3170" y="0"/>
                </a:lnTo>
                <a:cubicBezTo>
                  <a:pt x="2836" y="134"/>
                  <a:pt x="2486" y="200"/>
                  <a:pt x="2135" y="200"/>
                </a:cubicBezTo>
                <a:cubicBezTo>
                  <a:pt x="1785" y="200"/>
                  <a:pt x="1435" y="134"/>
                  <a:pt x="110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5018019" y="2920895"/>
            <a:ext cx="34866" cy="22106"/>
          </a:xfrm>
          <a:custGeom>
            <a:avLst/>
            <a:gdLst/>
            <a:ahLst/>
            <a:cxnLst/>
            <a:rect l="l" t="t" r="r" b="b"/>
            <a:pathLst>
              <a:path w="1869" h="1185" extrusionOk="0">
                <a:moveTo>
                  <a:pt x="801" y="1"/>
                </a:moveTo>
                <a:lnTo>
                  <a:pt x="801" y="1"/>
                </a:lnTo>
                <a:cubicBezTo>
                  <a:pt x="234" y="267"/>
                  <a:pt x="1" y="601"/>
                  <a:pt x="368" y="935"/>
                </a:cubicBezTo>
                <a:cubicBezTo>
                  <a:pt x="630" y="1096"/>
                  <a:pt x="942" y="1184"/>
                  <a:pt x="1258" y="1184"/>
                </a:cubicBezTo>
                <a:cubicBezTo>
                  <a:pt x="1464" y="1184"/>
                  <a:pt x="1671" y="1147"/>
                  <a:pt x="1869" y="1068"/>
                </a:cubicBezTo>
                <a:lnTo>
                  <a:pt x="1869" y="1068"/>
                </a:lnTo>
                <a:cubicBezTo>
                  <a:pt x="1669" y="1101"/>
                  <a:pt x="1469" y="1135"/>
                  <a:pt x="1268" y="1135"/>
                </a:cubicBezTo>
                <a:cubicBezTo>
                  <a:pt x="1035" y="1101"/>
                  <a:pt x="835" y="1068"/>
                  <a:pt x="668" y="935"/>
                </a:cubicBezTo>
                <a:cubicBezTo>
                  <a:pt x="268" y="701"/>
                  <a:pt x="201" y="367"/>
                  <a:pt x="80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a:off x="4980690" y="2913433"/>
            <a:ext cx="54155" cy="51656"/>
          </a:xfrm>
          <a:custGeom>
            <a:avLst/>
            <a:gdLst/>
            <a:ahLst/>
            <a:cxnLst/>
            <a:rect l="l" t="t" r="r" b="b"/>
            <a:pathLst>
              <a:path w="2903" h="2769" extrusionOk="0">
                <a:moveTo>
                  <a:pt x="1068" y="0"/>
                </a:moveTo>
                <a:cubicBezTo>
                  <a:pt x="34" y="767"/>
                  <a:pt x="0" y="1601"/>
                  <a:pt x="1201" y="2269"/>
                </a:cubicBezTo>
                <a:cubicBezTo>
                  <a:pt x="1702" y="2602"/>
                  <a:pt x="2302" y="2769"/>
                  <a:pt x="2903" y="2769"/>
                </a:cubicBezTo>
                <a:cubicBezTo>
                  <a:pt x="2002" y="2669"/>
                  <a:pt x="901" y="2135"/>
                  <a:pt x="568" y="1468"/>
                </a:cubicBezTo>
                <a:cubicBezTo>
                  <a:pt x="234" y="767"/>
                  <a:pt x="1001" y="67"/>
                  <a:pt x="10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4868685" y="2782587"/>
            <a:ext cx="458633" cy="264192"/>
          </a:xfrm>
          <a:custGeom>
            <a:avLst/>
            <a:gdLst/>
            <a:ahLst/>
            <a:cxnLst/>
            <a:rect l="l" t="t" r="r" b="b"/>
            <a:pathLst>
              <a:path w="24585" h="14162" extrusionOk="0">
                <a:moveTo>
                  <a:pt x="12292" y="1"/>
                </a:moveTo>
                <a:cubicBezTo>
                  <a:pt x="9148" y="1"/>
                  <a:pt x="6004" y="693"/>
                  <a:pt x="3603" y="2077"/>
                </a:cubicBezTo>
                <a:cubicBezTo>
                  <a:pt x="2402" y="2711"/>
                  <a:pt x="1401" y="3645"/>
                  <a:pt x="701" y="4779"/>
                </a:cubicBezTo>
                <a:lnTo>
                  <a:pt x="0" y="4779"/>
                </a:lnTo>
                <a:lnTo>
                  <a:pt x="0" y="7281"/>
                </a:lnTo>
                <a:cubicBezTo>
                  <a:pt x="100" y="9049"/>
                  <a:pt x="1301" y="10750"/>
                  <a:pt x="3603" y="12085"/>
                </a:cubicBezTo>
                <a:cubicBezTo>
                  <a:pt x="6004" y="13469"/>
                  <a:pt x="9148" y="14161"/>
                  <a:pt x="12292" y="14161"/>
                </a:cubicBezTo>
                <a:cubicBezTo>
                  <a:pt x="15436" y="14161"/>
                  <a:pt x="18580" y="13469"/>
                  <a:pt x="20982" y="12085"/>
                </a:cubicBezTo>
                <a:cubicBezTo>
                  <a:pt x="23283" y="10750"/>
                  <a:pt x="24484" y="9049"/>
                  <a:pt x="24584" y="7281"/>
                </a:cubicBezTo>
                <a:lnTo>
                  <a:pt x="24584" y="4779"/>
                </a:lnTo>
                <a:lnTo>
                  <a:pt x="23917" y="4779"/>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4849396" y="2739662"/>
            <a:ext cx="500943" cy="264714"/>
          </a:xfrm>
          <a:custGeom>
            <a:avLst/>
            <a:gdLst/>
            <a:ahLst/>
            <a:cxnLst/>
            <a:rect l="l" t="t" r="r" b="b"/>
            <a:pathLst>
              <a:path w="26853" h="14190" extrusionOk="0">
                <a:moveTo>
                  <a:pt x="13347" y="0"/>
                </a:moveTo>
                <a:cubicBezTo>
                  <a:pt x="10199" y="0"/>
                  <a:pt x="7055" y="692"/>
                  <a:pt x="4670" y="2077"/>
                </a:cubicBezTo>
                <a:cubicBezTo>
                  <a:pt x="3936" y="2477"/>
                  <a:pt x="3269" y="2977"/>
                  <a:pt x="2669" y="3578"/>
                </a:cubicBezTo>
                <a:cubicBezTo>
                  <a:pt x="0" y="6313"/>
                  <a:pt x="667" y="9816"/>
                  <a:pt x="4670" y="12117"/>
                </a:cubicBezTo>
                <a:cubicBezTo>
                  <a:pt x="5204" y="12417"/>
                  <a:pt x="5804" y="12718"/>
                  <a:pt x="6405" y="12951"/>
                </a:cubicBezTo>
                <a:lnTo>
                  <a:pt x="6571" y="13018"/>
                </a:lnTo>
                <a:cubicBezTo>
                  <a:pt x="8610" y="13802"/>
                  <a:pt x="10965" y="14190"/>
                  <a:pt x="13321" y="14190"/>
                </a:cubicBezTo>
                <a:cubicBezTo>
                  <a:pt x="16480" y="14190"/>
                  <a:pt x="19642" y="13493"/>
                  <a:pt x="22049" y="12117"/>
                </a:cubicBezTo>
                <a:cubicBezTo>
                  <a:pt x="26853" y="9349"/>
                  <a:pt x="26853" y="4845"/>
                  <a:pt x="22049" y="2077"/>
                </a:cubicBezTo>
                <a:cubicBezTo>
                  <a:pt x="19647" y="692"/>
                  <a:pt x="16495" y="0"/>
                  <a:pt x="13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p:cNvSpPr/>
          <p:nvPr/>
        </p:nvSpPr>
        <p:spPr>
          <a:xfrm>
            <a:off x="5039192" y="2784621"/>
            <a:ext cx="283761" cy="210093"/>
          </a:xfrm>
          <a:custGeom>
            <a:avLst/>
            <a:gdLst/>
            <a:ahLst/>
            <a:cxnLst/>
            <a:rect l="l" t="t" r="r" b="b"/>
            <a:pathLst>
              <a:path w="15211" h="11262" extrusionOk="0">
                <a:moveTo>
                  <a:pt x="11208" y="0"/>
                </a:moveTo>
                <a:lnTo>
                  <a:pt x="11208" y="0"/>
                </a:lnTo>
                <a:cubicBezTo>
                  <a:pt x="11842" y="1301"/>
                  <a:pt x="9940" y="2068"/>
                  <a:pt x="9940" y="2068"/>
                </a:cubicBezTo>
                <a:cubicBezTo>
                  <a:pt x="9940" y="2068"/>
                  <a:pt x="1401" y="7472"/>
                  <a:pt x="1134" y="9440"/>
                </a:cubicBezTo>
                <a:cubicBezTo>
                  <a:pt x="1401" y="10741"/>
                  <a:pt x="0" y="11008"/>
                  <a:pt x="0" y="11008"/>
                </a:cubicBezTo>
                <a:cubicBezTo>
                  <a:pt x="1051" y="11177"/>
                  <a:pt x="2123" y="11261"/>
                  <a:pt x="3192" y="11261"/>
                </a:cubicBezTo>
                <a:cubicBezTo>
                  <a:pt x="4023" y="11261"/>
                  <a:pt x="4853" y="11210"/>
                  <a:pt x="5671" y="11108"/>
                </a:cubicBezTo>
                <a:lnTo>
                  <a:pt x="6238" y="11008"/>
                </a:lnTo>
                <a:cubicBezTo>
                  <a:pt x="7105" y="10875"/>
                  <a:pt x="7972" y="10675"/>
                  <a:pt x="8806" y="10408"/>
                </a:cubicBezTo>
                <a:cubicBezTo>
                  <a:pt x="9073" y="10308"/>
                  <a:pt x="9340" y="10241"/>
                  <a:pt x="9607" y="10108"/>
                </a:cubicBezTo>
                <a:cubicBezTo>
                  <a:pt x="9874" y="10007"/>
                  <a:pt x="10107" y="9907"/>
                  <a:pt x="10374" y="9774"/>
                </a:cubicBezTo>
                <a:cubicBezTo>
                  <a:pt x="10674" y="9641"/>
                  <a:pt x="10975" y="9474"/>
                  <a:pt x="11275" y="9307"/>
                </a:cubicBezTo>
                <a:cubicBezTo>
                  <a:pt x="11575" y="9140"/>
                  <a:pt x="11842" y="8973"/>
                  <a:pt x="12109" y="8773"/>
                </a:cubicBezTo>
                <a:cubicBezTo>
                  <a:pt x="12309" y="8606"/>
                  <a:pt x="12509" y="8473"/>
                  <a:pt x="12676" y="8340"/>
                </a:cubicBezTo>
                <a:cubicBezTo>
                  <a:pt x="15211" y="6105"/>
                  <a:pt x="15211" y="3236"/>
                  <a:pt x="12676" y="1034"/>
                </a:cubicBezTo>
                <a:cubicBezTo>
                  <a:pt x="12509" y="868"/>
                  <a:pt x="12309" y="734"/>
                  <a:pt x="12109" y="567"/>
                </a:cubicBezTo>
                <a:cubicBezTo>
                  <a:pt x="11808" y="367"/>
                  <a:pt x="11508" y="167"/>
                  <a:pt x="11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p:cNvSpPr/>
          <p:nvPr/>
        </p:nvSpPr>
        <p:spPr>
          <a:xfrm>
            <a:off x="4924053" y="2780293"/>
            <a:ext cx="349128" cy="183248"/>
          </a:xfrm>
          <a:custGeom>
            <a:avLst/>
            <a:gdLst/>
            <a:ahLst/>
            <a:cxnLst/>
            <a:rect l="l" t="t" r="r" b="b"/>
            <a:pathLst>
              <a:path w="18715" h="9823" extrusionOk="0">
                <a:moveTo>
                  <a:pt x="9352" y="1"/>
                </a:moveTo>
                <a:cubicBezTo>
                  <a:pt x="7351" y="1"/>
                  <a:pt x="5349" y="401"/>
                  <a:pt x="3737" y="1200"/>
                </a:cubicBezTo>
                <a:lnTo>
                  <a:pt x="3337" y="1433"/>
                </a:lnTo>
                <a:cubicBezTo>
                  <a:pt x="1" y="3335"/>
                  <a:pt x="1" y="6470"/>
                  <a:pt x="3337" y="8371"/>
                </a:cubicBezTo>
                <a:cubicBezTo>
                  <a:pt x="5005" y="9339"/>
                  <a:pt x="7181" y="9823"/>
                  <a:pt x="9358" y="9823"/>
                </a:cubicBezTo>
                <a:cubicBezTo>
                  <a:pt x="11534" y="9823"/>
                  <a:pt x="13711" y="9339"/>
                  <a:pt x="15379" y="8371"/>
                </a:cubicBezTo>
                <a:cubicBezTo>
                  <a:pt x="15512" y="8305"/>
                  <a:pt x="15645" y="8205"/>
                  <a:pt x="15746" y="8138"/>
                </a:cubicBezTo>
                <a:cubicBezTo>
                  <a:pt x="18714" y="6203"/>
                  <a:pt x="18548" y="3268"/>
                  <a:pt x="15379" y="1433"/>
                </a:cubicBezTo>
                <a:cubicBezTo>
                  <a:pt x="13709" y="477"/>
                  <a:pt x="11531" y="1"/>
                  <a:pt x="935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4924053" y="2780293"/>
            <a:ext cx="349128" cy="183248"/>
          </a:xfrm>
          <a:custGeom>
            <a:avLst/>
            <a:gdLst/>
            <a:ahLst/>
            <a:cxnLst/>
            <a:rect l="l" t="t" r="r" b="b"/>
            <a:pathLst>
              <a:path w="18715" h="9823" extrusionOk="0">
                <a:moveTo>
                  <a:pt x="9352" y="1"/>
                </a:moveTo>
                <a:cubicBezTo>
                  <a:pt x="7351" y="1"/>
                  <a:pt x="5349" y="401"/>
                  <a:pt x="3737" y="1200"/>
                </a:cubicBezTo>
                <a:lnTo>
                  <a:pt x="3337" y="1433"/>
                </a:lnTo>
                <a:cubicBezTo>
                  <a:pt x="1" y="3335"/>
                  <a:pt x="1" y="6470"/>
                  <a:pt x="3337" y="8371"/>
                </a:cubicBezTo>
                <a:cubicBezTo>
                  <a:pt x="5005" y="9339"/>
                  <a:pt x="7181" y="9823"/>
                  <a:pt x="9358" y="9823"/>
                </a:cubicBezTo>
                <a:cubicBezTo>
                  <a:pt x="11534" y="9823"/>
                  <a:pt x="13711" y="9339"/>
                  <a:pt x="15379" y="8371"/>
                </a:cubicBezTo>
                <a:cubicBezTo>
                  <a:pt x="15512" y="8305"/>
                  <a:pt x="15645" y="8205"/>
                  <a:pt x="15746" y="8138"/>
                </a:cubicBezTo>
                <a:cubicBezTo>
                  <a:pt x="18714" y="6203"/>
                  <a:pt x="18548" y="3268"/>
                  <a:pt x="15379" y="1433"/>
                </a:cubicBezTo>
                <a:cubicBezTo>
                  <a:pt x="13709" y="477"/>
                  <a:pt x="11531" y="1"/>
                  <a:pt x="93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4946458" y="2783986"/>
            <a:ext cx="303703" cy="175506"/>
          </a:xfrm>
          <a:custGeom>
            <a:avLst/>
            <a:gdLst/>
            <a:ahLst/>
            <a:cxnLst/>
            <a:rect l="l" t="t" r="r" b="b"/>
            <a:pathLst>
              <a:path w="16280" h="9408" extrusionOk="0">
                <a:moveTo>
                  <a:pt x="8140" y="1"/>
                </a:moveTo>
                <a:cubicBezTo>
                  <a:pt x="3637" y="1"/>
                  <a:pt x="1" y="2102"/>
                  <a:pt x="1" y="4704"/>
                </a:cubicBezTo>
                <a:cubicBezTo>
                  <a:pt x="1" y="7306"/>
                  <a:pt x="3637" y="9408"/>
                  <a:pt x="8140" y="9408"/>
                </a:cubicBezTo>
                <a:cubicBezTo>
                  <a:pt x="12643" y="9408"/>
                  <a:pt x="16279" y="7306"/>
                  <a:pt x="16279" y="4704"/>
                </a:cubicBezTo>
                <a:cubicBezTo>
                  <a:pt x="16279" y="2102"/>
                  <a:pt x="12643" y="1"/>
                  <a:pt x="814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4946458" y="2783986"/>
            <a:ext cx="303703" cy="175506"/>
          </a:xfrm>
          <a:custGeom>
            <a:avLst/>
            <a:gdLst/>
            <a:ahLst/>
            <a:cxnLst/>
            <a:rect l="l" t="t" r="r" b="b"/>
            <a:pathLst>
              <a:path w="16280" h="9408" extrusionOk="0">
                <a:moveTo>
                  <a:pt x="8140" y="1"/>
                </a:moveTo>
                <a:cubicBezTo>
                  <a:pt x="3637" y="1"/>
                  <a:pt x="1" y="2102"/>
                  <a:pt x="1" y="4704"/>
                </a:cubicBezTo>
                <a:cubicBezTo>
                  <a:pt x="1" y="7306"/>
                  <a:pt x="3637" y="9408"/>
                  <a:pt x="8140" y="9408"/>
                </a:cubicBezTo>
                <a:cubicBezTo>
                  <a:pt x="12643" y="9408"/>
                  <a:pt x="16279" y="7306"/>
                  <a:pt x="16279" y="4704"/>
                </a:cubicBezTo>
                <a:cubicBezTo>
                  <a:pt x="16279" y="2102"/>
                  <a:pt x="12643" y="1"/>
                  <a:pt x="8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4948324" y="2808723"/>
            <a:ext cx="300588" cy="150453"/>
          </a:xfrm>
          <a:custGeom>
            <a:avLst/>
            <a:gdLst/>
            <a:ahLst/>
            <a:cxnLst/>
            <a:rect l="l" t="t" r="r" b="b"/>
            <a:pathLst>
              <a:path w="16113" h="8065" extrusionOk="0">
                <a:moveTo>
                  <a:pt x="8044" y="1"/>
                </a:moveTo>
                <a:cubicBezTo>
                  <a:pt x="5963" y="1"/>
                  <a:pt x="3887" y="460"/>
                  <a:pt x="2303" y="1377"/>
                </a:cubicBezTo>
                <a:cubicBezTo>
                  <a:pt x="1002" y="2111"/>
                  <a:pt x="201" y="3045"/>
                  <a:pt x="1" y="4045"/>
                </a:cubicBezTo>
                <a:cubicBezTo>
                  <a:pt x="234" y="5013"/>
                  <a:pt x="1002" y="5947"/>
                  <a:pt x="2303" y="6714"/>
                </a:cubicBezTo>
                <a:cubicBezTo>
                  <a:pt x="3887" y="7615"/>
                  <a:pt x="5972" y="8065"/>
                  <a:pt x="8057" y="8065"/>
                </a:cubicBezTo>
                <a:cubicBezTo>
                  <a:pt x="10141" y="8065"/>
                  <a:pt x="12226" y="7615"/>
                  <a:pt x="13811" y="6714"/>
                </a:cubicBezTo>
                <a:cubicBezTo>
                  <a:pt x="15112" y="5947"/>
                  <a:pt x="15879" y="5046"/>
                  <a:pt x="16112" y="4045"/>
                </a:cubicBezTo>
                <a:cubicBezTo>
                  <a:pt x="15879" y="3045"/>
                  <a:pt x="15112" y="2111"/>
                  <a:pt x="13811" y="1377"/>
                </a:cubicBezTo>
                <a:cubicBezTo>
                  <a:pt x="12210" y="460"/>
                  <a:pt x="10125" y="1"/>
                  <a:pt x="804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4948324" y="2808723"/>
            <a:ext cx="300588" cy="150453"/>
          </a:xfrm>
          <a:custGeom>
            <a:avLst/>
            <a:gdLst/>
            <a:ahLst/>
            <a:cxnLst/>
            <a:rect l="l" t="t" r="r" b="b"/>
            <a:pathLst>
              <a:path w="16113" h="8065" extrusionOk="0">
                <a:moveTo>
                  <a:pt x="8044" y="1"/>
                </a:moveTo>
                <a:cubicBezTo>
                  <a:pt x="5963" y="1"/>
                  <a:pt x="3887" y="460"/>
                  <a:pt x="2303" y="1377"/>
                </a:cubicBezTo>
                <a:cubicBezTo>
                  <a:pt x="1002" y="2111"/>
                  <a:pt x="201" y="3045"/>
                  <a:pt x="1" y="4045"/>
                </a:cubicBezTo>
                <a:cubicBezTo>
                  <a:pt x="234" y="5013"/>
                  <a:pt x="1002" y="5947"/>
                  <a:pt x="2303" y="6714"/>
                </a:cubicBezTo>
                <a:cubicBezTo>
                  <a:pt x="3887" y="7615"/>
                  <a:pt x="5972" y="8065"/>
                  <a:pt x="8057" y="8065"/>
                </a:cubicBezTo>
                <a:cubicBezTo>
                  <a:pt x="10141" y="8065"/>
                  <a:pt x="12226" y="7615"/>
                  <a:pt x="13811" y="6714"/>
                </a:cubicBezTo>
                <a:cubicBezTo>
                  <a:pt x="15112" y="5947"/>
                  <a:pt x="15879" y="5046"/>
                  <a:pt x="16112" y="4045"/>
                </a:cubicBezTo>
                <a:cubicBezTo>
                  <a:pt x="15879" y="3045"/>
                  <a:pt x="15112" y="2111"/>
                  <a:pt x="13811" y="1377"/>
                </a:cubicBezTo>
                <a:cubicBezTo>
                  <a:pt x="12210" y="460"/>
                  <a:pt x="10125" y="1"/>
                  <a:pt x="80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4999364" y="2815737"/>
            <a:ext cx="198527" cy="130697"/>
          </a:xfrm>
          <a:custGeom>
            <a:avLst/>
            <a:gdLst/>
            <a:ahLst/>
            <a:cxnLst/>
            <a:rect l="l" t="t" r="r" b="b"/>
            <a:pathLst>
              <a:path w="10642" h="7006" extrusionOk="0">
                <a:moveTo>
                  <a:pt x="7254" y="4068"/>
                </a:moveTo>
                <a:cubicBezTo>
                  <a:pt x="7506" y="4068"/>
                  <a:pt x="7745" y="4117"/>
                  <a:pt x="7973" y="4237"/>
                </a:cubicBezTo>
                <a:lnTo>
                  <a:pt x="7806" y="4337"/>
                </a:lnTo>
                <a:cubicBezTo>
                  <a:pt x="7706" y="4370"/>
                  <a:pt x="7606" y="4437"/>
                  <a:pt x="7506" y="4470"/>
                </a:cubicBezTo>
                <a:cubicBezTo>
                  <a:pt x="7179" y="4625"/>
                  <a:pt x="6827" y="4700"/>
                  <a:pt x="6470" y="4700"/>
                </a:cubicBezTo>
                <a:cubicBezTo>
                  <a:pt x="6134" y="4700"/>
                  <a:pt x="5794" y="4633"/>
                  <a:pt x="5471" y="4503"/>
                </a:cubicBezTo>
                <a:cubicBezTo>
                  <a:pt x="6146" y="4278"/>
                  <a:pt x="6730" y="4068"/>
                  <a:pt x="7254" y="4068"/>
                </a:cubicBezTo>
                <a:close/>
                <a:moveTo>
                  <a:pt x="1268" y="0"/>
                </a:moveTo>
                <a:lnTo>
                  <a:pt x="0" y="734"/>
                </a:lnTo>
                <a:lnTo>
                  <a:pt x="0" y="1701"/>
                </a:lnTo>
                <a:lnTo>
                  <a:pt x="434" y="1935"/>
                </a:lnTo>
                <a:cubicBezTo>
                  <a:pt x="300" y="2102"/>
                  <a:pt x="234" y="2302"/>
                  <a:pt x="234" y="2502"/>
                </a:cubicBezTo>
                <a:lnTo>
                  <a:pt x="234" y="3469"/>
                </a:lnTo>
                <a:cubicBezTo>
                  <a:pt x="234" y="3870"/>
                  <a:pt x="534" y="4237"/>
                  <a:pt x="1134" y="4603"/>
                </a:cubicBezTo>
                <a:cubicBezTo>
                  <a:pt x="1635" y="4904"/>
                  <a:pt x="2235" y="5070"/>
                  <a:pt x="2836" y="5104"/>
                </a:cubicBezTo>
                <a:lnTo>
                  <a:pt x="3202" y="5104"/>
                </a:lnTo>
                <a:cubicBezTo>
                  <a:pt x="3836" y="5037"/>
                  <a:pt x="4437" y="4904"/>
                  <a:pt x="5037" y="4704"/>
                </a:cubicBezTo>
                <a:lnTo>
                  <a:pt x="5404" y="4570"/>
                </a:lnTo>
                <a:lnTo>
                  <a:pt x="4337" y="5638"/>
                </a:lnTo>
                <a:lnTo>
                  <a:pt x="4337" y="6605"/>
                </a:lnTo>
                <a:cubicBezTo>
                  <a:pt x="4906" y="6809"/>
                  <a:pt x="5507" y="6911"/>
                  <a:pt x="6109" y="6911"/>
                </a:cubicBezTo>
                <a:cubicBezTo>
                  <a:pt x="6883" y="6911"/>
                  <a:pt x="7660" y="6742"/>
                  <a:pt x="8373" y="6405"/>
                </a:cubicBezTo>
                <a:lnTo>
                  <a:pt x="9407" y="7005"/>
                </a:lnTo>
                <a:lnTo>
                  <a:pt x="10641" y="6305"/>
                </a:lnTo>
                <a:lnTo>
                  <a:pt x="10641" y="5337"/>
                </a:lnTo>
                <a:lnTo>
                  <a:pt x="10241" y="5070"/>
                </a:lnTo>
                <a:cubicBezTo>
                  <a:pt x="10374" y="4870"/>
                  <a:pt x="10441" y="4637"/>
                  <a:pt x="10441" y="4403"/>
                </a:cubicBezTo>
                <a:lnTo>
                  <a:pt x="10441" y="3436"/>
                </a:lnTo>
                <a:cubicBezTo>
                  <a:pt x="10441" y="3036"/>
                  <a:pt x="10174" y="2669"/>
                  <a:pt x="9574" y="2302"/>
                </a:cubicBezTo>
                <a:lnTo>
                  <a:pt x="9540" y="2302"/>
                </a:lnTo>
                <a:cubicBezTo>
                  <a:pt x="8938" y="1981"/>
                  <a:pt x="8288" y="1817"/>
                  <a:pt x="7626" y="1817"/>
                </a:cubicBezTo>
                <a:cubicBezTo>
                  <a:pt x="7187" y="1817"/>
                  <a:pt x="6743" y="1889"/>
                  <a:pt x="6305" y="2035"/>
                </a:cubicBezTo>
                <a:cubicBezTo>
                  <a:pt x="5904" y="2135"/>
                  <a:pt x="5471" y="2268"/>
                  <a:pt x="5104" y="2402"/>
                </a:cubicBezTo>
                <a:cubicBezTo>
                  <a:pt x="4704" y="2569"/>
                  <a:pt x="4270" y="2702"/>
                  <a:pt x="3836" y="2802"/>
                </a:cubicBezTo>
                <a:cubicBezTo>
                  <a:pt x="3603" y="2869"/>
                  <a:pt x="3403" y="2869"/>
                  <a:pt x="3202" y="2869"/>
                </a:cubicBezTo>
                <a:cubicBezTo>
                  <a:pt x="3036" y="2869"/>
                  <a:pt x="2869" y="2802"/>
                  <a:pt x="2702" y="2735"/>
                </a:cubicBezTo>
                <a:lnTo>
                  <a:pt x="2735" y="2702"/>
                </a:lnTo>
                <a:lnTo>
                  <a:pt x="2869" y="2635"/>
                </a:lnTo>
                <a:cubicBezTo>
                  <a:pt x="2969" y="2569"/>
                  <a:pt x="3102" y="2502"/>
                  <a:pt x="3202" y="2469"/>
                </a:cubicBezTo>
                <a:cubicBezTo>
                  <a:pt x="3495" y="2331"/>
                  <a:pt x="3815" y="2264"/>
                  <a:pt x="4134" y="2264"/>
                </a:cubicBezTo>
                <a:cubicBezTo>
                  <a:pt x="4432" y="2264"/>
                  <a:pt x="4730" y="2322"/>
                  <a:pt x="5004" y="2435"/>
                </a:cubicBezTo>
                <a:lnTo>
                  <a:pt x="6071" y="1368"/>
                </a:lnTo>
                <a:lnTo>
                  <a:pt x="6071" y="400"/>
                </a:lnTo>
                <a:cubicBezTo>
                  <a:pt x="5536" y="229"/>
                  <a:pt x="4980" y="133"/>
                  <a:pt x="4426" y="133"/>
                </a:cubicBezTo>
                <a:cubicBezTo>
                  <a:pt x="4013" y="133"/>
                  <a:pt x="3602" y="186"/>
                  <a:pt x="3202" y="300"/>
                </a:cubicBezTo>
                <a:cubicBezTo>
                  <a:pt x="2902" y="367"/>
                  <a:pt x="2602" y="467"/>
                  <a:pt x="2302" y="601"/>
                </a:cubicBezTo>
                <a:lnTo>
                  <a:pt x="1268"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4998729" y="2815737"/>
            <a:ext cx="201642" cy="111408"/>
          </a:xfrm>
          <a:custGeom>
            <a:avLst/>
            <a:gdLst/>
            <a:ahLst/>
            <a:cxnLst/>
            <a:rect l="l" t="t" r="r" b="b"/>
            <a:pathLst>
              <a:path w="10809" h="5972" extrusionOk="0">
                <a:moveTo>
                  <a:pt x="1302" y="0"/>
                </a:moveTo>
                <a:lnTo>
                  <a:pt x="34" y="701"/>
                </a:lnTo>
                <a:lnTo>
                  <a:pt x="1068" y="1301"/>
                </a:lnTo>
                <a:cubicBezTo>
                  <a:pt x="34" y="2102"/>
                  <a:pt x="1" y="2936"/>
                  <a:pt x="1168" y="3603"/>
                </a:cubicBezTo>
                <a:cubicBezTo>
                  <a:pt x="1702" y="3903"/>
                  <a:pt x="2302" y="4070"/>
                  <a:pt x="2903" y="4103"/>
                </a:cubicBezTo>
                <a:lnTo>
                  <a:pt x="3236" y="4103"/>
                </a:lnTo>
                <a:cubicBezTo>
                  <a:pt x="3870" y="4036"/>
                  <a:pt x="4504" y="3903"/>
                  <a:pt x="5104" y="3703"/>
                </a:cubicBezTo>
                <a:cubicBezTo>
                  <a:pt x="5927" y="3397"/>
                  <a:pt x="6651" y="3075"/>
                  <a:pt x="7298" y="3075"/>
                </a:cubicBezTo>
                <a:cubicBezTo>
                  <a:pt x="7569" y="3075"/>
                  <a:pt x="7827" y="3131"/>
                  <a:pt x="8073" y="3269"/>
                </a:cubicBezTo>
                <a:cubicBezTo>
                  <a:pt x="8607" y="3569"/>
                  <a:pt x="8440" y="3970"/>
                  <a:pt x="7873" y="4303"/>
                </a:cubicBezTo>
                <a:cubicBezTo>
                  <a:pt x="7773" y="4370"/>
                  <a:pt x="7673" y="4403"/>
                  <a:pt x="7573" y="4470"/>
                </a:cubicBezTo>
                <a:cubicBezTo>
                  <a:pt x="7239" y="4603"/>
                  <a:pt x="6881" y="4670"/>
                  <a:pt x="6522" y="4670"/>
                </a:cubicBezTo>
                <a:cubicBezTo>
                  <a:pt x="6164" y="4670"/>
                  <a:pt x="5805" y="4603"/>
                  <a:pt x="5471" y="4470"/>
                </a:cubicBezTo>
                <a:lnTo>
                  <a:pt x="4404" y="5571"/>
                </a:lnTo>
                <a:cubicBezTo>
                  <a:pt x="4973" y="5775"/>
                  <a:pt x="5568" y="5877"/>
                  <a:pt x="6163" y="5877"/>
                </a:cubicBezTo>
                <a:cubicBezTo>
                  <a:pt x="6928" y="5877"/>
                  <a:pt x="7694" y="5708"/>
                  <a:pt x="8407" y="5371"/>
                </a:cubicBezTo>
                <a:lnTo>
                  <a:pt x="9441" y="5971"/>
                </a:lnTo>
                <a:lnTo>
                  <a:pt x="10708" y="5271"/>
                </a:lnTo>
                <a:lnTo>
                  <a:pt x="9674" y="4670"/>
                </a:lnTo>
                <a:cubicBezTo>
                  <a:pt x="10708" y="3870"/>
                  <a:pt x="10809" y="3002"/>
                  <a:pt x="9608" y="2268"/>
                </a:cubicBezTo>
                <a:lnTo>
                  <a:pt x="9574" y="2268"/>
                </a:lnTo>
                <a:cubicBezTo>
                  <a:pt x="8985" y="1963"/>
                  <a:pt x="8321" y="1807"/>
                  <a:pt x="7643" y="1807"/>
                </a:cubicBezTo>
                <a:cubicBezTo>
                  <a:pt x="7208" y="1807"/>
                  <a:pt x="6768" y="1871"/>
                  <a:pt x="6339" y="2002"/>
                </a:cubicBezTo>
                <a:cubicBezTo>
                  <a:pt x="5938" y="2102"/>
                  <a:pt x="5505" y="2268"/>
                  <a:pt x="5138" y="2369"/>
                </a:cubicBezTo>
                <a:cubicBezTo>
                  <a:pt x="4738" y="2535"/>
                  <a:pt x="4304" y="2669"/>
                  <a:pt x="3837" y="2802"/>
                </a:cubicBezTo>
                <a:cubicBezTo>
                  <a:pt x="3637" y="2836"/>
                  <a:pt x="3437" y="2869"/>
                  <a:pt x="3236" y="2869"/>
                </a:cubicBezTo>
                <a:cubicBezTo>
                  <a:pt x="3036" y="2836"/>
                  <a:pt x="2836" y="2802"/>
                  <a:pt x="2636" y="2669"/>
                </a:cubicBezTo>
                <a:cubicBezTo>
                  <a:pt x="2236" y="2435"/>
                  <a:pt x="2202" y="2102"/>
                  <a:pt x="2769" y="1735"/>
                </a:cubicBezTo>
                <a:lnTo>
                  <a:pt x="2903" y="1635"/>
                </a:lnTo>
                <a:cubicBezTo>
                  <a:pt x="3290" y="1410"/>
                  <a:pt x="3740" y="1298"/>
                  <a:pt x="4191" y="1298"/>
                </a:cubicBezTo>
                <a:cubicBezTo>
                  <a:pt x="4478" y="1298"/>
                  <a:pt x="4765" y="1344"/>
                  <a:pt x="5038" y="1435"/>
                </a:cubicBezTo>
                <a:lnTo>
                  <a:pt x="6105" y="400"/>
                </a:lnTo>
                <a:cubicBezTo>
                  <a:pt x="5569" y="209"/>
                  <a:pt x="5011" y="116"/>
                  <a:pt x="4457" y="116"/>
                </a:cubicBezTo>
                <a:cubicBezTo>
                  <a:pt x="4045" y="116"/>
                  <a:pt x="3634" y="168"/>
                  <a:pt x="3236" y="267"/>
                </a:cubicBezTo>
                <a:cubicBezTo>
                  <a:pt x="2936" y="367"/>
                  <a:pt x="2636" y="467"/>
                  <a:pt x="2336" y="601"/>
                </a:cubicBezTo>
                <a:lnTo>
                  <a:pt x="1302"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4998729" y="2815737"/>
            <a:ext cx="201642" cy="111408"/>
          </a:xfrm>
          <a:custGeom>
            <a:avLst/>
            <a:gdLst/>
            <a:ahLst/>
            <a:cxnLst/>
            <a:rect l="l" t="t" r="r" b="b"/>
            <a:pathLst>
              <a:path w="10809" h="5972" extrusionOk="0">
                <a:moveTo>
                  <a:pt x="1302" y="0"/>
                </a:moveTo>
                <a:lnTo>
                  <a:pt x="34" y="701"/>
                </a:lnTo>
                <a:lnTo>
                  <a:pt x="1068" y="1301"/>
                </a:lnTo>
                <a:cubicBezTo>
                  <a:pt x="34" y="2102"/>
                  <a:pt x="1" y="2936"/>
                  <a:pt x="1168" y="3603"/>
                </a:cubicBezTo>
                <a:cubicBezTo>
                  <a:pt x="1702" y="3903"/>
                  <a:pt x="2302" y="4070"/>
                  <a:pt x="2903" y="4103"/>
                </a:cubicBezTo>
                <a:lnTo>
                  <a:pt x="3236" y="4103"/>
                </a:lnTo>
                <a:cubicBezTo>
                  <a:pt x="3870" y="4036"/>
                  <a:pt x="4504" y="3903"/>
                  <a:pt x="5104" y="3703"/>
                </a:cubicBezTo>
                <a:cubicBezTo>
                  <a:pt x="5927" y="3397"/>
                  <a:pt x="6651" y="3075"/>
                  <a:pt x="7298" y="3075"/>
                </a:cubicBezTo>
                <a:cubicBezTo>
                  <a:pt x="7569" y="3075"/>
                  <a:pt x="7827" y="3131"/>
                  <a:pt x="8073" y="3269"/>
                </a:cubicBezTo>
                <a:cubicBezTo>
                  <a:pt x="8607" y="3569"/>
                  <a:pt x="8440" y="3970"/>
                  <a:pt x="7873" y="4303"/>
                </a:cubicBezTo>
                <a:cubicBezTo>
                  <a:pt x="7773" y="4370"/>
                  <a:pt x="7673" y="4403"/>
                  <a:pt x="7573" y="4470"/>
                </a:cubicBezTo>
                <a:cubicBezTo>
                  <a:pt x="7239" y="4603"/>
                  <a:pt x="6881" y="4670"/>
                  <a:pt x="6522" y="4670"/>
                </a:cubicBezTo>
                <a:cubicBezTo>
                  <a:pt x="6164" y="4670"/>
                  <a:pt x="5805" y="4603"/>
                  <a:pt x="5471" y="4470"/>
                </a:cubicBezTo>
                <a:lnTo>
                  <a:pt x="4404" y="5571"/>
                </a:lnTo>
                <a:cubicBezTo>
                  <a:pt x="4973" y="5775"/>
                  <a:pt x="5568" y="5877"/>
                  <a:pt x="6163" y="5877"/>
                </a:cubicBezTo>
                <a:cubicBezTo>
                  <a:pt x="6928" y="5877"/>
                  <a:pt x="7694" y="5708"/>
                  <a:pt x="8407" y="5371"/>
                </a:cubicBezTo>
                <a:lnTo>
                  <a:pt x="9441" y="5971"/>
                </a:lnTo>
                <a:lnTo>
                  <a:pt x="10708" y="5271"/>
                </a:lnTo>
                <a:lnTo>
                  <a:pt x="9674" y="4670"/>
                </a:lnTo>
                <a:cubicBezTo>
                  <a:pt x="10708" y="3870"/>
                  <a:pt x="10809" y="3002"/>
                  <a:pt x="9608" y="2268"/>
                </a:cubicBezTo>
                <a:lnTo>
                  <a:pt x="9574" y="2268"/>
                </a:lnTo>
                <a:cubicBezTo>
                  <a:pt x="8985" y="1963"/>
                  <a:pt x="8321" y="1807"/>
                  <a:pt x="7643" y="1807"/>
                </a:cubicBezTo>
                <a:cubicBezTo>
                  <a:pt x="7208" y="1807"/>
                  <a:pt x="6768" y="1871"/>
                  <a:pt x="6339" y="2002"/>
                </a:cubicBezTo>
                <a:cubicBezTo>
                  <a:pt x="5938" y="2102"/>
                  <a:pt x="5505" y="2268"/>
                  <a:pt x="5138" y="2369"/>
                </a:cubicBezTo>
                <a:cubicBezTo>
                  <a:pt x="4738" y="2535"/>
                  <a:pt x="4304" y="2669"/>
                  <a:pt x="3837" y="2802"/>
                </a:cubicBezTo>
                <a:cubicBezTo>
                  <a:pt x="3637" y="2836"/>
                  <a:pt x="3437" y="2869"/>
                  <a:pt x="3236" y="2869"/>
                </a:cubicBezTo>
                <a:cubicBezTo>
                  <a:pt x="3036" y="2836"/>
                  <a:pt x="2836" y="2802"/>
                  <a:pt x="2636" y="2669"/>
                </a:cubicBezTo>
                <a:cubicBezTo>
                  <a:pt x="2236" y="2435"/>
                  <a:pt x="2202" y="2102"/>
                  <a:pt x="2769" y="1735"/>
                </a:cubicBezTo>
                <a:lnTo>
                  <a:pt x="2903" y="1635"/>
                </a:lnTo>
                <a:cubicBezTo>
                  <a:pt x="3290" y="1410"/>
                  <a:pt x="3740" y="1298"/>
                  <a:pt x="4191" y="1298"/>
                </a:cubicBezTo>
                <a:cubicBezTo>
                  <a:pt x="4478" y="1298"/>
                  <a:pt x="4765" y="1344"/>
                  <a:pt x="5038" y="1435"/>
                </a:cubicBezTo>
                <a:lnTo>
                  <a:pt x="6105" y="400"/>
                </a:lnTo>
                <a:cubicBezTo>
                  <a:pt x="5569" y="209"/>
                  <a:pt x="5011" y="116"/>
                  <a:pt x="4457" y="116"/>
                </a:cubicBezTo>
                <a:cubicBezTo>
                  <a:pt x="4045" y="116"/>
                  <a:pt x="3634" y="168"/>
                  <a:pt x="3236" y="267"/>
                </a:cubicBezTo>
                <a:cubicBezTo>
                  <a:pt x="2936" y="367"/>
                  <a:pt x="2636" y="467"/>
                  <a:pt x="2336" y="601"/>
                </a:cubicBezTo>
                <a:lnTo>
                  <a:pt x="1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4999364" y="2815103"/>
            <a:ext cx="42944" cy="13711"/>
          </a:xfrm>
          <a:custGeom>
            <a:avLst/>
            <a:gdLst/>
            <a:ahLst/>
            <a:cxnLst/>
            <a:rect l="l" t="t" r="r" b="b"/>
            <a:pathLst>
              <a:path w="2302" h="735" extrusionOk="0">
                <a:moveTo>
                  <a:pt x="1234" y="1"/>
                </a:moveTo>
                <a:lnTo>
                  <a:pt x="0" y="735"/>
                </a:lnTo>
                <a:lnTo>
                  <a:pt x="1268" y="168"/>
                </a:lnTo>
                <a:lnTo>
                  <a:pt x="2302" y="601"/>
                </a:lnTo>
                <a:lnTo>
                  <a:pt x="12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5056616" y="2817733"/>
            <a:ext cx="55387" cy="24774"/>
          </a:xfrm>
          <a:custGeom>
            <a:avLst/>
            <a:gdLst/>
            <a:ahLst/>
            <a:cxnLst/>
            <a:rect l="l" t="t" r="r" b="b"/>
            <a:pathLst>
              <a:path w="2969" h="1328" extrusionOk="0">
                <a:moveTo>
                  <a:pt x="1401" y="1"/>
                </a:moveTo>
                <a:cubicBezTo>
                  <a:pt x="928" y="1"/>
                  <a:pt x="457" y="67"/>
                  <a:pt x="0" y="193"/>
                </a:cubicBezTo>
                <a:cubicBezTo>
                  <a:pt x="361" y="124"/>
                  <a:pt x="734" y="89"/>
                  <a:pt x="1109" y="89"/>
                </a:cubicBezTo>
                <a:cubicBezTo>
                  <a:pt x="1634" y="89"/>
                  <a:pt x="2163" y="157"/>
                  <a:pt x="2669" y="293"/>
                </a:cubicBezTo>
                <a:lnTo>
                  <a:pt x="1935" y="1328"/>
                </a:lnTo>
                <a:lnTo>
                  <a:pt x="2969" y="260"/>
                </a:lnTo>
                <a:cubicBezTo>
                  <a:pt x="2458" y="84"/>
                  <a:pt x="1929" y="1"/>
                  <a:pt x="140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p:cNvSpPr/>
          <p:nvPr/>
        </p:nvSpPr>
        <p:spPr>
          <a:xfrm>
            <a:off x="5117599" y="2849484"/>
            <a:ext cx="82772" cy="53391"/>
          </a:xfrm>
          <a:custGeom>
            <a:avLst/>
            <a:gdLst/>
            <a:ahLst/>
            <a:cxnLst/>
            <a:rect l="l" t="t" r="r" b="b"/>
            <a:pathLst>
              <a:path w="4437" h="2862" extrusionOk="0">
                <a:moveTo>
                  <a:pt x="1261" y="0"/>
                </a:moveTo>
                <a:cubicBezTo>
                  <a:pt x="836" y="0"/>
                  <a:pt x="411" y="64"/>
                  <a:pt x="0" y="193"/>
                </a:cubicBezTo>
                <a:cubicBezTo>
                  <a:pt x="313" y="122"/>
                  <a:pt x="630" y="88"/>
                  <a:pt x="945" y="88"/>
                </a:cubicBezTo>
                <a:cubicBezTo>
                  <a:pt x="1669" y="88"/>
                  <a:pt x="2385" y="267"/>
                  <a:pt x="3036" y="593"/>
                </a:cubicBezTo>
                <a:cubicBezTo>
                  <a:pt x="4036" y="1193"/>
                  <a:pt x="4203" y="1860"/>
                  <a:pt x="3302" y="2861"/>
                </a:cubicBezTo>
                <a:cubicBezTo>
                  <a:pt x="4336" y="2061"/>
                  <a:pt x="4437" y="1193"/>
                  <a:pt x="3236" y="493"/>
                </a:cubicBezTo>
                <a:cubicBezTo>
                  <a:pt x="2620" y="164"/>
                  <a:pt x="1941" y="0"/>
                  <a:pt x="126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p:cNvSpPr/>
          <p:nvPr/>
        </p:nvSpPr>
        <p:spPr>
          <a:xfrm>
            <a:off x="5174833" y="2903472"/>
            <a:ext cx="23058" cy="24289"/>
          </a:xfrm>
          <a:custGeom>
            <a:avLst/>
            <a:gdLst/>
            <a:ahLst/>
            <a:cxnLst/>
            <a:rect l="l" t="t" r="r" b="b"/>
            <a:pathLst>
              <a:path w="1236" h="1302" extrusionOk="0">
                <a:moveTo>
                  <a:pt x="201" y="1"/>
                </a:moveTo>
                <a:lnTo>
                  <a:pt x="1002" y="601"/>
                </a:lnTo>
                <a:lnTo>
                  <a:pt x="1" y="1301"/>
                </a:lnTo>
                <a:lnTo>
                  <a:pt x="1235" y="601"/>
                </a:lnTo>
                <a:lnTo>
                  <a:pt x="2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5080867" y="2899125"/>
            <a:ext cx="58521" cy="21173"/>
          </a:xfrm>
          <a:custGeom>
            <a:avLst/>
            <a:gdLst/>
            <a:ahLst/>
            <a:cxnLst/>
            <a:rect l="l" t="t" r="r" b="b"/>
            <a:pathLst>
              <a:path w="3137" h="1135" extrusionOk="0">
                <a:moveTo>
                  <a:pt x="3137" y="0"/>
                </a:moveTo>
                <a:cubicBezTo>
                  <a:pt x="2810" y="155"/>
                  <a:pt x="2449" y="230"/>
                  <a:pt x="2084" y="230"/>
                </a:cubicBezTo>
                <a:cubicBezTo>
                  <a:pt x="1739" y="230"/>
                  <a:pt x="1392" y="163"/>
                  <a:pt x="1068" y="33"/>
                </a:cubicBezTo>
                <a:lnTo>
                  <a:pt x="1" y="1134"/>
                </a:lnTo>
                <a:lnTo>
                  <a:pt x="1168" y="167"/>
                </a:lnTo>
                <a:cubicBezTo>
                  <a:pt x="1439" y="248"/>
                  <a:pt x="1714" y="291"/>
                  <a:pt x="1987" y="291"/>
                </a:cubicBezTo>
                <a:cubicBezTo>
                  <a:pt x="2387" y="291"/>
                  <a:pt x="2779" y="198"/>
                  <a:pt x="31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5036077" y="2847469"/>
            <a:ext cx="34232" cy="22274"/>
          </a:xfrm>
          <a:custGeom>
            <a:avLst/>
            <a:gdLst/>
            <a:ahLst/>
            <a:cxnLst/>
            <a:rect l="l" t="t" r="r" b="b"/>
            <a:pathLst>
              <a:path w="1835" h="1194" extrusionOk="0">
                <a:moveTo>
                  <a:pt x="767" y="0"/>
                </a:moveTo>
                <a:cubicBezTo>
                  <a:pt x="234" y="301"/>
                  <a:pt x="0" y="634"/>
                  <a:pt x="367" y="934"/>
                </a:cubicBezTo>
                <a:cubicBezTo>
                  <a:pt x="620" y="1110"/>
                  <a:pt x="919" y="1194"/>
                  <a:pt x="1217" y="1194"/>
                </a:cubicBezTo>
                <a:cubicBezTo>
                  <a:pt x="1429" y="1194"/>
                  <a:pt x="1641" y="1151"/>
                  <a:pt x="1835" y="1068"/>
                </a:cubicBezTo>
                <a:lnTo>
                  <a:pt x="1835" y="1068"/>
                </a:lnTo>
                <a:cubicBezTo>
                  <a:pt x="1635" y="1135"/>
                  <a:pt x="1435" y="1135"/>
                  <a:pt x="1234" y="1135"/>
                </a:cubicBezTo>
                <a:cubicBezTo>
                  <a:pt x="1034" y="1135"/>
                  <a:pt x="834" y="1068"/>
                  <a:pt x="634" y="968"/>
                </a:cubicBezTo>
                <a:cubicBezTo>
                  <a:pt x="234" y="734"/>
                  <a:pt x="200" y="401"/>
                  <a:pt x="76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a:off x="4998729" y="2840007"/>
            <a:ext cx="54155" cy="52290"/>
          </a:xfrm>
          <a:custGeom>
            <a:avLst/>
            <a:gdLst/>
            <a:ahLst/>
            <a:cxnLst/>
            <a:rect l="l" t="t" r="r" b="b"/>
            <a:pathLst>
              <a:path w="2903" h="2803" extrusionOk="0">
                <a:moveTo>
                  <a:pt x="1068" y="0"/>
                </a:moveTo>
                <a:cubicBezTo>
                  <a:pt x="1063" y="4"/>
                  <a:pt x="1056" y="9"/>
                  <a:pt x="1047" y="16"/>
                </a:cubicBezTo>
                <a:lnTo>
                  <a:pt x="1047" y="16"/>
                </a:lnTo>
                <a:cubicBezTo>
                  <a:pt x="1054" y="11"/>
                  <a:pt x="1061" y="5"/>
                  <a:pt x="1068" y="0"/>
                </a:cubicBezTo>
                <a:close/>
                <a:moveTo>
                  <a:pt x="1047" y="16"/>
                </a:moveTo>
                <a:cubicBezTo>
                  <a:pt x="1" y="812"/>
                  <a:pt x="9" y="1639"/>
                  <a:pt x="1168" y="2302"/>
                </a:cubicBezTo>
                <a:cubicBezTo>
                  <a:pt x="1702" y="2602"/>
                  <a:pt x="2269" y="2769"/>
                  <a:pt x="2903" y="2802"/>
                </a:cubicBezTo>
                <a:cubicBezTo>
                  <a:pt x="2002" y="2702"/>
                  <a:pt x="868" y="2168"/>
                  <a:pt x="568" y="1468"/>
                </a:cubicBezTo>
                <a:cubicBezTo>
                  <a:pt x="252" y="805"/>
                  <a:pt x="893" y="141"/>
                  <a:pt x="1047" y="16"/>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a:off x="4906630" y="2705430"/>
            <a:ext cx="458018" cy="264808"/>
          </a:xfrm>
          <a:custGeom>
            <a:avLst/>
            <a:gdLst/>
            <a:ahLst/>
            <a:cxnLst/>
            <a:rect l="l" t="t" r="r" b="b"/>
            <a:pathLst>
              <a:path w="24552" h="14195" extrusionOk="0">
                <a:moveTo>
                  <a:pt x="12293" y="1"/>
                </a:moveTo>
                <a:cubicBezTo>
                  <a:pt x="9149" y="1"/>
                  <a:pt x="6005" y="693"/>
                  <a:pt x="3604" y="2077"/>
                </a:cubicBezTo>
                <a:cubicBezTo>
                  <a:pt x="2436" y="2711"/>
                  <a:pt x="1435" y="3645"/>
                  <a:pt x="701" y="4812"/>
                </a:cubicBezTo>
                <a:lnTo>
                  <a:pt x="1" y="4812"/>
                </a:lnTo>
                <a:lnTo>
                  <a:pt x="1" y="7314"/>
                </a:lnTo>
                <a:cubicBezTo>
                  <a:pt x="101" y="9049"/>
                  <a:pt x="1269" y="10783"/>
                  <a:pt x="3604" y="12118"/>
                </a:cubicBezTo>
                <a:cubicBezTo>
                  <a:pt x="5989" y="13502"/>
                  <a:pt x="9132" y="14194"/>
                  <a:pt x="12281" y="14194"/>
                </a:cubicBezTo>
                <a:cubicBezTo>
                  <a:pt x="15429" y="14194"/>
                  <a:pt x="18581" y="13502"/>
                  <a:pt x="20983" y="12118"/>
                </a:cubicBezTo>
                <a:cubicBezTo>
                  <a:pt x="23284" y="10783"/>
                  <a:pt x="24485" y="9049"/>
                  <a:pt x="24552" y="7281"/>
                </a:cubicBezTo>
                <a:lnTo>
                  <a:pt x="24552" y="4779"/>
                </a:lnTo>
                <a:lnTo>
                  <a:pt x="23918" y="4812"/>
                </a:lnTo>
                <a:cubicBezTo>
                  <a:pt x="23184" y="3645"/>
                  <a:pt x="22183" y="2711"/>
                  <a:pt x="20983" y="2077"/>
                </a:cubicBezTo>
                <a:cubicBezTo>
                  <a:pt x="18581" y="693"/>
                  <a:pt x="15437" y="1"/>
                  <a:pt x="12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a:off x="4884244" y="2662654"/>
            <a:ext cx="500943" cy="264882"/>
          </a:xfrm>
          <a:custGeom>
            <a:avLst/>
            <a:gdLst/>
            <a:ahLst/>
            <a:cxnLst/>
            <a:rect l="l" t="t" r="r" b="b"/>
            <a:pathLst>
              <a:path w="26853" h="14199" extrusionOk="0">
                <a:moveTo>
                  <a:pt x="13506" y="0"/>
                </a:moveTo>
                <a:cubicBezTo>
                  <a:pt x="10357" y="0"/>
                  <a:pt x="7205" y="701"/>
                  <a:pt x="4804" y="2102"/>
                </a:cubicBezTo>
                <a:cubicBezTo>
                  <a:pt x="0" y="4870"/>
                  <a:pt x="0" y="9340"/>
                  <a:pt x="4804" y="12109"/>
                </a:cubicBezTo>
                <a:cubicBezTo>
                  <a:pt x="7211" y="13504"/>
                  <a:pt x="10364" y="14198"/>
                  <a:pt x="13514" y="14198"/>
                </a:cubicBezTo>
                <a:cubicBezTo>
                  <a:pt x="15863" y="14198"/>
                  <a:pt x="18210" y="13812"/>
                  <a:pt x="20248" y="13043"/>
                </a:cubicBezTo>
                <a:lnTo>
                  <a:pt x="20448" y="12943"/>
                </a:lnTo>
                <a:cubicBezTo>
                  <a:pt x="21048" y="12709"/>
                  <a:pt x="21616" y="12443"/>
                  <a:pt x="22183" y="12109"/>
                </a:cubicBezTo>
                <a:cubicBezTo>
                  <a:pt x="26185" y="9807"/>
                  <a:pt x="26853" y="6271"/>
                  <a:pt x="24184" y="3603"/>
                </a:cubicBezTo>
                <a:cubicBezTo>
                  <a:pt x="23584" y="3002"/>
                  <a:pt x="22916" y="2502"/>
                  <a:pt x="22183" y="2102"/>
                </a:cubicBezTo>
                <a:cubicBezTo>
                  <a:pt x="19798" y="701"/>
                  <a:pt x="16654" y="0"/>
                  <a:pt x="13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4911610" y="2707463"/>
            <a:ext cx="283164" cy="210335"/>
          </a:xfrm>
          <a:custGeom>
            <a:avLst/>
            <a:gdLst/>
            <a:ahLst/>
            <a:cxnLst/>
            <a:rect l="l" t="t" r="r" b="b"/>
            <a:pathLst>
              <a:path w="15179" h="11275" extrusionOk="0">
                <a:moveTo>
                  <a:pt x="4004" y="0"/>
                </a:moveTo>
                <a:lnTo>
                  <a:pt x="4004" y="0"/>
                </a:lnTo>
                <a:cubicBezTo>
                  <a:pt x="3670" y="200"/>
                  <a:pt x="3370" y="367"/>
                  <a:pt x="3103" y="600"/>
                </a:cubicBezTo>
                <a:cubicBezTo>
                  <a:pt x="2903" y="734"/>
                  <a:pt x="2703" y="901"/>
                  <a:pt x="2536" y="1034"/>
                </a:cubicBezTo>
                <a:cubicBezTo>
                  <a:pt x="1" y="3236"/>
                  <a:pt x="1" y="6138"/>
                  <a:pt x="2536" y="8339"/>
                </a:cubicBezTo>
                <a:cubicBezTo>
                  <a:pt x="2703" y="8506"/>
                  <a:pt x="2903" y="8640"/>
                  <a:pt x="3070" y="8773"/>
                </a:cubicBezTo>
                <a:cubicBezTo>
                  <a:pt x="3337" y="8973"/>
                  <a:pt x="3637" y="9173"/>
                  <a:pt x="3904" y="9340"/>
                </a:cubicBezTo>
                <a:cubicBezTo>
                  <a:pt x="4204" y="9507"/>
                  <a:pt x="4504" y="9640"/>
                  <a:pt x="4838" y="9807"/>
                </a:cubicBezTo>
                <a:cubicBezTo>
                  <a:pt x="5071" y="9907"/>
                  <a:pt x="5338" y="10041"/>
                  <a:pt x="5605" y="10141"/>
                </a:cubicBezTo>
                <a:cubicBezTo>
                  <a:pt x="5872" y="10241"/>
                  <a:pt x="6139" y="10341"/>
                  <a:pt x="6405" y="10441"/>
                </a:cubicBezTo>
                <a:cubicBezTo>
                  <a:pt x="7239" y="10708"/>
                  <a:pt x="8073" y="10908"/>
                  <a:pt x="8941" y="11041"/>
                </a:cubicBezTo>
                <a:lnTo>
                  <a:pt x="9541" y="11108"/>
                </a:lnTo>
                <a:cubicBezTo>
                  <a:pt x="10375" y="11241"/>
                  <a:pt x="11209" y="11275"/>
                  <a:pt x="12076" y="11275"/>
                </a:cubicBezTo>
                <a:cubicBezTo>
                  <a:pt x="13110" y="11275"/>
                  <a:pt x="14144" y="11208"/>
                  <a:pt x="15178" y="11041"/>
                </a:cubicBezTo>
                <a:cubicBezTo>
                  <a:pt x="15178" y="11041"/>
                  <a:pt x="13811" y="10741"/>
                  <a:pt x="14044" y="9473"/>
                </a:cubicBezTo>
                <a:cubicBezTo>
                  <a:pt x="13811" y="7505"/>
                  <a:pt x="5238" y="2102"/>
                  <a:pt x="5238" y="2102"/>
                </a:cubicBezTo>
                <a:cubicBezTo>
                  <a:pt x="5238" y="2102"/>
                  <a:pt x="3370" y="1334"/>
                  <a:pt x="4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a:off x="4961401" y="2703136"/>
            <a:ext cx="349110" cy="183397"/>
          </a:xfrm>
          <a:custGeom>
            <a:avLst/>
            <a:gdLst/>
            <a:ahLst/>
            <a:cxnLst/>
            <a:rect l="l" t="t" r="r" b="b"/>
            <a:pathLst>
              <a:path w="18714" h="9831" extrusionOk="0">
                <a:moveTo>
                  <a:pt x="9358" y="0"/>
                </a:moveTo>
                <a:cubicBezTo>
                  <a:pt x="7184" y="0"/>
                  <a:pt x="5006" y="476"/>
                  <a:pt x="3336" y="1433"/>
                </a:cubicBezTo>
                <a:cubicBezTo>
                  <a:pt x="134" y="3301"/>
                  <a:pt x="0" y="6236"/>
                  <a:pt x="2936" y="8171"/>
                </a:cubicBezTo>
                <a:cubicBezTo>
                  <a:pt x="3069" y="8238"/>
                  <a:pt x="3203" y="8304"/>
                  <a:pt x="3336" y="8405"/>
                </a:cubicBezTo>
                <a:cubicBezTo>
                  <a:pt x="5004" y="9355"/>
                  <a:pt x="7180" y="9831"/>
                  <a:pt x="9357" y="9831"/>
                </a:cubicBezTo>
                <a:cubicBezTo>
                  <a:pt x="11534" y="9831"/>
                  <a:pt x="13710" y="9355"/>
                  <a:pt x="15378" y="8405"/>
                </a:cubicBezTo>
                <a:cubicBezTo>
                  <a:pt x="18680" y="6470"/>
                  <a:pt x="18714" y="3368"/>
                  <a:pt x="15378" y="1433"/>
                </a:cubicBezTo>
                <a:cubicBezTo>
                  <a:pt x="15245" y="1366"/>
                  <a:pt x="15111" y="1299"/>
                  <a:pt x="14944" y="1199"/>
                </a:cubicBezTo>
                <a:cubicBezTo>
                  <a:pt x="13348" y="401"/>
                  <a:pt x="11354" y="0"/>
                  <a:pt x="935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4961401" y="2703136"/>
            <a:ext cx="349110" cy="183397"/>
          </a:xfrm>
          <a:custGeom>
            <a:avLst/>
            <a:gdLst/>
            <a:ahLst/>
            <a:cxnLst/>
            <a:rect l="l" t="t" r="r" b="b"/>
            <a:pathLst>
              <a:path w="18714" h="9831" extrusionOk="0">
                <a:moveTo>
                  <a:pt x="9358" y="0"/>
                </a:moveTo>
                <a:cubicBezTo>
                  <a:pt x="7184" y="0"/>
                  <a:pt x="5006" y="476"/>
                  <a:pt x="3336" y="1433"/>
                </a:cubicBezTo>
                <a:cubicBezTo>
                  <a:pt x="134" y="3301"/>
                  <a:pt x="0" y="6236"/>
                  <a:pt x="2936" y="8171"/>
                </a:cubicBezTo>
                <a:cubicBezTo>
                  <a:pt x="3069" y="8238"/>
                  <a:pt x="3203" y="8304"/>
                  <a:pt x="3336" y="8405"/>
                </a:cubicBezTo>
                <a:cubicBezTo>
                  <a:pt x="5004" y="9355"/>
                  <a:pt x="7180" y="9831"/>
                  <a:pt x="9357" y="9831"/>
                </a:cubicBezTo>
                <a:cubicBezTo>
                  <a:pt x="11534" y="9831"/>
                  <a:pt x="13710" y="9355"/>
                  <a:pt x="15378" y="8405"/>
                </a:cubicBezTo>
                <a:cubicBezTo>
                  <a:pt x="18680" y="6470"/>
                  <a:pt x="18714" y="3368"/>
                  <a:pt x="15378" y="1433"/>
                </a:cubicBezTo>
                <a:cubicBezTo>
                  <a:pt x="15245" y="1366"/>
                  <a:pt x="15111" y="1299"/>
                  <a:pt x="14944" y="1199"/>
                </a:cubicBezTo>
                <a:cubicBezTo>
                  <a:pt x="13348" y="401"/>
                  <a:pt x="11354" y="0"/>
                  <a:pt x="93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a:off x="4969497" y="2707296"/>
            <a:ext cx="332936" cy="175189"/>
          </a:xfrm>
          <a:custGeom>
            <a:avLst/>
            <a:gdLst/>
            <a:ahLst/>
            <a:cxnLst/>
            <a:rect l="l" t="t" r="r" b="b"/>
            <a:pathLst>
              <a:path w="17847" h="9391" extrusionOk="0">
                <a:moveTo>
                  <a:pt x="8923" y="1"/>
                </a:moveTo>
                <a:cubicBezTo>
                  <a:pt x="6838" y="1"/>
                  <a:pt x="4753" y="459"/>
                  <a:pt x="3169" y="1377"/>
                </a:cubicBezTo>
                <a:cubicBezTo>
                  <a:pt x="0" y="3211"/>
                  <a:pt x="0" y="6180"/>
                  <a:pt x="3169" y="8015"/>
                </a:cubicBezTo>
                <a:cubicBezTo>
                  <a:pt x="4753" y="8932"/>
                  <a:pt x="6838"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7"/>
          <p:cNvSpPr/>
          <p:nvPr/>
        </p:nvSpPr>
        <p:spPr>
          <a:xfrm>
            <a:off x="4969497" y="2707296"/>
            <a:ext cx="332936" cy="175189"/>
          </a:xfrm>
          <a:custGeom>
            <a:avLst/>
            <a:gdLst/>
            <a:ahLst/>
            <a:cxnLst/>
            <a:rect l="l" t="t" r="r" b="b"/>
            <a:pathLst>
              <a:path w="17847" h="9391" extrusionOk="0">
                <a:moveTo>
                  <a:pt x="8923" y="1"/>
                </a:moveTo>
                <a:cubicBezTo>
                  <a:pt x="6838" y="1"/>
                  <a:pt x="4753" y="459"/>
                  <a:pt x="3169" y="1377"/>
                </a:cubicBezTo>
                <a:cubicBezTo>
                  <a:pt x="0" y="3211"/>
                  <a:pt x="0" y="6180"/>
                  <a:pt x="3169" y="8015"/>
                </a:cubicBezTo>
                <a:cubicBezTo>
                  <a:pt x="4753" y="8932"/>
                  <a:pt x="6838"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4985671" y="2731566"/>
            <a:ext cx="300569" cy="150919"/>
          </a:xfrm>
          <a:custGeom>
            <a:avLst/>
            <a:gdLst/>
            <a:ahLst/>
            <a:cxnLst/>
            <a:rect l="l" t="t" r="r" b="b"/>
            <a:pathLst>
              <a:path w="16112" h="8090" extrusionOk="0">
                <a:moveTo>
                  <a:pt x="8056" y="1"/>
                </a:moveTo>
                <a:cubicBezTo>
                  <a:pt x="5971" y="1"/>
                  <a:pt x="3886" y="459"/>
                  <a:pt x="2302" y="1377"/>
                </a:cubicBezTo>
                <a:cubicBezTo>
                  <a:pt x="1001" y="2144"/>
                  <a:pt x="234" y="3078"/>
                  <a:pt x="0" y="4045"/>
                </a:cubicBezTo>
                <a:cubicBezTo>
                  <a:pt x="234" y="5013"/>
                  <a:pt x="1001" y="5980"/>
                  <a:pt x="2302" y="6714"/>
                </a:cubicBezTo>
                <a:cubicBezTo>
                  <a:pt x="3886" y="7631"/>
                  <a:pt x="5971" y="8090"/>
                  <a:pt x="8056" y="8090"/>
                </a:cubicBezTo>
                <a:cubicBezTo>
                  <a:pt x="10141" y="8090"/>
                  <a:pt x="12226" y="7631"/>
                  <a:pt x="13810" y="6714"/>
                </a:cubicBezTo>
                <a:cubicBezTo>
                  <a:pt x="15111" y="5980"/>
                  <a:pt x="15878" y="5013"/>
                  <a:pt x="16112" y="4045"/>
                </a:cubicBezTo>
                <a:cubicBezTo>
                  <a:pt x="15878" y="3078"/>
                  <a:pt x="15111" y="2144"/>
                  <a:pt x="13810" y="1377"/>
                </a:cubicBezTo>
                <a:cubicBezTo>
                  <a:pt x="12226" y="459"/>
                  <a:pt x="10141" y="1"/>
                  <a:pt x="805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4985671" y="2731566"/>
            <a:ext cx="300569" cy="150919"/>
          </a:xfrm>
          <a:custGeom>
            <a:avLst/>
            <a:gdLst/>
            <a:ahLst/>
            <a:cxnLst/>
            <a:rect l="l" t="t" r="r" b="b"/>
            <a:pathLst>
              <a:path w="16112" h="8090" extrusionOk="0">
                <a:moveTo>
                  <a:pt x="8056" y="1"/>
                </a:moveTo>
                <a:cubicBezTo>
                  <a:pt x="5971" y="1"/>
                  <a:pt x="3886" y="459"/>
                  <a:pt x="2302" y="1377"/>
                </a:cubicBezTo>
                <a:cubicBezTo>
                  <a:pt x="1001" y="2144"/>
                  <a:pt x="234" y="3078"/>
                  <a:pt x="0" y="4045"/>
                </a:cubicBezTo>
                <a:cubicBezTo>
                  <a:pt x="234" y="5013"/>
                  <a:pt x="1001" y="5980"/>
                  <a:pt x="2302" y="6714"/>
                </a:cubicBezTo>
                <a:cubicBezTo>
                  <a:pt x="3886" y="7631"/>
                  <a:pt x="5971" y="8090"/>
                  <a:pt x="8056" y="8090"/>
                </a:cubicBezTo>
                <a:cubicBezTo>
                  <a:pt x="10141" y="8090"/>
                  <a:pt x="12226" y="7631"/>
                  <a:pt x="13810" y="6714"/>
                </a:cubicBezTo>
                <a:cubicBezTo>
                  <a:pt x="15111" y="5980"/>
                  <a:pt x="15878" y="5013"/>
                  <a:pt x="16112" y="4045"/>
                </a:cubicBezTo>
                <a:cubicBezTo>
                  <a:pt x="15878" y="3078"/>
                  <a:pt x="15111" y="2144"/>
                  <a:pt x="13810" y="1377"/>
                </a:cubicBezTo>
                <a:cubicBezTo>
                  <a:pt x="12226" y="459"/>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5036692" y="2738561"/>
            <a:ext cx="199142" cy="130697"/>
          </a:xfrm>
          <a:custGeom>
            <a:avLst/>
            <a:gdLst/>
            <a:ahLst/>
            <a:cxnLst/>
            <a:rect l="l" t="t" r="r" b="b"/>
            <a:pathLst>
              <a:path w="10675" h="7006" extrusionOk="0">
                <a:moveTo>
                  <a:pt x="7274" y="4070"/>
                </a:moveTo>
                <a:cubicBezTo>
                  <a:pt x="7528" y="4070"/>
                  <a:pt x="7770" y="4119"/>
                  <a:pt x="8006" y="4237"/>
                </a:cubicBezTo>
                <a:cubicBezTo>
                  <a:pt x="7940" y="4304"/>
                  <a:pt x="7873" y="4337"/>
                  <a:pt x="7806" y="4371"/>
                </a:cubicBezTo>
                <a:cubicBezTo>
                  <a:pt x="7739" y="4404"/>
                  <a:pt x="7639" y="4437"/>
                  <a:pt x="7539" y="4504"/>
                </a:cubicBezTo>
                <a:cubicBezTo>
                  <a:pt x="7195" y="4642"/>
                  <a:pt x="6832" y="4709"/>
                  <a:pt x="6475" y="4709"/>
                </a:cubicBezTo>
                <a:cubicBezTo>
                  <a:pt x="6141" y="4709"/>
                  <a:pt x="5811" y="4650"/>
                  <a:pt x="5505" y="4537"/>
                </a:cubicBezTo>
                <a:cubicBezTo>
                  <a:pt x="6161" y="4288"/>
                  <a:pt x="6740" y="4070"/>
                  <a:pt x="7274" y="4070"/>
                </a:cubicBezTo>
                <a:close/>
                <a:moveTo>
                  <a:pt x="1268" y="1"/>
                </a:moveTo>
                <a:lnTo>
                  <a:pt x="1" y="701"/>
                </a:lnTo>
                <a:lnTo>
                  <a:pt x="1" y="1669"/>
                </a:lnTo>
                <a:lnTo>
                  <a:pt x="434" y="1936"/>
                </a:lnTo>
                <a:cubicBezTo>
                  <a:pt x="301" y="2102"/>
                  <a:pt x="234" y="2269"/>
                  <a:pt x="234" y="2503"/>
                </a:cubicBezTo>
                <a:lnTo>
                  <a:pt x="234" y="3437"/>
                </a:lnTo>
                <a:cubicBezTo>
                  <a:pt x="234" y="3870"/>
                  <a:pt x="534" y="4237"/>
                  <a:pt x="1135" y="4571"/>
                </a:cubicBezTo>
                <a:cubicBezTo>
                  <a:pt x="1635" y="4871"/>
                  <a:pt x="2236" y="5038"/>
                  <a:pt x="2836" y="5071"/>
                </a:cubicBezTo>
                <a:lnTo>
                  <a:pt x="3203" y="5071"/>
                </a:lnTo>
                <a:cubicBezTo>
                  <a:pt x="3837" y="5038"/>
                  <a:pt x="4437" y="4904"/>
                  <a:pt x="5071" y="4704"/>
                </a:cubicBezTo>
                <a:lnTo>
                  <a:pt x="5404" y="4571"/>
                </a:lnTo>
                <a:lnTo>
                  <a:pt x="4370" y="5605"/>
                </a:lnTo>
                <a:lnTo>
                  <a:pt x="4370" y="6572"/>
                </a:lnTo>
                <a:cubicBezTo>
                  <a:pt x="4952" y="6796"/>
                  <a:pt x="5567" y="6906"/>
                  <a:pt x="6179" y="6906"/>
                </a:cubicBezTo>
                <a:cubicBezTo>
                  <a:pt x="6937" y="6906"/>
                  <a:pt x="7691" y="6737"/>
                  <a:pt x="8373" y="6405"/>
                </a:cubicBezTo>
                <a:lnTo>
                  <a:pt x="9407" y="7006"/>
                </a:lnTo>
                <a:lnTo>
                  <a:pt x="10675" y="6272"/>
                </a:lnTo>
                <a:lnTo>
                  <a:pt x="10675" y="5305"/>
                </a:lnTo>
                <a:lnTo>
                  <a:pt x="10241" y="5071"/>
                </a:lnTo>
                <a:cubicBezTo>
                  <a:pt x="10375" y="4871"/>
                  <a:pt x="10441" y="4671"/>
                  <a:pt x="10441" y="4437"/>
                </a:cubicBezTo>
                <a:lnTo>
                  <a:pt x="10441" y="3470"/>
                </a:lnTo>
                <a:cubicBezTo>
                  <a:pt x="10441" y="3036"/>
                  <a:pt x="10175" y="2669"/>
                  <a:pt x="9574" y="2336"/>
                </a:cubicBezTo>
                <a:lnTo>
                  <a:pt x="9541" y="2336"/>
                </a:lnTo>
                <a:cubicBezTo>
                  <a:pt x="8945" y="2007"/>
                  <a:pt x="8274" y="1843"/>
                  <a:pt x="7597" y="1843"/>
                </a:cubicBezTo>
                <a:cubicBezTo>
                  <a:pt x="7174" y="1843"/>
                  <a:pt x="6749" y="1907"/>
                  <a:pt x="6338" y="2036"/>
                </a:cubicBezTo>
                <a:cubicBezTo>
                  <a:pt x="5905" y="2136"/>
                  <a:pt x="5505" y="2269"/>
                  <a:pt x="5138" y="2403"/>
                </a:cubicBezTo>
                <a:cubicBezTo>
                  <a:pt x="4704" y="2569"/>
                  <a:pt x="4270" y="2703"/>
                  <a:pt x="3837" y="2836"/>
                </a:cubicBezTo>
                <a:cubicBezTo>
                  <a:pt x="3695" y="2860"/>
                  <a:pt x="3554" y="2883"/>
                  <a:pt x="3400" y="2883"/>
                </a:cubicBezTo>
                <a:cubicBezTo>
                  <a:pt x="3337" y="2883"/>
                  <a:pt x="3271" y="2879"/>
                  <a:pt x="3203" y="2870"/>
                </a:cubicBezTo>
                <a:cubicBezTo>
                  <a:pt x="3036" y="2870"/>
                  <a:pt x="2869" y="2836"/>
                  <a:pt x="2703" y="2736"/>
                </a:cubicBezTo>
                <a:lnTo>
                  <a:pt x="2736" y="2703"/>
                </a:lnTo>
                <a:lnTo>
                  <a:pt x="2869" y="2636"/>
                </a:lnTo>
                <a:cubicBezTo>
                  <a:pt x="3280" y="2410"/>
                  <a:pt x="3730" y="2285"/>
                  <a:pt x="4186" y="2285"/>
                </a:cubicBezTo>
                <a:cubicBezTo>
                  <a:pt x="4469" y="2285"/>
                  <a:pt x="4756" y="2334"/>
                  <a:pt x="5038" y="2436"/>
                </a:cubicBezTo>
                <a:lnTo>
                  <a:pt x="6072" y="1369"/>
                </a:lnTo>
                <a:lnTo>
                  <a:pt x="6072" y="401"/>
                </a:lnTo>
                <a:cubicBezTo>
                  <a:pt x="5536" y="210"/>
                  <a:pt x="4978" y="117"/>
                  <a:pt x="4423" y="117"/>
                </a:cubicBezTo>
                <a:cubicBezTo>
                  <a:pt x="4011" y="117"/>
                  <a:pt x="3601" y="168"/>
                  <a:pt x="3203" y="268"/>
                </a:cubicBezTo>
                <a:cubicBezTo>
                  <a:pt x="2903" y="368"/>
                  <a:pt x="2602" y="468"/>
                  <a:pt x="2302"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5036077" y="2738561"/>
            <a:ext cx="202258" cy="111408"/>
          </a:xfrm>
          <a:custGeom>
            <a:avLst/>
            <a:gdLst/>
            <a:ahLst/>
            <a:cxnLst/>
            <a:rect l="l" t="t" r="r" b="b"/>
            <a:pathLst>
              <a:path w="10842" h="5972" extrusionOk="0">
                <a:moveTo>
                  <a:pt x="1301" y="1"/>
                </a:moveTo>
                <a:lnTo>
                  <a:pt x="34" y="735"/>
                </a:lnTo>
                <a:lnTo>
                  <a:pt x="1068" y="1335"/>
                </a:lnTo>
                <a:cubicBezTo>
                  <a:pt x="34" y="2102"/>
                  <a:pt x="0" y="2936"/>
                  <a:pt x="1201" y="3637"/>
                </a:cubicBezTo>
                <a:cubicBezTo>
                  <a:pt x="1701" y="3937"/>
                  <a:pt x="2302" y="4104"/>
                  <a:pt x="2902" y="4104"/>
                </a:cubicBezTo>
                <a:lnTo>
                  <a:pt x="3269" y="4104"/>
                </a:lnTo>
                <a:cubicBezTo>
                  <a:pt x="3903" y="4070"/>
                  <a:pt x="4503" y="3937"/>
                  <a:pt x="5104" y="3704"/>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8" y="4671"/>
                  <a:pt x="6538" y="4671"/>
                </a:cubicBezTo>
                <a:cubicBezTo>
                  <a:pt x="6188" y="4671"/>
                  <a:pt x="5838" y="4604"/>
                  <a:pt x="5504" y="4471"/>
                </a:cubicBezTo>
                <a:lnTo>
                  <a:pt x="4403" y="5572"/>
                </a:lnTo>
                <a:cubicBezTo>
                  <a:pt x="4985" y="5795"/>
                  <a:pt x="5600" y="5906"/>
                  <a:pt x="6212" y="5906"/>
                </a:cubicBezTo>
                <a:cubicBezTo>
                  <a:pt x="6970" y="5906"/>
                  <a:pt x="7724" y="5737"/>
                  <a:pt x="8406" y="5405"/>
                </a:cubicBezTo>
                <a:lnTo>
                  <a:pt x="9440" y="5972"/>
                </a:lnTo>
                <a:lnTo>
                  <a:pt x="10708" y="5271"/>
                </a:lnTo>
                <a:lnTo>
                  <a:pt x="9674" y="4704"/>
                </a:lnTo>
                <a:cubicBezTo>
                  <a:pt x="10708" y="3904"/>
                  <a:pt x="10841" y="3036"/>
                  <a:pt x="9607" y="2336"/>
                </a:cubicBezTo>
                <a:cubicBezTo>
                  <a:pt x="8988" y="2006"/>
                  <a:pt x="8305" y="1829"/>
                  <a:pt x="7621" y="1829"/>
                </a:cubicBezTo>
                <a:cubicBezTo>
                  <a:pt x="7200" y="1829"/>
                  <a:pt x="6778" y="1896"/>
                  <a:pt x="6371" y="2036"/>
                </a:cubicBezTo>
                <a:cubicBezTo>
                  <a:pt x="5938" y="2136"/>
                  <a:pt x="5538" y="2269"/>
                  <a:pt x="5171" y="2403"/>
                </a:cubicBezTo>
                <a:cubicBezTo>
                  <a:pt x="4737" y="2569"/>
                  <a:pt x="4303" y="2703"/>
                  <a:pt x="3870" y="2803"/>
                </a:cubicBezTo>
                <a:cubicBezTo>
                  <a:pt x="3670" y="2870"/>
                  <a:pt x="3469" y="2870"/>
                  <a:pt x="3236" y="2870"/>
                </a:cubicBezTo>
                <a:cubicBezTo>
                  <a:pt x="3036" y="2870"/>
                  <a:pt x="2836" y="2803"/>
                  <a:pt x="2669" y="2703"/>
                </a:cubicBezTo>
                <a:cubicBezTo>
                  <a:pt x="2235" y="2469"/>
                  <a:pt x="2202" y="2136"/>
                  <a:pt x="2769" y="1735"/>
                </a:cubicBezTo>
                <a:lnTo>
                  <a:pt x="2902" y="1669"/>
                </a:lnTo>
                <a:cubicBezTo>
                  <a:pt x="3002" y="1602"/>
                  <a:pt x="3136" y="1535"/>
                  <a:pt x="3236" y="1502"/>
                </a:cubicBezTo>
                <a:cubicBezTo>
                  <a:pt x="3546" y="1364"/>
                  <a:pt x="3865" y="1297"/>
                  <a:pt x="4179" y="1297"/>
                </a:cubicBezTo>
                <a:cubicBezTo>
                  <a:pt x="4473" y="1297"/>
                  <a:pt x="4763" y="1356"/>
                  <a:pt x="5037" y="1469"/>
                </a:cubicBezTo>
                <a:lnTo>
                  <a:pt x="6105" y="401"/>
                </a:lnTo>
                <a:cubicBezTo>
                  <a:pt x="5570" y="229"/>
                  <a:pt x="5024" y="134"/>
                  <a:pt x="4474" y="134"/>
                </a:cubicBezTo>
                <a:cubicBezTo>
                  <a:pt x="4063" y="134"/>
                  <a:pt x="3649" y="187"/>
                  <a:pt x="3236" y="301"/>
                </a:cubicBezTo>
                <a:cubicBezTo>
                  <a:pt x="2936" y="368"/>
                  <a:pt x="2635" y="468"/>
                  <a:pt x="2335" y="601"/>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5036077" y="2738561"/>
            <a:ext cx="202258" cy="111408"/>
          </a:xfrm>
          <a:custGeom>
            <a:avLst/>
            <a:gdLst/>
            <a:ahLst/>
            <a:cxnLst/>
            <a:rect l="l" t="t" r="r" b="b"/>
            <a:pathLst>
              <a:path w="10842" h="5972" extrusionOk="0">
                <a:moveTo>
                  <a:pt x="1301" y="1"/>
                </a:moveTo>
                <a:lnTo>
                  <a:pt x="34" y="735"/>
                </a:lnTo>
                <a:lnTo>
                  <a:pt x="1068" y="1335"/>
                </a:lnTo>
                <a:cubicBezTo>
                  <a:pt x="34" y="2102"/>
                  <a:pt x="0" y="2936"/>
                  <a:pt x="1201" y="3637"/>
                </a:cubicBezTo>
                <a:cubicBezTo>
                  <a:pt x="1701" y="3937"/>
                  <a:pt x="2302" y="4104"/>
                  <a:pt x="2902" y="4104"/>
                </a:cubicBezTo>
                <a:lnTo>
                  <a:pt x="3269" y="4104"/>
                </a:lnTo>
                <a:cubicBezTo>
                  <a:pt x="3903" y="4070"/>
                  <a:pt x="4503" y="3937"/>
                  <a:pt x="5104" y="3704"/>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8" y="4671"/>
                  <a:pt x="6538" y="4671"/>
                </a:cubicBezTo>
                <a:cubicBezTo>
                  <a:pt x="6188" y="4671"/>
                  <a:pt x="5838" y="4604"/>
                  <a:pt x="5504" y="4471"/>
                </a:cubicBezTo>
                <a:lnTo>
                  <a:pt x="4403" y="5572"/>
                </a:lnTo>
                <a:cubicBezTo>
                  <a:pt x="4985" y="5795"/>
                  <a:pt x="5600" y="5906"/>
                  <a:pt x="6212" y="5906"/>
                </a:cubicBezTo>
                <a:cubicBezTo>
                  <a:pt x="6970" y="5906"/>
                  <a:pt x="7724" y="5737"/>
                  <a:pt x="8406" y="5405"/>
                </a:cubicBezTo>
                <a:lnTo>
                  <a:pt x="9440" y="5972"/>
                </a:lnTo>
                <a:lnTo>
                  <a:pt x="10708" y="5271"/>
                </a:lnTo>
                <a:lnTo>
                  <a:pt x="9674" y="4704"/>
                </a:lnTo>
                <a:cubicBezTo>
                  <a:pt x="10708" y="3904"/>
                  <a:pt x="10841" y="3036"/>
                  <a:pt x="9607" y="2336"/>
                </a:cubicBezTo>
                <a:cubicBezTo>
                  <a:pt x="8988" y="2006"/>
                  <a:pt x="8305" y="1829"/>
                  <a:pt x="7621" y="1829"/>
                </a:cubicBezTo>
                <a:cubicBezTo>
                  <a:pt x="7200" y="1829"/>
                  <a:pt x="6778" y="1896"/>
                  <a:pt x="6371" y="2036"/>
                </a:cubicBezTo>
                <a:cubicBezTo>
                  <a:pt x="5938" y="2136"/>
                  <a:pt x="5538" y="2269"/>
                  <a:pt x="5171" y="2403"/>
                </a:cubicBezTo>
                <a:cubicBezTo>
                  <a:pt x="4737" y="2569"/>
                  <a:pt x="4303" y="2703"/>
                  <a:pt x="3870" y="2803"/>
                </a:cubicBezTo>
                <a:cubicBezTo>
                  <a:pt x="3670" y="2870"/>
                  <a:pt x="3469" y="2870"/>
                  <a:pt x="3236" y="2870"/>
                </a:cubicBezTo>
                <a:cubicBezTo>
                  <a:pt x="3036" y="2870"/>
                  <a:pt x="2836" y="2803"/>
                  <a:pt x="2669" y="2703"/>
                </a:cubicBezTo>
                <a:cubicBezTo>
                  <a:pt x="2235" y="2469"/>
                  <a:pt x="2202" y="2136"/>
                  <a:pt x="2769" y="1735"/>
                </a:cubicBezTo>
                <a:lnTo>
                  <a:pt x="2902" y="1669"/>
                </a:lnTo>
                <a:cubicBezTo>
                  <a:pt x="3002" y="1602"/>
                  <a:pt x="3136" y="1535"/>
                  <a:pt x="3236" y="1502"/>
                </a:cubicBezTo>
                <a:cubicBezTo>
                  <a:pt x="3546" y="1364"/>
                  <a:pt x="3865" y="1297"/>
                  <a:pt x="4179" y="1297"/>
                </a:cubicBezTo>
                <a:cubicBezTo>
                  <a:pt x="4473" y="1297"/>
                  <a:pt x="4763" y="1356"/>
                  <a:pt x="5037" y="1469"/>
                </a:cubicBezTo>
                <a:lnTo>
                  <a:pt x="6105" y="401"/>
                </a:lnTo>
                <a:cubicBezTo>
                  <a:pt x="5570" y="229"/>
                  <a:pt x="5024" y="134"/>
                  <a:pt x="4474" y="134"/>
                </a:cubicBezTo>
                <a:cubicBezTo>
                  <a:pt x="4063" y="134"/>
                  <a:pt x="3649" y="187"/>
                  <a:pt x="3236" y="301"/>
                </a:cubicBezTo>
                <a:cubicBezTo>
                  <a:pt x="2936" y="368"/>
                  <a:pt x="2635" y="468"/>
                  <a:pt x="2335"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5036692" y="2738561"/>
            <a:ext cx="42962" cy="13711"/>
          </a:xfrm>
          <a:custGeom>
            <a:avLst/>
            <a:gdLst/>
            <a:ahLst/>
            <a:cxnLst/>
            <a:rect l="l" t="t" r="r" b="b"/>
            <a:pathLst>
              <a:path w="2303" h="735" extrusionOk="0">
                <a:moveTo>
                  <a:pt x="1268" y="1"/>
                </a:moveTo>
                <a:lnTo>
                  <a:pt x="1" y="735"/>
                </a:lnTo>
                <a:lnTo>
                  <a:pt x="1268" y="134"/>
                </a:lnTo>
                <a:lnTo>
                  <a:pt x="2302" y="601"/>
                </a:lnTo>
                <a:lnTo>
                  <a:pt x="12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5093944" y="2740949"/>
            <a:ext cx="56021" cy="24401"/>
          </a:xfrm>
          <a:custGeom>
            <a:avLst/>
            <a:gdLst/>
            <a:ahLst/>
            <a:cxnLst/>
            <a:rect l="l" t="t" r="r" b="b"/>
            <a:pathLst>
              <a:path w="3003" h="1308" extrusionOk="0">
                <a:moveTo>
                  <a:pt x="1381" y="1"/>
                </a:moveTo>
                <a:cubicBezTo>
                  <a:pt x="913" y="1"/>
                  <a:pt x="446" y="68"/>
                  <a:pt x="0" y="206"/>
                </a:cubicBezTo>
                <a:cubicBezTo>
                  <a:pt x="384" y="118"/>
                  <a:pt x="781" y="75"/>
                  <a:pt x="1180" y="75"/>
                </a:cubicBezTo>
                <a:cubicBezTo>
                  <a:pt x="1681" y="75"/>
                  <a:pt x="2186" y="143"/>
                  <a:pt x="2669" y="273"/>
                </a:cubicBezTo>
                <a:lnTo>
                  <a:pt x="1935" y="1307"/>
                </a:lnTo>
                <a:lnTo>
                  <a:pt x="3003" y="273"/>
                </a:lnTo>
                <a:cubicBezTo>
                  <a:pt x="2481" y="93"/>
                  <a:pt x="1930" y="1"/>
                  <a:pt x="138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5154928" y="2772513"/>
            <a:ext cx="82772" cy="53820"/>
          </a:xfrm>
          <a:custGeom>
            <a:avLst/>
            <a:gdLst/>
            <a:ahLst/>
            <a:cxnLst/>
            <a:rect l="l" t="t" r="r" b="b"/>
            <a:pathLst>
              <a:path w="4437" h="2885" extrusionOk="0">
                <a:moveTo>
                  <a:pt x="1200" y="0"/>
                </a:moveTo>
                <a:cubicBezTo>
                  <a:pt x="797" y="0"/>
                  <a:pt x="392" y="60"/>
                  <a:pt x="0" y="182"/>
                </a:cubicBezTo>
                <a:cubicBezTo>
                  <a:pt x="290" y="126"/>
                  <a:pt x="582" y="99"/>
                  <a:pt x="873" y="99"/>
                </a:cubicBezTo>
                <a:cubicBezTo>
                  <a:pt x="1621" y="99"/>
                  <a:pt x="2363" y="280"/>
                  <a:pt x="3036" y="616"/>
                </a:cubicBezTo>
                <a:cubicBezTo>
                  <a:pt x="4037" y="1183"/>
                  <a:pt x="4203" y="1884"/>
                  <a:pt x="3303" y="2884"/>
                </a:cubicBezTo>
                <a:cubicBezTo>
                  <a:pt x="4337" y="2084"/>
                  <a:pt x="4437" y="1216"/>
                  <a:pt x="3236" y="516"/>
                </a:cubicBezTo>
                <a:lnTo>
                  <a:pt x="3203" y="516"/>
                </a:lnTo>
                <a:cubicBezTo>
                  <a:pt x="2590" y="178"/>
                  <a:pt x="1897" y="0"/>
                  <a:pt x="120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5212180" y="2826314"/>
            <a:ext cx="23655" cy="24904"/>
          </a:xfrm>
          <a:custGeom>
            <a:avLst/>
            <a:gdLst/>
            <a:ahLst/>
            <a:cxnLst/>
            <a:rect l="l" t="t" r="r" b="b"/>
            <a:pathLst>
              <a:path w="1268" h="1335" extrusionOk="0">
                <a:moveTo>
                  <a:pt x="234" y="0"/>
                </a:moveTo>
                <a:lnTo>
                  <a:pt x="1001" y="634"/>
                </a:lnTo>
                <a:lnTo>
                  <a:pt x="0" y="1335"/>
                </a:lnTo>
                <a:lnTo>
                  <a:pt x="0" y="1335"/>
                </a:lnTo>
                <a:lnTo>
                  <a:pt x="1268" y="601"/>
                </a:lnTo>
                <a:lnTo>
                  <a:pt x="2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p:cNvSpPr/>
          <p:nvPr/>
        </p:nvSpPr>
        <p:spPr>
          <a:xfrm>
            <a:off x="5118215" y="2822584"/>
            <a:ext cx="59136" cy="20539"/>
          </a:xfrm>
          <a:custGeom>
            <a:avLst/>
            <a:gdLst/>
            <a:ahLst/>
            <a:cxnLst/>
            <a:rect l="l" t="t" r="r" b="b"/>
            <a:pathLst>
              <a:path w="3170" h="1101" extrusionOk="0">
                <a:moveTo>
                  <a:pt x="1101" y="0"/>
                </a:moveTo>
                <a:lnTo>
                  <a:pt x="0" y="1101"/>
                </a:lnTo>
                <a:lnTo>
                  <a:pt x="1168" y="167"/>
                </a:lnTo>
                <a:cubicBezTo>
                  <a:pt x="1424" y="244"/>
                  <a:pt x="1685" y="281"/>
                  <a:pt x="1946" y="281"/>
                </a:cubicBezTo>
                <a:cubicBezTo>
                  <a:pt x="2363" y="281"/>
                  <a:pt x="2779" y="185"/>
                  <a:pt x="3169" y="0"/>
                </a:cubicBezTo>
                <a:lnTo>
                  <a:pt x="3169" y="0"/>
                </a:lnTo>
                <a:cubicBezTo>
                  <a:pt x="2836" y="134"/>
                  <a:pt x="2485" y="200"/>
                  <a:pt x="2135" y="200"/>
                </a:cubicBezTo>
                <a:cubicBezTo>
                  <a:pt x="1785" y="200"/>
                  <a:pt x="1435" y="134"/>
                  <a:pt x="110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p:cNvSpPr/>
          <p:nvPr/>
        </p:nvSpPr>
        <p:spPr>
          <a:xfrm>
            <a:off x="5073405" y="2770928"/>
            <a:ext cx="34251" cy="22106"/>
          </a:xfrm>
          <a:custGeom>
            <a:avLst/>
            <a:gdLst/>
            <a:ahLst/>
            <a:cxnLst/>
            <a:rect l="l" t="t" r="r" b="b"/>
            <a:pathLst>
              <a:path w="1836" h="1185" extrusionOk="0">
                <a:moveTo>
                  <a:pt x="768" y="0"/>
                </a:moveTo>
                <a:cubicBezTo>
                  <a:pt x="201" y="301"/>
                  <a:pt x="1" y="601"/>
                  <a:pt x="334" y="934"/>
                </a:cubicBezTo>
                <a:cubicBezTo>
                  <a:pt x="617" y="1096"/>
                  <a:pt x="924" y="1184"/>
                  <a:pt x="1234" y="1184"/>
                </a:cubicBezTo>
                <a:cubicBezTo>
                  <a:pt x="1435" y="1184"/>
                  <a:pt x="1638" y="1147"/>
                  <a:pt x="1835" y="1068"/>
                </a:cubicBezTo>
                <a:lnTo>
                  <a:pt x="1835" y="1068"/>
                </a:lnTo>
                <a:cubicBezTo>
                  <a:pt x="1635" y="1101"/>
                  <a:pt x="1435" y="1135"/>
                  <a:pt x="1235" y="1135"/>
                </a:cubicBezTo>
                <a:cubicBezTo>
                  <a:pt x="1035" y="1101"/>
                  <a:pt x="835" y="1068"/>
                  <a:pt x="634" y="934"/>
                </a:cubicBezTo>
                <a:cubicBezTo>
                  <a:pt x="234" y="734"/>
                  <a:pt x="167" y="367"/>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p:cNvSpPr/>
          <p:nvPr/>
        </p:nvSpPr>
        <p:spPr>
          <a:xfrm>
            <a:off x="5036207" y="2763466"/>
            <a:ext cx="54025" cy="51656"/>
          </a:xfrm>
          <a:custGeom>
            <a:avLst/>
            <a:gdLst/>
            <a:ahLst/>
            <a:cxnLst/>
            <a:rect l="l" t="t" r="r" b="b"/>
            <a:pathLst>
              <a:path w="2896" h="2769" extrusionOk="0">
                <a:moveTo>
                  <a:pt x="1061" y="0"/>
                </a:moveTo>
                <a:cubicBezTo>
                  <a:pt x="1056" y="3"/>
                  <a:pt x="1050" y="8"/>
                  <a:pt x="1043" y="14"/>
                </a:cubicBezTo>
                <a:lnTo>
                  <a:pt x="1043" y="14"/>
                </a:lnTo>
                <a:cubicBezTo>
                  <a:pt x="1049" y="9"/>
                  <a:pt x="1055" y="5"/>
                  <a:pt x="1061" y="0"/>
                </a:cubicBezTo>
                <a:close/>
                <a:moveTo>
                  <a:pt x="1043" y="14"/>
                </a:moveTo>
                <a:cubicBezTo>
                  <a:pt x="26" y="777"/>
                  <a:pt x="0" y="1605"/>
                  <a:pt x="1161" y="2302"/>
                </a:cubicBezTo>
                <a:cubicBezTo>
                  <a:pt x="1694" y="2602"/>
                  <a:pt x="2295" y="2769"/>
                  <a:pt x="2895" y="2769"/>
                </a:cubicBezTo>
                <a:cubicBezTo>
                  <a:pt x="1995" y="2669"/>
                  <a:pt x="894" y="2168"/>
                  <a:pt x="560" y="1468"/>
                </a:cubicBezTo>
                <a:cubicBezTo>
                  <a:pt x="242" y="800"/>
                  <a:pt x="894" y="133"/>
                  <a:pt x="1043" y="14"/>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p:cNvSpPr/>
          <p:nvPr/>
        </p:nvSpPr>
        <p:spPr>
          <a:xfrm>
            <a:off x="4880494" y="2635735"/>
            <a:ext cx="458652" cy="264173"/>
          </a:xfrm>
          <a:custGeom>
            <a:avLst/>
            <a:gdLst/>
            <a:ahLst/>
            <a:cxnLst/>
            <a:rect l="l" t="t" r="r" b="b"/>
            <a:pathLst>
              <a:path w="24586" h="14161" extrusionOk="0">
                <a:moveTo>
                  <a:pt x="12293" y="1"/>
                </a:moveTo>
                <a:cubicBezTo>
                  <a:pt x="9149" y="1"/>
                  <a:pt x="6005" y="693"/>
                  <a:pt x="3604" y="2077"/>
                </a:cubicBezTo>
                <a:cubicBezTo>
                  <a:pt x="2403" y="2711"/>
                  <a:pt x="1402" y="3645"/>
                  <a:pt x="668" y="4779"/>
                </a:cubicBezTo>
                <a:lnTo>
                  <a:pt x="1" y="4779"/>
                </a:lnTo>
                <a:lnTo>
                  <a:pt x="1" y="7281"/>
                </a:lnTo>
                <a:cubicBezTo>
                  <a:pt x="101" y="9015"/>
                  <a:pt x="1302" y="10750"/>
                  <a:pt x="3604" y="12084"/>
                </a:cubicBezTo>
                <a:cubicBezTo>
                  <a:pt x="6005" y="13469"/>
                  <a:pt x="9149" y="14161"/>
                  <a:pt x="12293" y="14161"/>
                </a:cubicBezTo>
                <a:cubicBezTo>
                  <a:pt x="15437" y="14161"/>
                  <a:pt x="18581" y="13469"/>
                  <a:pt x="20983" y="12084"/>
                </a:cubicBezTo>
                <a:cubicBezTo>
                  <a:pt x="23284" y="10750"/>
                  <a:pt x="24485" y="9015"/>
                  <a:pt x="24585" y="7281"/>
                </a:cubicBezTo>
                <a:lnTo>
                  <a:pt x="24585" y="4779"/>
                </a:lnTo>
                <a:lnTo>
                  <a:pt x="23885" y="4779"/>
                </a:lnTo>
                <a:cubicBezTo>
                  <a:pt x="23151" y="3645"/>
                  <a:pt x="22150" y="2711"/>
                  <a:pt x="20983" y="2077"/>
                </a:cubicBezTo>
                <a:cubicBezTo>
                  <a:pt x="18581" y="693"/>
                  <a:pt x="15437" y="1"/>
                  <a:pt x="12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p:cNvSpPr/>
          <p:nvPr/>
        </p:nvSpPr>
        <p:spPr>
          <a:xfrm>
            <a:off x="4857474" y="2592791"/>
            <a:ext cx="500961" cy="264938"/>
          </a:xfrm>
          <a:custGeom>
            <a:avLst/>
            <a:gdLst/>
            <a:ahLst/>
            <a:cxnLst/>
            <a:rect l="l" t="t" r="r" b="b"/>
            <a:pathLst>
              <a:path w="26854" h="14202" extrusionOk="0">
                <a:moveTo>
                  <a:pt x="13494" y="1"/>
                </a:moveTo>
                <a:cubicBezTo>
                  <a:pt x="10350" y="1"/>
                  <a:pt x="7206" y="693"/>
                  <a:pt x="4804" y="2077"/>
                </a:cubicBezTo>
                <a:cubicBezTo>
                  <a:pt x="1" y="4846"/>
                  <a:pt x="1" y="9349"/>
                  <a:pt x="4804" y="12118"/>
                </a:cubicBezTo>
                <a:cubicBezTo>
                  <a:pt x="7201" y="13507"/>
                  <a:pt x="10347" y="14201"/>
                  <a:pt x="13492" y="14201"/>
                </a:cubicBezTo>
                <a:cubicBezTo>
                  <a:pt x="15862" y="14201"/>
                  <a:pt x="18232" y="13807"/>
                  <a:pt x="20282" y="13019"/>
                </a:cubicBezTo>
                <a:lnTo>
                  <a:pt x="20449" y="12952"/>
                </a:lnTo>
                <a:cubicBezTo>
                  <a:pt x="21049" y="12718"/>
                  <a:pt x="21650" y="12418"/>
                  <a:pt x="22183" y="12118"/>
                </a:cubicBezTo>
                <a:cubicBezTo>
                  <a:pt x="26186" y="9816"/>
                  <a:pt x="26853" y="6280"/>
                  <a:pt x="24185" y="3579"/>
                </a:cubicBezTo>
                <a:cubicBezTo>
                  <a:pt x="23584" y="3011"/>
                  <a:pt x="22917" y="2478"/>
                  <a:pt x="22183" y="2077"/>
                </a:cubicBezTo>
                <a:cubicBezTo>
                  <a:pt x="19782" y="693"/>
                  <a:pt x="16638" y="1"/>
                  <a:pt x="13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p:cNvSpPr/>
          <p:nvPr/>
        </p:nvSpPr>
        <p:spPr>
          <a:xfrm>
            <a:off x="5107637" y="2632788"/>
            <a:ext cx="222162" cy="132562"/>
          </a:xfrm>
          <a:custGeom>
            <a:avLst/>
            <a:gdLst/>
            <a:ahLst/>
            <a:cxnLst/>
            <a:rect l="l" t="t" r="r" b="b"/>
            <a:pathLst>
              <a:path w="11909" h="7106" extrusionOk="0">
                <a:moveTo>
                  <a:pt x="7639" y="0"/>
                </a:moveTo>
                <a:cubicBezTo>
                  <a:pt x="8139" y="801"/>
                  <a:pt x="7939" y="1635"/>
                  <a:pt x="5271" y="1768"/>
                </a:cubicBezTo>
                <a:cubicBezTo>
                  <a:pt x="0" y="2068"/>
                  <a:pt x="6672" y="7105"/>
                  <a:pt x="6672" y="7105"/>
                </a:cubicBezTo>
                <a:cubicBezTo>
                  <a:pt x="6672" y="7105"/>
                  <a:pt x="8315" y="6316"/>
                  <a:pt x="9631" y="6316"/>
                </a:cubicBezTo>
                <a:cubicBezTo>
                  <a:pt x="10209" y="6316"/>
                  <a:pt x="10723" y="6468"/>
                  <a:pt x="11008" y="6905"/>
                </a:cubicBezTo>
                <a:cubicBezTo>
                  <a:pt x="11909" y="5204"/>
                  <a:pt x="11609" y="3336"/>
                  <a:pt x="10108" y="1768"/>
                </a:cubicBezTo>
                <a:cubicBezTo>
                  <a:pt x="9807" y="1435"/>
                  <a:pt x="9474" y="1168"/>
                  <a:pt x="9140" y="934"/>
                </a:cubicBezTo>
                <a:cubicBezTo>
                  <a:pt x="8840" y="701"/>
                  <a:pt x="8540" y="501"/>
                  <a:pt x="8206" y="300"/>
                </a:cubicBezTo>
                <a:cubicBezTo>
                  <a:pt x="8039" y="200"/>
                  <a:pt x="7839" y="100"/>
                  <a:pt x="7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p:cNvSpPr/>
          <p:nvPr/>
        </p:nvSpPr>
        <p:spPr>
          <a:xfrm>
            <a:off x="5260086" y="2673661"/>
            <a:ext cx="64733" cy="62009"/>
          </a:xfrm>
          <a:custGeom>
            <a:avLst/>
            <a:gdLst/>
            <a:ahLst/>
            <a:cxnLst/>
            <a:rect l="l" t="t" r="r" b="b"/>
            <a:pathLst>
              <a:path w="3470" h="3324" extrusionOk="0">
                <a:moveTo>
                  <a:pt x="1329" y="1"/>
                </a:moveTo>
                <a:cubicBezTo>
                  <a:pt x="1275" y="1"/>
                  <a:pt x="1222" y="4"/>
                  <a:pt x="1168" y="11"/>
                </a:cubicBezTo>
                <a:cubicBezTo>
                  <a:pt x="368" y="111"/>
                  <a:pt x="1" y="911"/>
                  <a:pt x="301" y="1845"/>
                </a:cubicBezTo>
                <a:cubicBezTo>
                  <a:pt x="581" y="2686"/>
                  <a:pt x="1384" y="3323"/>
                  <a:pt x="2141" y="3323"/>
                </a:cubicBezTo>
                <a:cubicBezTo>
                  <a:pt x="2195" y="3323"/>
                  <a:pt x="2249" y="3320"/>
                  <a:pt x="2302" y="3313"/>
                </a:cubicBezTo>
                <a:cubicBezTo>
                  <a:pt x="3070" y="3246"/>
                  <a:pt x="3470" y="2412"/>
                  <a:pt x="3170" y="1512"/>
                </a:cubicBezTo>
                <a:cubicBezTo>
                  <a:pt x="2858" y="640"/>
                  <a:pt x="2082" y="1"/>
                  <a:pt x="1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p:cNvSpPr/>
          <p:nvPr/>
        </p:nvSpPr>
        <p:spPr>
          <a:xfrm>
            <a:off x="4934649" y="2633198"/>
            <a:ext cx="349110" cy="183491"/>
          </a:xfrm>
          <a:custGeom>
            <a:avLst/>
            <a:gdLst/>
            <a:ahLst/>
            <a:cxnLst/>
            <a:rect l="l" t="t" r="r" b="b"/>
            <a:pathLst>
              <a:path w="18714" h="9836" extrusionOk="0">
                <a:moveTo>
                  <a:pt x="9403" y="0"/>
                </a:moveTo>
                <a:cubicBezTo>
                  <a:pt x="7210" y="0"/>
                  <a:pt x="5012" y="485"/>
                  <a:pt x="3336" y="1446"/>
                </a:cubicBezTo>
                <a:cubicBezTo>
                  <a:pt x="167" y="3281"/>
                  <a:pt x="0" y="6216"/>
                  <a:pt x="2969" y="8151"/>
                </a:cubicBezTo>
                <a:cubicBezTo>
                  <a:pt x="3069" y="8217"/>
                  <a:pt x="3202" y="8317"/>
                  <a:pt x="3336" y="8384"/>
                </a:cubicBezTo>
                <a:cubicBezTo>
                  <a:pt x="5004" y="9352"/>
                  <a:pt x="7188" y="9835"/>
                  <a:pt x="9369" y="9835"/>
                </a:cubicBezTo>
                <a:cubicBezTo>
                  <a:pt x="11550" y="9835"/>
                  <a:pt x="13726" y="9352"/>
                  <a:pt x="15378" y="8384"/>
                </a:cubicBezTo>
                <a:cubicBezTo>
                  <a:pt x="18713" y="6483"/>
                  <a:pt x="18713" y="3347"/>
                  <a:pt x="15378" y="1446"/>
                </a:cubicBezTo>
                <a:cubicBezTo>
                  <a:pt x="15244" y="1346"/>
                  <a:pt x="15111" y="1279"/>
                  <a:pt x="14977" y="1212"/>
                </a:cubicBezTo>
                <a:cubicBezTo>
                  <a:pt x="13388" y="402"/>
                  <a:pt x="11398" y="0"/>
                  <a:pt x="9403"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p:cNvSpPr/>
          <p:nvPr/>
        </p:nvSpPr>
        <p:spPr>
          <a:xfrm>
            <a:off x="4934649" y="2633198"/>
            <a:ext cx="349110" cy="183491"/>
          </a:xfrm>
          <a:custGeom>
            <a:avLst/>
            <a:gdLst/>
            <a:ahLst/>
            <a:cxnLst/>
            <a:rect l="l" t="t" r="r" b="b"/>
            <a:pathLst>
              <a:path w="18714" h="9836" extrusionOk="0">
                <a:moveTo>
                  <a:pt x="9403" y="0"/>
                </a:moveTo>
                <a:cubicBezTo>
                  <a:pt x="7210" y="0"/>
                  <a:pt x="5012" y="485"/>
                  <a:pt x="3336" y="1446"/>
                </a:cubicBezTo>
                <a:cubicBezTo>
                  <a:pt x="167" y="3281"/>
                  <a:pt x="0" y="6216"/>
                  <a:pt x="2969" y="8151"/>
                </a:cubicBezTo>
                <a:cubicBezTo>
                  <a:pt x="3069" y="8217"/>
                  <a:pt x="3202" y="8317"/>
                  <a:pt x="3336" y="8384"/>
                </a:cubicBezTo>
                <a:cubicBezTo>
                  <a:pt x="5004" y="9352"/>
                  <a:pt x="7188" y="9835"/>
                  <a:pt x="9369" y="9835"/>
                </a:cubicBezTo>
                <a:cubicBezTo>
                  <a:pt x="11550" y="9835"/>
                  <a:pt x="13726" y="9352"/>
                  <a:pt x="15378" y="8384"/>
                </a:cubicBezTo>
                <a:cubicBezTo>
                  <a:pt x="18713" y="6483"/>
                  <a:pt x="18713" y="3347"/>
                  <a:pt x="15378" y="1446"/>
                </a:cubicBezTo>
                <a:cubicBezTo>
                  <a:pt x="15244" y="1346"/>
                  <a:pt x="15111" y="1279"/>
                  <a:pt x="14977" y="1212"/>
                </a:cubicBezTo>
                <a:cubicBezTo>
                  <a:pt x="13388" y="402"/>
                  <a:pt x="11398" y="0"/>
                  <a:pt x="94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p:cNvSpPr/>
          <p:nvPr/>
        </p:nvSpPr>
        <p:spPr>
          <a:xfrm>
            <a:off x="4957670" y="2637134"/>
            <a:ext cx="303685" cy="175506"/>
          </a:xfrm>
          <a:custGeom>
            <a:avLst/>
            <a:gdLst/>
            <a:ahLst/>
            <a:cxnLst/>
            <a:rect l="l" t="t" r="r" b="b"/>
            <a:pathLst>
              <a:path w="16279" h="9408" extrusionOk="0">
                <a:moveTo>
                  <a:pt x="8139" y="1"/>
                </a:moveTo>
                <a:cubicBezTo>
                  <a:pt x="3636" y="1"/>
                  <a:pt x="0" y="2102"/>
                  <a:pt x="0" y="4704"/>
                </a:cubicBezTo>
                <a:cubicBezTo>
                  <a:pt x="0" y="7306"/>
                  <a:pt x="3636" y="9407"/>
                  <a:pt x="8139" y="9407"/>
                </a:cubicBezTo>
                <a:cubicBezTo>
                  <a:pt x="12643" y="9407"/>
                  <a:pt x="16279" y="7306"/>
                  <a:pt x="16279" y="4704"/>
                </a:cubicBezTo>
                <a:cubicBezTo>
                  <a:pt x="16279" y="2102"/>
                  <a:pt x="12643" y="1"/>
                  <a:pt x="8139"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p:cNvSpPr/>
          <p:nvPr/>
        </p:nvSpPr>
        <p:spPr>
          <a:xfrm>
            <a:off x="4957670" y="2637134"/>
            <a:ext cx="303685" cy="175506"/>
          </a:xfrm>
          <a:custGeom>
            <a:avLst/>
            <a:gdLst/>
            <a:ahLst/>
            <a:cxnLst/>
            <a:rect l="l" t="t" r="r" b="b"/>
            <a:pathLst>
              <a:path w="16279" h="9408" extrusionOk="0">
                <a:moveTo>
                  <a:pt x="8139" y="1"/>
                </a:moveTo>
                <a:cubicBezTo>
                  <a:pt x="3636" y="1"/>
                  <a:pt x="0" y="2102"/>
                  <a:pt x="0" y="4704"/>
                </a:cubicBezTo>
                <a:cubicBezTo>
                  <a:pt x="0" y="7306"/>
                  <a:pt x="3636" y="9407"/>
                  <a:pt x="8139" y="9407"/>
                </a:cubicBezTo>
                <a:cubicBezTo>
                  <a:pt x="12643" y="9407"/>
                  <a:pt x="16279" y="7306"/>
                  <a:pt x="16279" y="4704"/>
                </a:cubicBezTo>
                <a:cubicBezTo>
                  <a:pt x="16279" y="2102"/>
                  <a:pt x="12643" y="1"/>
                  <a:pt x="81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p:cNvSpPr/>
          <p:nvPr/>
        </p:nvSpPr>
        <p:spPr>
          <a:xfrm>
            <a:off x="4958901" y="2661871"/>
            <a:ext cx="300588" cy="150453"/>
          </a:xfrm>
          <a:custGeom>
            <a:avLst/>
            <a:gdLst/>
            <a:ahLst/>
            <a:cxnLst/>
            <a:rect l="l" t="t" r="r" b="b"/>
            <a:pathLst>
              <a:path w="16113" h="8065" extrusionOk="0">
                <a:moveTo>
                  <a:pt x="8069" y="1"/>
                </a:moveTo>
                <a:cubicBezTo>
                  <a:pt x="5989" y="1"/>
                  <a:pt x="3904" y="459"/>
                  <a:pt x="2303" y="1377"/>
                </a:cubicBezTo>
                <a:cubicBezTo>
                  <a:pt x="1035" y="2144"/>
                  <a:pt x="268" y="3044"/>
                  <a:pt x="1" y="4045"/>
                </a:cubicBezTo>
                <a:cubicBezTo>
                  <a:pt x="268" y="5013"/>
                  <a:pt x="1035" y="5947"/>
                  <a:pt x="2303" y="6714"/>
                </a:cubicBezTo>
                <a:cubicBezTo>
                  <a:pt x="3887" y="7614"/>
                  <a:pt x="5972" y="8065"/>
                  <a:pt x="8057" y="8065"/>
                </a:cubicBezTo>
                <a:cubicBezTo>
                  <a:pt x="10142" y="8065"/>
                  <a:pt x="12226" y="7614"/>
                  <a:pt x="13811" y="6714"/>
                </a:cubicBezTo>
                <a:cubicBezTo>
                  <a:pt x="15112" y="5947"/>
                  <a:pt x="15879" y="5013"/>
                  <a:pt x="16112" y="4045"/>
                </a:cubicBezTo>
                <a:cubicBezTo>
                  <a:pt x="15912" y="3044"/>
                  <a:pt x="15112" y="2110"/>
                  <a:pt x="13811" y="1377"/>
                </a:cubicBezTo>
                <a:cubicBezTo>
                  <a:pt x="12226" y="459"/>
                  <a:pt x="10150" y="1"/>
                  <a:pt x="8069"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a:off x="4958901" y="2661871"/>
            <a:ext cx="300588" cy="150453"/>
          </a:xfrm>
          <a:custGeom>
            <a:avLst/>
            <a:gdLst/>
            <a:ahLst/>
            <a:cxnLst/>
            <a:rect l="l" t="t" r="r" b="b"/>
            <a:pathLst>
              <a:path w="16113" h="8065" extrusionOk="0">
                <a:moveTo>
                  <a:pt x="8069" y="1"/>
                </a:moveTo>
                <a:cubicBezTo>
                  <a:pt x="5989" y="1"/>
                  <a:pt x="3904" y="459"/>
                  <a:pt x="2303" y="1377"/>
                </a:cubicBezTo>
                <a:cubicBezTo>
                  <a:pt x="1035" y="2144"/>
                  <a:pt x="268" y="3044"/>
                  <a:pt x="1" y="4045"/>
                </a:cubicBezTo>
                <a:cubicBezTo>
                  <a:pt x="268" y="5013"/>
                  <a:pt x="1035" y="5947"/>
                  <a:pt x="2303" y="6714"/>
                </a:cubicBezTo>
                <a:cubicBezTo>
                  <a:pt x="3887" y="7614"/>
                  <a:pt x="5972" y="8065"/>
                  <a:pt x="8057" y="8065"/>
                </a:cubicBezTo>
                <a:cubicBezTo>
                  <a:pt x="10142" y="8065"/>
                  <a:pt x="12226" y="7614"/>
                  <a:pt x="13811" y="6714"/>
                </a:cubicBezTo>
                <a:cubicBezTo>
                  <a:pt x="15112" y="5947"/>
                  <a:pt x="15879" y="5013"/>
                  <a:pt x="16112" y="4045"/>
                </a:cubicBezTo>
                <a:cubicBezTo>
                  <a:pt x="15912" y="3044"/>
                  <a:pt x="15112" y="2110"/>
                  <a:pt x="13811" y="1377"/>
                </a:cubicBezTo>
                <a:cubicBezTo>
                  <a:pt x="12226" y="459"/>
                  <a:pt x="10150" y="1"/>
                  <a:pt x="80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p:cNvSpPr/>
          <p:nvPr/>
        </p:nvSpPr>
        <p:spPr>
          <a:xfrm>
            <a:off x="5010557" y="2668251"/>
            <a:ext cx="197911" cy="130697"/>
          </a:xfrm>
          <a:custGeom>
            <a:avLst/>
            <a:gdLst/>
            <a:ahLst/>
            <a:cxnLst/>
            <a:rect l="l" t="t" r="r" b="b"/>
            <a:pathLst>
              <a:path w="10609" h="7006" extrusionOk="0">
                <a:moveTo>
                  <a:pt x="7247" y="4102"/>
                </a:moveTo>
                <a:cubicBezTo>
                  <a:pt x="7503" y="4102"/>
                  <a:pt x="7745" y="4151"/>
                  <a:pt x="7973" y="4270"/>
                </a:cubicBezTo>
                <a:lnTo>
                  <a:pt x="7806" y="4370"/>
                </a:lnTo>
                <a:cubicBezTo>
                  <a:pt x="7706" y="4437"/>
                  <a:pt x="7606" y="4470"/>
                  <a:pt x="7506" y="4504"/>
                </a:cubicBezTo>
                <a:cubicBezTo>
                  <a:pt x="7180" y="4658"/>
                  <a:pt x="6827" y="4733"/>
                  <a:pt x="6470" y="4733"/>
                </a:cubicBezTo>
                <a:cubicBezTo>
                  <a:pt x="6134" y="4733"/>
                  <a:pt x="5795" y="4667"/>
                  <a:pt x="5471" y="4537"/>
                </a:cubicBezTo>
                <a:cubicBezTo>
                  <a:pt x="6124" y="4312"/>
                  <a:pt x="6716" y="4102"/>
                  <a:pt x="7247" y="4102"/>
                </a:cubicBezTo>
                <a:close/>
                <a:moveTo>
                  <a:pt x="1235" y="1"/>
                </a:moveTo>
                <a:lnTo>
                  <a:pt x="1" y="734"/>
                </a:lnTo>
                <a:lnTo>
                  <a:pt x="1" y="1702"/>
                </a:lnTo>
                <a:lnTo>
                  <a:pt x="401" y="1935"/>
                </a:lnTo>
                <a:cubicBezTo>
                  <a:pt x="301" y="2102"/>
                  <a:pt x="234" y="2302"/>
                  <a:pt x="234" y="2502"/>
                </a:cubicBezTo>
                <a:lnTo>
                  <a:pt x="234" y="3470"/>
                </a:lnTo>
                <a:cubicBezTo>
                  <a:pt x="234" y="3870"/>
                  <a:pt x="501" y="4237"/>
                  <a:pt x="1101" y="4604"/>
                </a:cubicBezTo>
                <a:cubicBezTo>
                  <a:pt x="1635" y="4904"/>
                  <a:pt x="2202" y="5071"/>
                  <a:pt x="2836" y="5104"/>
                </a:cubicBezTo>
                <a:lnTo>
                  <a:pt x="3170" y="5104"/>
                </a:lnTo>
                <a:cubicBezTo>
                  <a:pt x="3803" y="5037"/>
                  <a:pt x="4404" y="4904"/>
                  <a:pt x="5004" y="4704"/>
                </a:cubicBezTo>
                <a:lnTo>
                  <a:pt x="5371" y="4570"/>
                </a:lnTo>
                <a:lnTo>
                  <a:pt x="5371" y="4570"/>
                </a:lnTo>
                <a:lnTo>
                  <a:pt x="4304" y="5638"/>
                </a:lnTo>
                <a:lnTo>
                  <a:pt x="4304" y="6605"/>
                </a:lnTo>
                <a:cubicBezTo>
                  <a:pt x="4887" y="6810"/>
                  <a:pt x="5490" y="6912"/>
                  <a:pt x="6090" y="6912"/>
                </a:cubicBezTo>
                <a:cubicBezTo>
                  <a:pt x="6861" y="6912"/>
                  <a:pt x="7627" y="6743"/>
                  <a:pt x="8340" y="6405"/>
                </a:cubicBezTo>
                <a:lnTo>
                  <a:pt x="9374" y="7006"/>
                </a:lnTo>
                <a:lnTo>
                  <a:pt x="10608" y="6305"/>
                </a:lnTo>
                <a:lnTo>
                  <a:pt x="10608" y="5338"/>
                </a:lnTo>
                <a:lnTo>
                  <a:pt x="10208" y="5071"/>
                </a:lnTo>
                <a:cubicBezTo>
                  <a:pt x="10341" y="4904"/>
                  <a:pt x="10408" y="4671"/>
                  <a:pt x="10441" y="4437"/>
                </a:cubicBezTo>
                <a:lnTo>
                  <a:pt x="10441" y="3470"/>
                </a:lnTo>
                <a:cubicBezTo>
                  <a:pt x="10441" y="3069"/>
                  <a:pt x="10141" y="2702"/>
                  <a:pt x="9574" y="2336"/>
                </a:cubicBezTo>
                <a:cubicBezTo>
                  <a:pt x="8972" y="2014"/>
                  <a:pt x="8310" y="1850"/>
                  <a:pt x="7645" y="1850"/>
                </a:cubicBezTo>
                <a:cubicBezTo>
                  <a:pt x="7205" y="1850"/>
                  <a:pt x="6764" y="1922"/>
                  <a:pt x="6338" y="2069"/>
                </a:cubicBezTo>
                <a:cubicBezTo>
                  <a:pt x="5905" y="2169"/>
                  <a:pt x="5505" y="2302"/>
                  <a:pt x="5138" y="2436"/>
                </a:cubicBezTo>
                <a:cubicBezTo>
                  <a:pt x="4704" y="2602"/>
                  <a:pt x="4270" y="2736"/>
                  <a:pt x="3837" y="2836"/>
                </a:cubicBezTo>
                <a:cubicBezTo>
                  <a:pt x="3637" y="2903"/>
                  <a:pt x="3436" y="2903"/>
                  <a:pt x="3203" y="2903"/>
                </a:cubicBezTo>
                <a:cubicBezTo>
                  <a:pt x="3036" y="2903"/>
                  <a:pt x="2869" y="2836"/>
                  <a:pt x="2703" y="2769"/>
                </a:cubicBezTo>
                <a:lnTo>
                  <a:pt x="2736" y="2736"/>
                </a:lnTo>
                <a:lnTo>
                  <a:pt x="2869" y="2669"/>
                </a:lnTo>
                <a:cubicBezTo>
                  <a:pt x="3003" y="2602"/>
                  <a:pt x="3103" y="2536"/>
                  <a:pt x="3203" y="2502"/>
                </a:cubicBezTo>
                <a:cubicBezTo>
                  <a:pt x="3513" y="2364"/>
                  <a:pt x="3832" y="2298"/>
                  <a:pt x="4151" y="2298"/>
                </a:cubicBezTo>
                <a:cubicBezTo>
                  <a:pt x="4449" y="2298"/>
                  <a:pt x="4747" y="2356"/>
                  <a:pt x="5038" y="2469"/>
                </a:cubicBezTo>
                <a:lnTo>
                  <a:pt x="6038" y="1368"/>
                </a:lnTo>
                <a:lnTo>
                  <a:pt x="6038" y="401"/>
                </a:lnTo>
                <a:cubicBezTo>
                  <a:pt x="5513" y="232"/>
                  <a:pt x="4977" y="147"/>
                  <a:pt x="4442" y="147"/>
                </a:cubicBezTo>
                <a:cubicBezTo>
                  <a:pt x="4027" y="147"/>
                  <a:pt x="3611" y="199"/>
                  <a:pt x="3203" y="301"/>
                </a:cubicBezTo>
                <a:cubicBezTo>
                  <a:pt x="2869" y="367"/>
                  <a:pt x="2569" y="468"/>
                  <a:pt x="2269" y="601"/>
                </a:cubicBezTo>
                <a:lnTo>
                  <a:pt x="1235"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p:cNvSpPr/>
          <p:nvPr/>
        </p:nvSpPr>
        <p:spPr>
          <a:xfrm>
            <a:off x="5009941" y="2668866"/>
            <a:ext cx="201623" cy="111408"/>
          </a:xfrm>
          <a:custGeom>
            <a:avLst/>
            <a:gdLst/>
            <a:ahLst/>
            <a:cxnLst/>
            <a:rect l="l" t="t" r="r" b="b"/>
            <a:pathLst>
              <a:path w="10808" h="5972" extrusionOk="0">
                <a:moveTo>
                  <a:pt x="1268" y="1"/>
                </a:moveTo>
                <a:lnTo>
                  <a:pt x="34" y="701"/>
                </a:lnTo>
                <a:lnTo>
                  <a:pt x="1068" y="1302"/>
                </a:lnTo>
                <a:cubicBezTo>
                  <a:pt x="34" y="2102"/>
                  <a:pt x="0" y="2903"/>
                  <a:pt x="1168" y="3603"/>
                </a:cubicBezTo>
                <a:cubicBezTo>
                  <a:pt x="1701" y="3904"/>
                  <a:pt x="2302" y="4070"/>
                  <a:pt x="2902" y="4104"/>
                </a:cubicBezTo>
                <a:lnTo>
                  <a:pt x="3236" y="4104"/>
                </a:lnTo>
                <a:cubicBezTo>
                  <a:pt x="3870" y="4037"/>
                  <a:pt x="4503" y="3904"/>
                  <a:pt x="5071" y="3670"/>
                </a:cubicBezTo>
                <a:cubicBezTo>
                  <a:pt x="5914" y="3389"/>
                  <a:pt x="6643" y="3075"/>
                  <a:pt x="7279" y="3075"/>
                </a:cubicBezTo>
                <a:cubicBezTo>
                  <a:pt x="7548" y="3075"/>
                  <a:pt x="7801" y="3131"/>
                  <a:pt x="8039" y="3270"/>
                </a:cubicBezTo>
                <a:cubicBezTo>
                  <a:pt x="8606" y="3570"/>
                  <a:pt x="8440" y="3970"/>
                  <a:pt x="7839" y="4304"/>
                </a:cubicBezTo>
                <a:cubicBezTo>
                  <a:pt x="7772" y="4337"/>
                  <a:pt x="7672" y="4404"/>
                  <a:pt x="7572" y="4437"/>
                </a:cubicBezTo>
                <a:cubicBezTo>
                  <a:pt x="7239" y="4587"/>
                  <a:pt x="6880" y="4663"/>
                  <a:pt x="6522" y="4663"/>
                </a:cubicBezTo>
                <a:cubicBezTo>
                  <a:pt x="6163" y="4663"/>
                  <a:pt x="5804" y="4587"/>
                  <a:pt x="5471" y="4437"/>
                </a:cubicBezTo>
                <a:lnTo>
                  <a:pt x="4370" y="5538"/>
                </a:lnTo>
                <a:cubicBezTo>
                  <a:pt x="4967" y="5762"/>
                  <a:pt x="5583" y="5872"/>
                  <a:pt x="6196" y="5872"/>
                </a:cubicBezTo>
                <a:cubicBezTo>
                  <a:pt x="6953" y="5872"/>
                  <a:pt x="7705" y="5703"/>
                  <a:pt x="8406" y="5371"/>
                </a:cubicBezTo>
                <a:lnTo>
                  <a:pt x="9440" y="5972"/>
                </a:lnTo>
                <a:lnTo>
                  <a:pt x="10675" y="5238"/>
                </a:lnTo>
                <a:lnTo>
                  <a:pt x="9640" y="4638"/>
                </a:lnTo>
                <a:cubicBezTo>
                  <a:pt x="10675" y="3837"/>
                  <a:pt x="10808" y="2970"/>
                  <a:pt x="9607" y="2269"/>
                </a:cubicBezTo>
                <a:cubicBezTo>
                  <a:pt x="9005" y="1948"/>
                  <a:pt x="8331" y="1784"/>
                  <a:pt x="7657" y="1784"/>
                </a:cubicBezTo>
                <a:cubicBezTo>
                  <a:pt x="7210" y="1784"/>
                  <a:pt x="6763" y="1856"/>
                  <a:pt x="6338" y="2002"/>
                </a:cubicBezTo>
                <a:cubicBezTo>
                  <a:pt x="5938" y="2102"/>
                  <a:pt x="5504" y="2269"/>
                  <a:pt x="5137" y="2369"/>
                </a:cubicBezTo>
                <a:cubicBezTo>
                  <a:pt x="4704" y="2536"/>
                  <a:pt x="4270" y="2669"/>
                  <a:pt x="3836" y="2803"/>
                </a:cubicBezTo>
                <a:cubicBezTo>
                  <a:pt x="3636" y="2836"/>
                  <a:pt x="3436" y="2870"/>
                  <a:pt x="3236" y="2870"/>
                </a:cubicBezTo>
                <a:cubicBezTo>
                  <a:pt x="3036" y="2836"/>
                  <a:pt x="2802" y="2803"/>
                  <a:pt x="2635" y="2669"/>
                </a:cubicBezTo>
                <a:cubicBezTo>
                  <a:pt x="2235" y="2436"/>
                  <a:pt x="2168" y="2102"/>
                  <a:pt x="2769" y="1735"/>
                </a:cubicBezTo>
                <a:cubicBezTo>
                  <a:pt x="2802" y="1702"/>
                  <a:pt x="2836" y="1669"/>
                  <a:pt x="2902" y="1669"/>
                </a:cubicBezTo>
                <a:cubicBezTo>
                  <a:pt x="3002" y="1602"/>
                  <a:pt x="3102" y="1535"/>
                  <a:pt x="3236" y="1469"/>
                </a:cubicBezTo>
                <a:cubicBezTo>
                  <a:pt x="3540" y="1344"/>
                  <a:pt x="3862" y="1276"/>
                  <a:pt x="4189" y="1276"/>
                </a:cubicBezTo>
                <a:cubicBezTo>
                  <a:pt x="4472" y="1276"/>
                  <a:pt x="4758" y="1327"/>
                  <a:pt x="5037" y="1435"/>
                </a:cubicBezTo>
                <a:lnTo>
                  <a:pt x="6071" y="401"/>
                </a:lnTo>
                <a:cubicBezTo>
                  <a:pt x="5554" y="210"/>
                  <a:pt x="5005" y="117"/>
                  <a:pt x="4453" y="117"/>
                </a:cubicBezTo>
                <a:cubicBezTo>
                  <a:pt x="4044" y="117"/>
                  <a:pt x="3634" y="168"/>
                  <a:pt x="3236" y="268"/>
                </a:cubicBezTo>
                <a:cubicBezTo>
                  <a:pt x="2902" y="368"/>
                  <a:pt x="2602" y="468"/>
                  <a:pt x="2335"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p:cNvSpPr/>
          <p:nvPr/>
        </p:nvSpPr>
        <p:spPr>
          <a:xfrm>
            <a:off x="5009941" y="2668866"/>
            <a:ext cx="201623" cy="111408"/>
          </a:xfrm>
          <a:custGeom>
            <a:avLst/>
            <a:gdLst/>
            <a:ahLst/>
            <a:cxnLst/>
            <a:rect l="l" t="t" r="r" b="b"/>
            <a:pathLst>
              <a:path w="10808" h="5972" extrusionOk="0">
                <a:moveTo>
                  <a:pt x="1268" y="1"/>
                </a:moveTo>
                <a:lnTo>
                  <a:pt x="34" y="701"/>
                </a:lnTo>
                <a:lnTo>
                  <a:pt x="1068" y="1302"/>
                </a:lnTo>
                <a:cubicBezTo>
                  <a:pt x="34" y="2102"/>
                  <a:pt x="0" y="2903"/>
                  <a:pt x="1168" y="3603"/>
                </a:cubicBezTo>
                <a:cubicBezTo>
                  <a:pt x="1701" y="3904"/>
                  <a:pt x="2302" y="4070"/>
                  <a:pt x="2902" y="4104"/>
                </a:cubicBezTo>
                <a:lnTo>
                  <a:pt x="3236" y="4104"/>
                </a:lnTo>
                <a:cubicBezTo>
                  <a:pt x="3870" y="4037"/>
                  <a:pt x="4503" y="3904"/>
                  <a:pt x="5071" y="3670"/>
                </a:cubicBezTo>
                <a:cubicBezTo>
                  <a:pt x="5914" y="3389"/>
                  <a:pt x="6643" y="3075"/>
                  <a:pt x="7279" y="3075"/>
                </a:cubicBezTo>
                <a:cubicBezTo>
                  <a:pt x="7548" y="3075"/>
                  <a:pt x="7801" y="3131"/>
                  <a:pt x="8039" y="3270"/>
                </a:cubicBezTo>
                <a:cubicBezTo>
                  <a:pt x="8606" y="3570"/>
                  <a:pt x="8440" y="3970"/>
                  <a:pt x="7839" y="4304"/>
                </a:cubicBezTo>
                <a:cubicBezTo>
                  <a:pt x="7772" y="4337"/>
                  <a:pt x="7672" y="4404"/>
                  <a:pt x="7572" y="4437"/>
                </a:cubicBezTo>
                <a:cubicBezTo>
                  <a:pt x="7239" y="4587"/>
                  <a:pt x="6880" y="4663"/>
                  <a:pt x="6522" y="4663"/>
                </a:cubicBezTo>
                <a:cubicBezTo>
                  <a:pt x="6163" y="4663"/>
                  <a:pt x="5804" y="4587"/>
                  <a:pt x="5471" y="4437"/>
                </a:cubicBezTo>
                <a:lnTo>
                  <a:pt x="4370" y="5538"/>
                </a:lnTo>
                <a:cubicBezTo>
                  <a:pt x="4967" y="5762"/>
                  <a:pt x="5583" y="5872"/>
                  <a:pt x="6196" y="5872"/>
                </a:cubicBezTo>
                <a:cubicBezTo>
                  <a:pt x="6953" y="5872"/>
                  <a:pt x="7705" y="5703"/>
                  <a:pt x="8406" y="5371"/>
                </a:cubicBezTo>
                <a:lnTo>
                  <a:pt x="9440" y="5972"/>
                </a:lnTo>
                <a:lnTo>
                  <a:pt x="10675" y="5238"/>
                </a:lnTo>
                <a:lnTo>
                  <a:pt x="9640" y="4638"/>
                </a:lnTo>
                <a:cubicBezTo>
                  <a:pt x="10675" y="3837"/>
                  <a:pt x="10808" y="2970"/>
                  <a:pt x="9607" y="2269"/>
                </a:cubicBezTo>
                <a:cubicBezTo>
                  <a:pt x="9005" y="1948"/>
                  <a:pt x="8331" y="1784"/>
                  <a:pt x="7657" y="1784"/>
                </a:cubicBezTo>
                <a:cubicBezTo>
                  <a:pt x="7210" y="1784"/>
                  <a:pt x="6763" y="1856"/>
                  <a:pt x="6338" y="2002"/>
                </a:cubicBezTo>
                <a:cubicBezTo>
                  <a:pt x="5938" y="2102"/>
                  <a:pt x="5504" y="2269"/>
                  <a:pt x="5137" y="2369"/>
                </a:cubicBezTo>
                <a:cubicBezTo>
                  <a:pt x="4704" y="2536"/>
                  <a:pt x="4270" y="2669"/>
                  <a:pt x="3836" y="2803"/>
                </a:cubicBezTo>
                <a:cubicBezTo>
                  <a:pt x="3636" y="2836"/>
                  <a:pt x="3436" y="2870"/>
                  <a:pt x="3236" y="2870"/>
                </a:cubicBezTo>
                <a:cubicBezTo>
                  <a:pt x="3036" y="2836"/>
                  <a:pt x="2802" y="2803"/>
                  <a:pt x="2635" y="2669"/>
                </a:cubicBezTo>
                <a:cubicBezTo>
                  <a:pt x="2235" y="2436"/>
                  <a:pt x="2168" y="2102"/>
                  <a:pt x="2769" y="1735"/>
                </a:cubicBezTo>
                <a:cubicBezTo>
                  <a:pt x="2802" y="1702"/>
                  <a:pt x="2836" y="1669"/>
                  <a:pt x="2902" y="1669"/>
                </a:cubicBezTo>
                <a:cubicBezTo>
                  <a:pt x="3002" y="1602"/>
                  <a:pt x="3102" y="1535"/>
                  <a:pt x="3236" y="1469"/>
                </a:cubicBezTo>
                <a:cubicBezTo>
                  <a:pt x="3540" y="1344"/>
                  <a:pt x="3862" y="1276"/>
                  <a:pt x="4189" y="1276"/>
                </a:cubicBezTo>
                <a:cubicBezTo>
                  <a:pt x="4472" y="1276"/>
                  <a:pt x="4758" y="1327"/>
                  <a:pt x="5037" y="1435"/>
                </a:cubicBezTo>
                <a:lnTo>
                  <a:pt x="6071" y="401"/>
                </a:lnTo>
                <a:cubicBezTo>
                  <a:pt x="5554" y="210"/>
                  <a:pt x="5005" y="117"/>
                  <a:pt x="4453" y="117"/>
                </a:cubicBezTo>
                <a:cubicBezTo>
                  <a:pt x="4044" y="117"/>
                  <a:pt x="3634" y="168"/>
                  <a:pt x="3236" y="268"/>
                </a:cubicBezTo>
                <a:cubicBezTo>
                  <a:pt x="2902" y="368"/>
                  <a:pt x="2602" y="468"/>
                  <a:pt x="2335" y="601"/>
                </a:cubicBezTo>
                <a:lnTo>
                  <a:pt x="1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p:cNvSpPr/>
          <p:nvPr/>
        </p:nvSpPr>
        <p:spPr>
          <a:xfrm>
            <a:off x="5010557" y="2668251"/>
            <a:ext cx="42328" cy="13711"/>
          </a:xfrm>
          <a:custGeom>
            <a:avLst/>
            <a:gdLst/>
            <a:ahLst/>
            <a:cxnLst/>
            <a:rect l="l" t="t" r="r" b="b"/>
            <a:pathLst>
              <a:path w="2269" h="735" extrusionOk="0">
                <a:moveTo>
                  <a:pt x="1235" y="1"/>
                </a:moveTo>
                <a:lnTo>
                  <a:pt x="1" y="734"/>
                </a:lnTo>
                <a:lnTo>
                  <a:pt x="1268" y="167"/>
                </a:lnTo>
                <a:lnTo>
                  <a:pt x="2269" y="601"/>
                </a:lnTo>
                <a:lnTo>
                  <a:pt x="2269" y="601"/>
                </a:lnTo>
                <a:lnTo>
                  <a:pt x="12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p:cNvSpPr/>
          <p:nvPr/>
        </p:nvSpPr>
        <p:spPr>
          <a:xfrm>
            <a:off x="5067193" y="2670881"/>
            <a:ext cx="56021" cy="24774"/>
          </a:xfrm>
          <a:custGeom>
            <a:avLst/>
            <a:gdLst/>
            <a:ahLst/>
            <a:cxnLst/>
            <a:rect l="l" t="t" r="r" b="b"/>
            <a:pathLst>
              <a:path w="3003" h="1328" extrusionOk="0">
                <a:moveTo>
                  <a:pt x="1429" y="1"/>
                </a:moveTo>
                <a:cubicBezTo>
                  <a:pt x="952" y="1"/>
                  <a:pt x="473" y="67"/>
                  <a:pt x="0" y="193"/>
                </a:cubicBezTo>
                <a:cubicBezTo>
                  <a:pt x="375" y="124"/>
                  <a:pt x="751" y="89"/>
                  <a:pt x="1123" y="89"/>
                </a:cubicBezTo>
                <a:cubicBezTo>
                  <a:pt x="1645" y="89"/>
                  <a:pt x="2163" y="157"/>
                  <a:pt x="2669" y="293"/>
                </a:cubicBezTo>
                <a:lnTo>
                  <a:pt x="1968" y="1327"/>
                </a:lnTo>
                <a:lnTo>
                  <a:pt x="1968" y="1327"/>
                </a:lnTo>
                <a:lnTo>
                  <a:pt x="3002" y="260"/>
                </a:lnTo>
                <a:cubicBezTo>
                  <a:pt x="2492" y="84"/>
                  <a:pt x="1962" y="1"/>
                  <a:pt x="142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7"/>
          <p:cNvSpPr/>
          <p:nvPr/>
        </p:nvSpPr>
        <p:spPr>
          <a:xfrm>
            <a:off x="5128176" y="2702352"/>
            <a:ext cx="82772" cy="53652"/>
          </a:xfrm>
          <a:custGeom>
            <a:avLst/>
            <a:gdLst/>
            <a:ahLst/>
            <a:cxnLst/>
            <a:rect l="l" t="t" r="r" b="b"/>
            <a:pathLst>
              <a:path w="4437" h="2876" extrusionOk="0">
                <a:moveTo>
                  <a:pt x="1250" y="0"/>
                </a:moveTo>
                <a:cubicBezTo>
                  <a:pt x="828" y="0"/>
                  <a:pt x="407" y="67"/>
                  <a:pt x="0" y="207"/>
                </a:cubicBezTo>
                <a:cubicBezTo>
                  <a:pt x="310" y="147"/>
                  <a:pt x="624" y="117"/>
                  <a:pt x="935" y="117"/>
                </a:cubicBezTo>
                <a:cubicBezTo>
                  <a:pt x="1663" y="117"/>
                  <a:pt x="2382" y="281"/>
                  <a:pt x="3036" y="608"/>
                </a:cubicBezTo>
                <a:cubicBezTo>
                  <a:pt x="4036" y="1208"/>
                  <a:pt x="4203" y="1909"/>
                  <a:pt x="3302" y="2876"/>
                </a:cubicBezTo>
                <a:cubicBezTo>
                  <a:pt x="4337" y="2075"/>
                  <a:pt x="4437" y="1208"/>
                  <a:pt x="3236" y="508"/>
                </a:cubicBezTo>
                <a:cubicBezTo>
                  <a:pt x="2616" y="177"/>
                  <a:pt x="1933" y="0"/>
                  <a:pt x="125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7"/>
          <p:cNvSpPr/>
          <p:nvPr/>
        </p:nvSpPr>
        <p:spPr>
          <a:xfrm>
            <a:off x="5186044" y="2756619"/>
            <a:ext cx="23039" cy="24289"/>
          </a:xfrm>
          <a:custGeom>
            <a:avLst/>
            <a:gdLst/>
            <a:ahLst/>
            <a:cxnLst/>
            <a:rect l="l" t="t" r="r" b="b"/>
            <a:pathLst>
              <a:path w="1235" h="1302" extrusionOk="0">
                <a:moveTo>
                  <a:pt x="200" y="0"/>
                </a:moveTo>
                <a:lnTo>
                  <a:pt x="1001" y="601"/>
                </a:lnTo>
                <a:lnTo>
                  <a:pt x="0" y="1301"/>
                </a:lnTo>
                <a:lnTo>
                  <a:pt x="1235" y="601"/>
                </a:lnTo>
                <a:lnTo>
                  <a:pt x="20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p:cNvSpPr/>
          <p:nvPr/>
        </p:nvSpPr>
        <p:spPr>
          <a:xfrm>
            <a:off x="5091463" y="2752254"/>
            <a:ext cx="59118" cy="21173"/>
          </a:xfrm>
          <a:custGeom>
            <a:avLst/>
            <a:gdLst/>
            <a:ahLst/>
            <a:cxnLst/>
            <a:rect l="l" t="t" r="r" b="b"/>
            <a:pathLst>
              <a:path w="3169" h="1135" extrusionOk="0">
                <a:moveTo>
                  <a:pt x="3169" y="1"/>
                </a:moveTo>
                <a:lnTo>
                  <a:pt x="3169" y="1"/>
                </a:lnTo>
                <a:cubicBezTo>
                  <a:pt x="2826" y="155"/>
                  <a:pt x="2464" y="230"/>
                  <a:pt x="2104" y="230"/>
                </a:cubicBezTo>
                <a:cubicBezTo>
                  <a:pt x="1764" y="230"/>
                  <a:pt x="1425" y="164"/>
                  <a:pt x="1101" y="34"/>
                </a:cubicBezTo>
                <a:lnTo>
                  <a:pt x="0" y="1135"/>
                </a:lnTo>
                <a:lnTo>
                  <a:pt x="0" y="1135"/>
                </a:lnTo>
                <a:lnTo>
                  <a:pt x="1201" y="201"/>
                </a:lnTo>
                <a:cubicBezTo>
                  <a:pt x="1442" y="264"/>
                  <a:pt x="1698" y="299"/>
                  <a:pt x="1955" y="299"/>
                </a:cubicBezTo>
                <a:cubicBezTo>
                  <a:pt x="2374" y="299"/>
                  <a:pt x="2797" y="207"/>
                  <a:pt x="316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p:cNvSpPr/>
          <p:nvPr/>
        </p:nvSpPr>
        <p:spPr>
          <a:xfrm>
            <a:off x="5047270" y="2700617"/>
            <a:ext cx="34251" cy="22274"/>
          </a:xfrm>
          <a:custGeom>
            <a:avLst/>
            <a:gdLst/>
            <a:ahLst/>
            <a:cxnLst/>
            <a:rect l="l" t="t" r="r" b="b"/>
            <a:pathLst>
              <a:path w="1836" h="1194" extrusionOk="0">
                <a:moveTo>
                  <a:pt x="768" y="0"/>
                </a:moveTo>
                <a:lnTo>
                  <a:pt x="768" y="0"/>
                </a:lnTo>
                <a:cubicBezTo>
                  <a:pt x="201" y="300"/>
                  <a:pt x="1" y="634"/>
                  <a:pt x="334" y="934"/>
                </a:cubicBezTo>
                <a:cubicBezTo>
                  <a:pt x="607" y="1109"/>
                  <a:pt x="902" y="1194"/>
                  <a:pt x="1200" y="1194"/>
                </a:cubicBezTo>
                <a:cubicBezTo>
                  <a:pt x="1413" y="1194"/>
                  <a:pt x="1627" y="1151"/>
                  <a:pt x="1835" y="1068"/>
                </a:cubicBezTo>
                <a:lnTo>
                  <a:pt x="1835" y="1068"/>
                </a:lnTo>
                <a:cubicBezTo>
                  <a:pt x="1635" y="1134"/>
                  <a:pt x="1435" y="1134"/>
                  <a:pt x="1235" y="1134"/>
                </a:cubicBezTo>
                <a:cubicBezTo>
                  <a:pt x="1035" y="1134"/>
                  <a:pt x="801" y="1068"/>
                  <a:pt x="634" y="967"/>
                </a:cubicBezTo>
                <a:cubicBezTo>
                  <a:pt x="234" y="734"/>
                  <a:pt x="167" y="400"/>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p:cNvSpPr/>
          <p:nvPr/>
        </p:nvSpPr>
        <p:spPr>
          <a:xfrm>
            <a:off x="5009456" y="2693136"/>
            <a:ext cx="54640" cy="52290"/>
          </a:xfrm>
          <a:custGeom>
            <a:avLst/>
            <a:gdLst/>
            <a:ahLst/>
            <a:cxnLst/>
            <a:rect l="l" t="t" r="r" b="b"/>
            <a:pathLst>
              <a:path w="2929" h="2803" extrusionOk="0">
                <a:moveTo>
                  <a:pt x="1094" y="1"/>
                </a:moveTo>
                <a:cubicBezTo>
                  <a:pt x="1088" y="4"/>
                  <a:pt x="1081" y="10"/>
                  <a:pt x="1073" y="17"/>
                </a:cubicBezTo>
                <a:lnTo>
                  <a:pt x="1073" y="17"/>
                </a:lnTo>
                <a:cubicBezTo>
                  <a:pt x="1080" y="11"/>
                  <a:pt x="1087" y="6"/>
                  <a:pt x="1094" y="1"/>
                </a:cubicBezTo>
                <a:close/>
                <a:moveTo>
                  <a:pt x="1073" y="17"/>
                </a:moveTo>
                <a:lnTo>
                  <a:pt x="1073" y="17"/>
                </a:lnTo>
                <a:cubicBezTo>
                  <a:pt x="26" y="812"/>
                  <a:pt x="1" y="1640"/>
                  <a:pt x="1194" y="2302"/>
                </a:cubicBezTo>
                <a:cubicBezTo>
                  <a:pt x="1727" y="2603"/>
                  <a:pt x="2328" y="2769"/>
                  <a:pt x="2928" y="2803"/>
                </a:cubicBezTo>
                <a:cubicBezTo>
                  <a:pt x="2028" y="2703"/>
                  <a:pt x="927" y="2169"/>
                  <a:pt x="593" y="1469"/>
                </a:cubicBezTo>
                <a:cubicBezTo>
                  <a:pt x="277" y="805"/>
                  <a:pt x="919" y="142"/>
                  <a:pt x="1073" y="17"/>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p:cNvSpPr/>
          <p:nvPr/>
        </p:nvSpPr>
        <p:spPr>
          <a:xfrm>
            <a:off x="4897918" y="2562309"/>
            <a:ext cx="458652" cy="264789"/>
          </a:xfrm>
          <a:custGeom>
            <a:avLst/>
            <a:gdLst/>
            <a:ahLst/>
            <a:cxnLst/>
            <a:rect l="l" t="t" r="r" b="b"/>
            <a:pathLst>
              <a:path w="24586" h="14194" extrusionOk="0">
                <a:moveTo>
                  <a:pt x="12272" y="0"/>
                </a:moveTo>
                <a:cubicBezTo>
                  <a:pt x="9124" y="0"/>
                  <a:pt x="5972" y="693"/>
                  <a:pt x="3570" y="2077"/>
                </a:cubicBezTo>
                <a:cubicBezTo>
                  <a:pt x="2403" y="2744"/>
                  <a:pt x="1402" y="3678"/>
                  <a:pt x="668" y="4812"/>
                </a:cubicBezTo>
                <a:lnTo>
                  <a:pt x="1" y="4812"/>
                </a:lnTo>
                <a:lnTo>
                  <a:pt x="1" y="7314"/>
                </a:lnTo>
                <a:cubicBezTo>
                  <a:pt x="101" y="9049"/>
                  <a:pt x="1302" y="10783"/>
                  <a:pt x="3604" y="12117"/>
                </a:cubicBezTo>
                <a:cubicBezTo>
                  <a:pt x="6005" y="13502"/>
                  <a:pt x="9157" y="14194"/>
                  <a:pt x="12306" y="14194"/>
                </a:cubicBezTo>
                <a:cubicBezTo>
                  <a:pt x="15454" y="14194"/>
                  <a:pt x="18598" y="13502"/>
                  <a:pt x="20983" y="12117"/>
                </a:cubicBezTo>
                <a:cubicBezTo>
                  <a:pt x="23318" y="10783"/>
                  <a:pt x="24485" y="9049"/>
                  <a:pt x="24585" y="7314"/>
                </a:cubicBezTo>
                <a:lnTo>
                  <a:pt x="24585" y="4812"/>
                </a:lnTo>
                <a:lnTo>
                  <a:pt x="23885" y="4812"/>
                </a:lnTo>
                <a:cubicBezTo>
                  <a:pt x="23151" y="3678"/>
                  <a:pt x="22150" y="2744"/>
                  <a:pt x="20949" y="2077"/>
                </a:cubicBezTo>
                <a:cubicBezTo>
                  <a:pt x="18564" y="693"/>
                  <a:pt x="15420" y="0"/>
                  <a:pt x="1227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7"/>
          <p:cNvSpPr/>
          <p:nvPr/>
        </p:nvSpPr>
        <p:spPr>
          <a:xfrm>
            <a:off x="4897918" y="2562309"/>
            <a:ext cx="458652" cy="264789"/>
          </a:xfrm>
          <a:custGeom>
            <a:avLst/>
            <a:gdLst/>
            <a:ahLst/>
            <a:cxnLst/>
            <a:rect l="l" t="t" r="r" b="b"/>
            <a:pathLst>
              <a:path w="24586" h="14194" extrusionOk="0">
                <a:moveTo>
                  <a:pt x="12272" y="0"/>
                </a:moveTo>
                <a:cubicBezTo>
                  <a:pt x="9124" y="0"/>
                  <a:pt x="5972" y="693"/>
                  <a:pt x="3570" y="2077"/>
                </a:cubicBezTo>
                <a:cubicBezTo>
                  <a:pt x="2403" y="2744"/>
                  <a:pt x="1402" y="3678"/>
                  <a:pt x="668" y="4812"/>
                </a:cubicBezTo>
                <a:lnTo>
                  <a:pt x="1" y="4812"/>
                </a:lnTo>
                <a:lnTo>
                  <a:pt x="1" y="7314"/>
                </a:lnTo>
                <a:cubicBezTo>
                  <a:pt x="101" y="9049"/>
                  <a:pt x="1302" y="10783"/>
                  <a:pt x="3604" y="12117"/>
                </a:cubicBezTo>
                <a:cubicBezTo>
                  <a:pt x="6005" y="13502"/>
                  <a:pt x="9157" y="14194"/>
                  <a:pt x="12306" y="14194"/>
                </a:cubicBezTo>
                <a:cubicBezTo>
                  <a:pt x="15454" y="14194"/>
                  <a:pt x="18598" y="13502"/>
                  <a:pt x="20983" y="12117"/>
                </a:cubicBezTo>
                <a:cubicBezTo>
                  <a:pt x="23318" y="10783"/>
                  <a:pt x="24485" y="9049"/>
                  <a:pt x="24585" y="7314"/>
                </a:cubicBezTo>
                <a:lnTo>
                  <a:pt x="24585" y="4812"/>
                </a:lnTo>
                <a:lnTo>
                  <a:pt x="23885" y="4812"/>
                </a:lnTo>
                <a:cubicBezTo>
                  <a:pt x="23151" y="3678"/>
                  <a:pt x="22150" y="2744"/>
                  <a:pt x="20949" y="2077"/>
                </a:cubicBezTo>
                <a:cubicBezTo>
                  <a:pt x="18564" y="693"/>
                  <a:pt x="15420" y="0"/>
                  <a:pt x="12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p:cNvSpPr/>
          <p:nvPr/>
        </p:nvSpPr>
        <p:spPr>
          <a:xfrm>
            <a:off x="4878013" y="2519832"/>
            <a:ext cx="500961" cy="264584"/>
          </a:xfrm>
          <a:custGeom>
            <a:avLst/>
            <a:gdLst/>
            <a:ahLst/>
            <a:cxnLst/>
            <a:rect l="l" t="t" r="r" b="b"/>
            <a:pathLst>
              <a:path w="26854" h="14183" extrusionOk="0">
                <a:moveTo>
                  <a:pt x="13360" y="1"/>
                </a:moveTo>
                <a:cubicBezTo>
                  <a:pt x="10216" y="1"/>
                  <a:pt x="7072" y="685"/>
                  <a:pt x="4671" y="2052"/>
                </a:cubicBezTo>
                <a:cubicBezTo>
                  <a:pt x="3937" y="2486"/>
                  <a:pt x="3270" y="2986"/>
                  <a:pt x="2669" y="3587"/>
                </a:cubicBezTo>
                <a:cubicBezTo>
                  <a:pt x="1" y="6255"/>
                  <a:pt x="668" y="9791"/>
                  <a:pt x="4671" y="12093"/>
                </a:cubicBezTo>
                <a:cubicBezTo>
                  <a:pt x="5238" y="12426"/>
                  <a:pt x="5805" y="12693"/>
                  <a:pt x="6405" y="12927"/>
                </a:cubicBezTo>
                <a:lnTo>
                  <a:pt x="6605" y="13027"/>
                </a:lnTo>
                <a:cubicBezTo>
                  <a:pt x="8643" y="13796"/>
                  <a:pt x="10990" y="14182"/>
                  <a:pt x="13339" y="14182"/>
                </a:cubicBezTo>
                <a:cubicBezTo>
                  <a:pt x="16490" y="14182"/>
                  <a:pt x="19642" y="13488"/>
                  <a:pt x="22050" y="12093"/>
                </a:cubicBezTo>
                <a:cubicBezTo>
                  <a:pt x="26853" y="9324"/>
                  <a:pt x="26853" y="4821"/>
                  <a:pt x="22050" y="2052"/>
                </a:cubicBezTo>
                <a:cubicBezTo>
                  <a:pt x="19648" y="685"/>
                  <a:pt x="16504" y="1"/>
                  <a:pt x="133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p:cNvSpPr/>
          <p:nvPr/>
        </p:nvSpPr>
        <p:spPr>
          <a:xfrm>
            <a:off x="4953304" y="2560089"/>
            <a:ext cx="349128" cy="183323"/>
          </a:xfrm>
          <a:custGeom>
            <a:avLst/>
            <a:gdLst/>
            <a:ahLst/>
            <a:cxnLst/>
            <a:rect l="l" t="t" r="r" b="b"/>
            <a:pathLst>
              <a:path w="18715" h="9827" extrusionOk="0">
                <a:moveTo>
                  <a:pt x="9359" y="1"/>
                </a:moveTo>
                <a:cubicBezTo>
                  <a:pt x="7348" y="1"/>
                  <a:pt x="5342" y="410"/>
                  <a:pt x="3737" y="1229"/>
                </a:cubicBezTo>
                <a:cubicBezTo>
                  <a:pt x="3603" y="1295"/>
                  <a:pt x="3470" y="1362"/>
                  <a:pt x="3336" y="1429"/>
                </a:cubicBezTo>
                <a:cubicBezTo>
                  <a:pt x="1" y="3363"/>
                  <a:pt x="1" y="6466"/>
                  <a:pt x="3336" y="8400"/>
                </a:cubicBezTo>
                <a:cubicBezTo>
                  <a:pt x="4988" y="9351"/>
                  <a:pt x="7164" y="9826"/>
                  <a:pt x="9345" y="9826"/>
                </a:cubicBezTo>
                <a:cubicBezTo>
                  <a:pt x="11526" y="9826"/>
                  <a:pt x="13711" y="9351"/>
                  <a:pt x="15378" y="8400"/>
                </a:cubicBezTo>
                <a:cubicBezTo>
                  <a:pt x="15512" y="8300"/>
                  <a:pt x="15645" y="8234"/>
                  <a:pt x="15745" y="8134"/>
                </a:cubicBezTo>
                <a:cubicBezTo>
                  <a:pt x="18714" y="6232"/>
                  <a:pt x="18547" y="3297"/>
                  <a:pt x="15378" y="1429"/>
                </a:cubicBezTo>
                <a:cubicBezTo>
                  <a:pt x="13699" y="477"/>
                  <a:pt x="11527" y="1"/>
                  <a:pt x="9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p:cNvSpPr/>
          <p:nvPr/>
        </p:nvSpPr>
        <p:spPr>
          <a:xfrm>
            <a:off x="4975709" y="2564324"/>
            <a:ext cx="303069" cy="174891"/>
          </a:xfrm>
          <a:custGeom>
            <a:avLst/>
            <a:gdLst/>
            <a:ahLst/>
            <a:cxnLst/>
            <a:rect l="l" t="t" r="r" b="b"/>
            <a:pathLst>
              <a:path w="16246" h="9375" extrusionOk="0">
                <a:moveTo>
                  <a:pt x="8140" y="1"/>
                </a:moveTo>
                <a:cubicBezTo>
                  <a:pt x="3637" y="1"/>
                  <a:pt x="1" y="2102"/>
                  <a:pt x="1" y="4704"/>
                </a:cubicBezTo>
                <a:cubicBezTo>
                  <a:pt x="1" y="7273"/>
                  <a:pt x="3637" y="9374"/>
                  <a:pt x="8140" y="9374"/>
                </a:cubicBezTo>
                <a:cubicBezTo>
                  <a:pt x="12610" y="9374"/>
                  <a:pt x="16246" y="7273"/>
                  <a:pt x="16246" y="4704"/>
                </a:cubicBezTo>
                <a:cubicBezTo>
                  <a:pt x="16246" y="2102"/>
                  <a:pt x="12610" y="1"/>
                  <a:pt x="81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p:cNvSpPr/>
          <p:nvPr/>
        </p:nvSpPr>
        <p:spPr>
          <a:xfrm>
            <a:off x="4976959" y="2588445"/>
            <a:ext cx="300569" cy="150919"/>
          </a:xfrm>
          <a:custGeom>
            <a:avLst/>
            <a:gdLst/>
            <a:ahLst/>
            <a:cxnLst/>
            <a:rect l="l" t="t" r="r" b="b"/>
            <a:pathLst>
              <a:path w="16112" h="8090" extrusionOk="0">
                <a:moveTo>
                  <a:pt x="8056" y="0"/>
                </a:moveTo>
                <a:cubicBezTo>
                  <a:pt x="5971" y="0"/>
                  <a:pt x="3886" y="459"/>
                  <a:pt x="2302" y="1376"/>
                </a:cubicBezTo>
                <a:cubicBezTo>
                  <a:pt x="1001" y="2144"/>
                  <a:pt x="234" y="3078"/>
                  <a:pt x="0" y="4045"/>
                </a:cubicBezTo>
                <a:cubicBezTo>
                  <a:pt x="234" y="5012"/>
                  <a:pt x="1001" y="5980"/>
                  <a:pt x="2302" y="6714"/>
                </a:cubicBezTo>
                <a:cubicBezTo>
                  <a:pt x="3886" y="7631"/>
                  <a:pt x="5971" y="8090"/>
                  <a:pt x="8056" y="8090"/>
                </a:cubicBezTo>
                <a:cubicBezTo>
                  <a:pt x="10141" y="8090"/>
                  <a:pt x="12226" y="7631"/>
                  <a:pt x="13810" y="6714"/>
                </a:cubicBezTo>
                <a:cubicBezTo>
                  <a:pt x="15111" y="5980"/>
                  <a:pt x="15878" y="5012"/>
                  <a:pt x="16112" y="4045"/>
                </a:cubicBezTo>
                <a:cubicBezTo>
                  <a:pt x="15878" y="3078"/>
                  <a:pt x="15111" y="2144"/>
                  <a:pt x="13810" y="1376"/>
                </a:cubicBezTo>
                <a:cubicBezTo>
                  <a:pt x="12226" y="459"/>
                  <a:pt x="10141" y="0"/>
                  <a:pt x="8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p:cNvSpPr/>
          <p:nvPr/>
        </p:nvSpPr>
        <p:spPr>
          <a:xfrm>
            <a:off x="5028596" y="2596074"/>
            <a:ext cx="198527" cy="130697"/>
          </a:xfrm>
          <a:custGeom>
            <a:avLst/>
            <a:gdLst/>
            <a:ahLst/>
            <a:cxnLst/>
            <a:rect l="l" t="t" r="r" b="b"/>
            <a:pathLst>
              <a:path w="10642" h="7006" extrusionOk="0">
                <a:moveTo>
                  <a:pt x="7233" y="4068"/>
                </a:moveTo>
                <a:cubicBezTo>
                  <a:pt x="7489" y="4068"/>
                  <a:pt x="7735" y="4117"/>
                  <a:pt x="7973" y="4236"/>
                </a:cubicBezTo>
                <a:cubicBezTo>
                  <a:pt x="7907" y="4236"/>
                  <a:pt x="7840" y="4303"/>
                  <a:pt x="7773" y="4303"/>
                </a:cubicBezTo>
                <a:lnTo>
                  <a:pt x="7773" y="4337"/>
                </a:lnTo>
                <a:cubicBezTo>
                  <a:pt x="7706" y="4370"/>
                  <a:pt x="7606" y="4437"/>
                  <a:pt x="7506" y="4470"/>
                </a:cubicBezTo>
                <a:cubicBezTo>
                  <a:pt x="7152" y="4612"/>
                  <a:pt x="6779" y="4688"/>
                  <a:pt x="6412" y="4688"/>
                </a:cubicBezTo>
                <a:cubicBezTo>
                  <a:pt x="6088" y="4688"/>
                  <a:pt x="5769" y="4628"/>
                  <a:pt x="5472" y="4503"/>
                </a:cubicBezTo>
                <a:cubicBezTo>
                  <a:pt x="6124" y="4278"/>
                  <a:pt x="6701" y="4068"/>
                  <a:pt x="7233" y="4068"/>
                </a:cubicBezTo>
                <a:close/>
                <a:moveTo>
                  <a:pt x="1269" y="0"/>
                </a:moveTo>
                <a:lnTo>
                  <a:pt x="1" y="701"/>
                </a:lnTo>
                <a:lnTo>
                  <a:pt x="1" y="1668"/>
                </a:lnTo>
                <a:lnTo>
                  <a:pt x="435" y="1935"/>
                </a:lnTo>
                <a:cubicBezTo>
                  <a:pt x="301" y="2102"/>
                  <a:pt x="234" y="2268"/>
                  <a:pt x="234" y="2502"/>
                </a:cubicBezTo>
                <a:lnTo>
                  <a:pt x="234" y="3436"/>
                </a:lnTo>
                <a:cubicBezTo>
                  <a:pt x="234" y="3870"/>
                  <a:pt x="535" y="4236"/>
                  <a:pt x="1135" y="4570"/>
                </a:cubicBezTo>
                <a:cubicBezTo>
                  <a:pt x="1635" y="4870"/>
                  <a:pt x="2236" y="5070"/>
                  <a:pt x="2836" y="5070"/>
                </a:cubicBezTo>
                <a:lnTo>
                  <a:pt x="3203" y="5070"/>
                </a:lnTo>
                <a:cubicBezTo>
                  <a:pt x="3837" y="5037"/>
                  <a:pt x="4437" y="4904"/>
                  <a:pt x="5038" y="4670"/>
                </a:cubicBezTo>
                <a:lnTo>
                  <a:pt x="5405" y="4570"/>
                </a:lnTo>
                <a:lnTo>
                  <a:pt x="4337" y="5604"/>
                </a:lnTo>
                <a:lnTo>
                  <a:pt x="4337" y="6571"/>
                </a:lnTo>
                <a:cubicBezTo>
                  <a:pt x="4919" y="6795"/>
                  <a:pt x="5534" y="6905"/>
                  <a:pt x="6149" y="6905"/>
                </a:cubicBezTo>
                <a:cubicBezTo>
                  <a:pt x="6911" y="6905"/>
                  <a:pt x="7673" y="6737"/>
                  <a:pt x="8374" y="6405"/>
                </a:cubicBezTo>
                <a:lnTo>
                  <a:pt x="9408" y="7005"/>
                </a:lnTo>
                <a:lnTo>
                  <a:pt x="10642" y="6271"/>
                </a:lnTo>
                <a:lnTo>
                  <a:pt x="10642" y="5304"/>
                </a:lnTo>
                <a:lnTo>
                  <a:pt x="10242" y="5070"/>
                </a:lnTo>
                <a:cubicBezTo>
                  <a:pt x="10375" y="4870"/>
                  <a:pt x="10408" y="4637"/>
                  <a:pt x="10408" y="4403"/>
                </a:cubicBezTo>
                <a:lnTo>
                  <a:pt x="10408" y="3436"/>
                </a:lnTo>
                <a:cubicBezTo>
                  <a:pt x="10408" y="3036"/>
                  <a:pt x="10142" y="2635"/>
                  <a:pt x="9541" y="2302"/>
                </a:cubicBezTo>
                <a:cubicBezTo>
                  <a:pt x="8925" y="1973"/>
                  <a:pt x="8246" y="1809"/>
                  <a:pt x="7566" y="1809"/>
                </a:cubicBezTo>
                <a:cubicBezTo>
                  <a:pt x="7141" y="1809"/>
                  <a:pt x="6716" y="1873"/>
                  <a:pt x="6305" y="2002"/>
                </a:cubicBezTo>
                <a:cubicBezTo>
                  <a:pt x="5905" y="2102"/>
                  <a:pt x="5472" y="2268"/>
                  <a:pt x="5105" y="2368"/>
                </a:cubicBezTo>
                <a:cubicBezTo>
                  <a:pt x="4704" y="2535"/>
                  <a:pt x="4271" y="2669"/>
                  <a:pt x="3804" y="2802"/>
                </a:cubicBezTo>
                <a:cubicBezTo>
                  <a:pt x="3604" y="2835"/>
                  <a:pt x="3403" y="2869"/>
                  <a:pt x="3203" y="2869"/>
                </a:cubicBezTo>
                <a:cubicBezTo>
                  <a:pt x="3036" y="2835"/>
                  <a:pt x="2870" y="2802"/>
                  <a:pt x="2703" y="2735"/>
                </a:cubicBezTo>
                <a:lnTo>
                  <a:pt x="2736" y="2702"/>
                </a:lnTo>
                <a:lnTo>
                  <a:pt x="2870" y="2602"/>
                </a:lnTo>
                <a:cubicBezTo>
                  <a:pt x="2970" y="2535"/>
                  <a:pt x="3103" y="2502"/>
                  <a:pt x="3203" y="2435"/>
                </a:cubicBezTo>
                <a:cubicBezTo>
                  <a:pt x="3507" y="2310"/>
                  <a:pt x="3839" y="2242"/>
                  <a:pt x="4170" y="2242"/>
                </a:cubicBezTo>
                <a:cubicBezTo>
                  <a:pt x="4456" y="2242"/>
                  <a:pt x="4741" y="2293"/>
                  <a:pt x="5005" y="2402"/>
                </a:cubicBezTo>
                <a:lnTo>
                  <a:pt x="6072" y="1368"/>
                </a:lnTo>
                <a:lnTo>
                  <a:pt x="6072" y="400"/>
                </a:lnTo>
                <a:cubicBezTo>
                  <a:pt x="5536" y="209"/>
                  <a:pt x="4978" y="116"/>
                  <a:pt x="4423" y="116"/>
                </a:cubicBezTo>
                <a:cubicBezTo>
                  <a:pt x="4011" y="116"/>
                  <a:pt x="3601" y="167"/>
                  <a:pt x="3203" y="267"/>
                </a:cubicBezTo>
                <a:cubicBezTo>
                  <a:pt x="2903" y="367"/>
                  <a:pt x="2603" y="467"/>
                  <a:pt x="2303" y="601"/>
                </a:cubicBezTo>
                <a:lnTo>
                  <a:pt x="12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a:off x="5027365" y="2595440"/>
            <a:ext cx="201623" cy="111408"/>
          </a:xfrm>
          <a:custGeom>
            <a:avLst/>
            <a:gdLst/>
            <a:ahLst/>
            <a:cxnLst/>
            <a:rect l="l" t="t" r="r" b="b"/>
            <a:pathLst>
              <a:path w="10808" h="5972" extrusionOk="0">
                <a:moveTo>
                  <a:pt x="1301" y="1"/>
                </a:moveTo>
                <a:lnTo>
                  <a:pt x="34" y="735"/>
                </a:lnTo>
                <a:lnTo>
                  <a:pt x="1068" y="1335"/>
                </a:lnTo>
                <a:cubicBezTo>
                  <a:pt x="34" y="2136"/>
                  <a:pt x="0" y="2936"/>
                  <a:pt x="1201" y="3637"/>
                </a:cubicBezTo>
                <a:cubicBezTo>
                  <a:pt x="1701" y="3937"/>
                  <a:pt x="2302" y="4104"/>
                  <a:pt x="2902" y="4104"/>
                </a:cubicBezTo>
                <a:lnTo>
                  <a:pt x="3236" y="4104"/>
                </a:lnTo>
                <a:cubicBezTo>
                  <a:pt x="3870" y="4070"/>
                  <a:pt x="4503" y="3937"/>
                  <a:pt x="5104" y="3703"/>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0" y="4671"/>
                  <a:pt x="6522" y="4671"/>
                </a:cubicBezTo>
                <a:cubicBezTo>
                  <a:pt x="6163" y="4671"/>
                  <a:pt x="5804" y="4604"/>
                  <a:pt x="5471" y="4471"/>
                </a:cubicBezTo>
                <a:lnTo>
                  <a:pt x="4403" y="5571"/>
                </a:lnTo>
                <a:cubicBezTo>
                  <a:pt x="4985" y="5795"/>
                  <a:pt x="5600" y="5905"/>
                  <a:pt x="6212" y="5905"/>
                </a:cubicBezTo>
                <a:cubicBezTo>
                  <a:pt x="6970" y="5905"/>
                  <a:pt x="7724" y="5737"/>
                  <a:pt x="8406" y="5405"/>
                </a:cubicBezTo>
                <a:lnTo>
                  <a:pt x="9440" y="5972"/>
                </a:lnTo>
                <a:lnTo>
                  <a:pt x="10708" y="5271"/>
                </a:lnTo>
                <a:lnTo>
                  <a:pt x="9674" y="4671"/>
                </a:lnTo>
                <a:cubicBezTo>
                  <a:pt x="10708" y="3870"/>
                  <a:pt x="10808" y="3003"/>
                  <a:pt x="9607" y="2302"/>
                </a:cubicBezTo>
                <a:cubicBezTo>
                  <a:pt x="9005" y="1981"/>
                  <a:pt x="8343" y="1817"/>
                  <a:pt x="7678" y="1817"/>
                </a:cubicBezTo>
                <a:cubicBezTo>
                  <a:pt x="7238" y="1817"/>
                  <a:pt x="6797" y="1889"/>
                  <a:pt x="6371" y="2036"/>
                </a:cubicBezTo>
                <a:cubicBezTo>
                  <a:pt x="5938" y="2136"/>
                  <a:pt x="5538" y="2269"/>
                  <a:pt x="5171" y="2402"/>
                </a:cubicBezTo>
                <a:cubicBezTo>
                  <a:pt x="4737" y="2569"/>
                  <a:pt x="4303" y="2703"/>
                  <a:pt x="3870" y="2803"/>
                </a:cubicBezTo>
                <a:cubicBezTo>
                  <a:pt x="3670" y="2869"/>
                  <a:pt x="3469" y="2869"/>
                  <a:pt x="3269" y="2869"/>
                </a:cubicBezTo>
                <a:cubicBezTo>
                  <a:pt x="3036" y="2869"/>
                  <a:pt x="2836" y="2803"/>
                  <a:pt x="2669" y="2703"/>
                </a:cubicBezTo>
                <a:cubicBezTo>
                  <a:pt x="2235" y="2469"/>
                  <a:pt x="2202" y="2136"/>
                  <a:pt x="2769" y="1735"/>
                </a:cubicBezTo>
                <a:lnTo>
                  <a:pt x="2902" y="1669"/>
                </a:lnTo>
                <a:cubicBezTo>
                  <a:pt x="3036" y="1602"/>
                  <a:pt x="3136" y="1535"/>
                  <a:pt x="3269" y="1502"/>
                </a:cubicBezTo>
                <a:cubicBezTo>
                  <a:pt x="3573" y="1359"/>
                  <a:pt x="3896" y="1292"/>
                  <a:pt x="4223" y="1292"/>
                </a:cubicBezTo>
                <a:cubicBezTo>
                  <a:pt x="4506" y="1292"/>
                  <a:pt x="4792" y="1342"/>
                  <a:pt x="5071" y="1435"/>
                </a:cubicBezTo>
                <a:lnTo>
                  <a:pt x="6105" y="401"/>
                </a:lnTo>
                <a:cubicBezTo>
                  <a:pt x="5579" y="232"/>
                  <a:pt x="5043" y="148"/>
                  <a:pt x="4503" y="148"/>
                </a:cubicBezTo>
                <a:cubicBezTo>
                  <a:pt x="4082" y="148"/>
                  <a:pt x="3659" y="199"/>
                  <a:pt x="3236" y="301"/>
                </a:cubicBezTo>
                <a:cubicBezTo>
                  <a:pt x="2936" y="368"/>
                  <a:pt x="2635" y="468"/>
                  <a:pt x="2335" y="601"/>
                </a:cubicBezTo>
                <a:lnTo>
                  <a:pt x="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a:off x="5027980" y="2595440"/>
            <a:ext cx="42962" cy="13096"/>
          </a:xfrm>
          <a:custGeom>
            <a:avLst/>
            <a:gdLst/>
            <a:ahLst/>
            <a:cxnLst/>
            <a:rect l="l" t="t" r="r" b="b"/>
            <a:pathLst>
              <a:path w="2303" h="702" extrusionOk="0">
                <a:moveTo>
                  <a:pt x="1268" y="1"/>
                </a:moveTo>
                <a:lnTo>
                  <a:pt x="1" y="701"/>
                </a:lnTo>
                <a:lnTo>
                  <a:pt x="1268" y="134"/>
                </a:lnTo>
                <a:lnTo>
                  <a:pt x="2302" y="601"/>
                </a:lnTo>
                <a:lnTo>
                  <a:pt x="12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5085233" y="2597828"/>
            <a:ext cx="56021" cy="24401"/>
          </a:xfrm>
          <a:custGeom>
            <a:avLst/>
            <a:gdLst/>
            <a:ahLst/>
            <a:cxnLst/>
            <a:rect l="l" t="t" r="r" b="b"/>
            <a:pathLst>
              <a:path w="3003" h="1308" extrusionOk="0">
                <a:moveTo>
                  <a:pt x="1381" y="0"/>
                </a:moveTo>
                <a:cubicBezTo>
                  <a:pt x="913" y="0"/>
                  <a:pt x="446" y="68"/>
                  <a:pt x="0" y="206"/>
                </a:cubicBezTo>
                <a:cubicBezTo>
                  <a:pt x="384" y="118"/>
                  <a:pt x="781" y="75"/>
                  <a:pt x="1180" y="75"/>
                </a:cubicBezTo>
                <a:cubicBezTo>
                  <a:pt x="1681" y="75"/>
                  <a:pt x="2186" y="143"/>
                  <a:pt x="2669" y="273"/>
                </a:cubicBezTo>
                <a:lnTo>
                  <a:pt x="1935" y="1307"/>
                </a:lnTo>
                <a:lnTo>
                  <a:pt x="1935" y="1307"/>
                </a:lnTo>
                <a:lnTo>
                  <a:pt x="3003" y="273"/>
                </a:lnTo>
                <a:cubicBezTo>
                  <a:pt x="2481" y="93"/>
                  <a:pt x="1930" y="0"/>
                  <a:pt x="1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p:cNvSpPr/>
          <p:nvPr/>
        </p:nvSpPr>
        <p:spPr>
          <a:xfrm>
            <a:off x="5145600" y="2629224"/>
            <a:ext cx="83388" cy="53988"/>
          </a:xfrm>
          <a:custGeom>
            <a:avLst/>
            <a:gdLst/>
            <a:ahLst/>
            <a:cxnLst/>
            <a:rect l="l" t="t" r="r" b="b"/>
            <a:pathLst>
              <a:path w="4470" h="2894" extrusionOk="0">
                <a:moveTo>
                  <a:pt x="1252" y="1"/>
                </a:moveTo>
                <a:cubicBezTo>
                  <a:pt x="829" y="1"/>
                  <a:pt x="405" y="65"/>
                  <a:pt x="0" y="191"/>
                </a:cubicBezTo>
                <a:cubicBezTo>
                  <a:pt x="306" y="132"/>
                  <a:pt x="614" y="102"/>
                  <a:pt x="922" y="102"/>
                </a:cubicBezTo>
                <a:cubicBezTo>
                  <a:pt x="1657" y="102"/>
                  <a:pt x="2388" y="272"/>
                  <a:pt x="3069" y="625"/>
                </a:cubicBezTo>
                <a:cubicBezTo>
                  <a:pt x="4070" y="1192"/>
                  <a:pt x="4236" y="1892"/>
                  <a:pt x="3302" y="2893"/>
                </a:cubicBezTo>
                <a:cubicBezTo>
                  <a:pt x="4337" y="2093"/>
                  <a:pt x="4470" y="1225"/>
                  <a:pt x="3236" y="525"/>
                </a:cubicBezTo>
                <a:cubicBezTo>
                  <a:pt x="2635" y="173"/>
                  <a:pt x="1944" y="1"/>
                  <a:pt x="1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p:cNvSpPr/>
          <p:nvPr/>
        </p:nvSpPr>
        <p:spPr>
          <a:xfrm>
            <a:off x="5203468" y="2683193"/>
            <a:ext cx="23655" cy="24904"/>
          </a:xfrm>
          <a:custGeom>
            <a:avLst/>
            <a:gdLst/>
            <a:ahLst/>
            <a:cxnLst/>
            <a:rect l="l" t="t" r="r" b="b"/>
            <a:pathLst>
              <a:path w="1268" h="1335" extrusionOk="0">
                <a:moveTo>
                  <a:pt x="234" y="0"/>
                </a:moveTo>
                <a:lnTo>
                  <a:pt x="1001" y="634"/>
                </a:lnTo>
                <a:lnTo>
                  <a:pt x="0" y="1334"/>
                </a:lnTo>
                <a:lnTo>
                  <a:pt x="0" y="1334"/>
                </a:lnTo>
                <a:lnTo>
                  <a:pt x="1268" y="601"/>
                </a:lnTo>
                <a:lnTo>
                  <a:pt x="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a:off x="5109503" y="2679444"/>
            <a:ext cx="59136" cy="20558"/>
          </a:xfrm>
          <a:custGeom>
            <a:avLst/>
            <a:gdLst/>
            <a:ahLst/>
            <a:cxnLst/>
            <a:rect l="l" t="t" r="r" b="b"/>
            <a:pathLst>
              <a:path w="3170" h="1102" extrusionOk="0">
                <a:moveTo>
                  <a:pt x="1101" y="1"/>
                </a:moveTo>
                <a:lnTo>
                  <a:pt x="0" y="1102"/>
                </a:lnTo>
                <a:lnTo>
                  <a:pt x="1168" y="168"/>
                </a:lnTo>
                <a:cubicBezTo>
                  <a:pt x="1424" y="245"/>
                  <a:pt x="1685" y="282"/>
                  <a:pt x="1946" y="282"/>
                </a:cubicBezTo>
                <a:cubicBezTo>
                  <a:pt x="2363" y="282"/>
                  <a:pt x="2779" y="186"/>
                  <a:pt x="3169" y="1"/>
                </a:cubicBezTo>
                <a:lnTo>
                  <a:pt x="3169" y="1"/>
                </a:lnTo>
                <a:cubicBezTo>
                  <a:pt x="2836" y="134"/>
                  <a:pt x="2477" y="201"/>
                  <a:pt x="2123" y="201"/>
                </a:cubicBezTo>
                <a:cubicBezTo>
                  <a:pt x="1768" y="201"/>
                  <a:pt x="1418" y="134"/>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p:cNvSpPr/>
          <p:nvPr/>
        </p:nvSpPr>
        <p:spPr>
          <a:xfrm>
            <a:off x="5064693" y="2627807"/>
            <a:ext cx="34866" cy="22106"/>
          </a:xfrm>
          <a:custGeom>
            <a:avLst/>
            <a:gdLst/>
            <a:ahLst/>
            <a:cxnLst/>
            <a:rect l="l" t="t" r="r" b="b"/>
            <a:pathLst>
              <a:path w="1869" h="1185" extrusionOk="0">
                <a:moveTo>
                  <a:pt x="768" y="0"/>
                </a:moveTo>
                <a:cubicBezTo>
                  <a:pt x="234" y="301"/>
                  <a:pt x="1" y="601"/>
                  <a:pt x="368" y="934"/>
                </a:cubicBezTo>
                <a:cubicBezTo>
                  <a:pt x="630" y="1096"/>
                  <a:pt x="942" y="1184"/>
                  <a:pt x="1258" y="1184"/>
                </a:cubicBezTo>
                <a:cubicBezTo>
                  <a:pt x="1464" y="1184"/>
                  <a:pt x="1671" y="1147"/>
                  <a:pt x="1869" y="1068"/>
                </a:cubicBezTo>
                <a:lnTo>
                  <a:pt x="1869" y="1068"/>
                </a:lnTo>
                <a:cubicBezTo>
                  <a:pt x="1669" y="1101"/>
                  <a:pt x="1468" y="1134"/>
                  <a:pt x="1268" y="1134"/>
                </a:cubicBezTo>
                <a:cubicBezTo>
                  <a:pt x="1035" y="1101"/>
                  <a:pt x="835" y="1068"/>
                  <a:pt x="668" y="934"/>
                </a:cubicBezTo>
                <a:cubicBezTo>
                  <a:pt x="268" y="734"/>
                  <a:pt x="201" y="367"/>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a:off x="5027495" y="2620345"/>
            <a:ext cx="54025" cy="51656"/>
          </a:xfrm>
          <a:custGeom>
            <a:avLst/>
            <a:gdLst/>
            <a:ahLst/>
            <a:cxnLst/>
            <a:rect l="l" t="t" r="r" b="b"/>
            <a:pathLst>
              <a:path w="2896" h="2769" extrusionOk="0">
                <a:moveTo>
                  <a:pt x="1061" y="0"/>
                </a:moveTo>
                <a:cubicBezTo>
                  <a:pt x="1056" y="3"/>
                  <a:pt x="1050" y="8"/>
                  <a:pt x="1043" y="13"/>
                </a:cubicBezTo>
                <a:lnTo>
                  <a:pt x="1043" y="13"/>
                </a:lnTo>
                <a:cubicBezTo>
                  <a:pt x="1049" y="9"/>
                  <a:pt x="1055" y="4"/>
                  <a:pt x="1061" y="0"/>
                </a:cubicBezTo>
                <a:close/>
                <a:moveTo>
                  <a:pt x="1043" y="13"/>
                </a:moveTo>
                <a:cubicBezTo>
                  <a:pt x="26" y="777"/>
                  <a:pt x="0" y="1605"/>
                  <a:pt x="1161" y="2268"/>
                </a:cubicBezTo>
                <a:cubicBezTo>
                  <a:pt x="1694" y="2569"/>
                  <a:pt x="2295" y="2769"/>
                  <a:pt x="2895" y="2769"/>
                </a:cubicBezTo>
                <a:cubicBezTo>
                  <a:pt x="1995" y="2669"/>
                  <a:pt x="894" y="2168"/>
                  <a:pt x="560" y="1468"/>
                </a:cubicBezTo>
                <a:cubicBezTo>
                  <a:pt x="242" y="800"/>
                  <a:pt x="894" y="132"/>
                  <a:pt x="1043" y="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a:off x="5349705" y="3200142"/>
            <a:ext cx="458018" cy="264808"/>
          </a:xfrm>
          <a:custGeom>
            <a:avLst/>
            <a:gdLst/>
            <a:ahLst/>
            <a:cxnLst/>
            <a:rect l="l" t="t" r="r" b="b"/>
            <a:pathLst>
              <a:path w="24552" h="14195" extrusionOk="0">
                <a:moveTo>
                  <a:pt x="12292" y="1"/>
                </a:moveTo>
                <a:cubicBezTo>
                  <a:pt x="9148" y="1"/>
                  <a:pt x="6005" y="693"/>
                  <a:pt x="3603" y="2077"/>
                </a:cubicBezTo>
                <a:cubicBezTo>
                  <a:pt x="2435" y="2711"/>
                  <a:pt x="1401" y="3645"/>
                  <a:pt x="701" y="4812"/>
                </a:cubicBezTo>
                <a:lnTo>
                  <a:pt x="0" y="4812"/>
                </a:lnTo>
                <a:lnTo>
                  <a:pt x="0" y="7314"/>
                </a:lnTo>
                <a:cubicBezTo>
                  <a:pt x="67" y="9049"/>
                  <a:pt x="1268" y="10783"/>
                  <a:pt x="3603" y="12118"/>
                </a:cubicBezTo>
                <a:cubicBezTo>
                  <a:pt x="5988" y="13502"/>
                  <a:pt x="9132" y="14194"/>
                  <a:pt x="12280" y="14194"/>
                </a:cubicBezTo>
                <a:cubicBezTo>
                  <a:pt x="15428" y="14194"/>
                  <a:pt x="18580" y="13502"/>
                  <a:pt x="20982" y="12118"/>
                </a:cubicBezTo>
                <a:cubicBezTo>
                  <a:pt x="23284" y="10783"/>
                  <a:pt x="24484" y="9049"/>
                  <a:pt x="24551" y="7314"/>
                </a:cubicBezTo>
                <a:lnTo>
                  <a:pt x="24551" y="4812"/>
                </a:lnTo>
                <a:lnTo>
                  <a:pt x="23917" y="4812"/>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5327300" y="3157198"/>
            <a:ext cx="500943" cy="264938"/>
          </a:xfrm>
          <a:custGeom>
            <a:avLst/>
            <a:gdLst/>
            <a:ahLst/>
            <a:cxnLst/>
            <a:rect l="l" t="t" r="r" b="b"/>
            <a:pathLst>
              <a:path w="26853" h="14202" extrusionOk="0">
                <a:moveTo>
                  <a:pt x="13493" y="1"/>
                </a:moveTo>
                <a:cubicBezTo>
                  <a:pt x="10349" y="1"/>
                  <a:pt x="7206" y="693"/>
                  <a:pt x="4804" y="2077"/>
                </a:cubicBezTo>
                <a:cubicBezTo>
                  <a:pt x="0" y="4846"/>
                  <a:pt x="0" y="9349"/>
                  <a:pt x="4804" y="12118"/>
                </a:cubicBezTo>
                <a:cubicBezTo>
                  <a:pt x="7201" y="13507"/>
                  <a:pt x="10336" y="14201"/>
                  <a:pt x="13472" y="14201"/>
                </a:cubicBezTo>
                <a:cubicBezTo>
                  <a:pt x="15835" y="14201"/>
                  <a:pt x="18199" y="13807"/>
                  <a:pt x="20248" y="13019"/>
                </a:cubicBezTo>
                <a:lnTo>
                  <a:pt x="20448" y="12952"/>
                </a:lnTo>
                <a:cubicBezTo>
                  <a:pt x="21049" y="12718"/>
                  <a:pt x="21616" y="12452"/>
                  <a:pt x="22183" y="12118"/>
                </a:cubicBezTo>
                <a:cubicBezTo>
                  <a:pt x="26186" y="9816"/>
                  <a:pt x="26853" y="6314"/>
                  <a:pt x="24151" y="3578"/>
                </a:cubicBezTo>
                <a:cubicBezTo>
                  <a:pt x="23584" y="3011"/>
                  <a:pt x="22917" y="2478"/>
                  <a:pt x="22183" y="2077"/>
                </a:cubicBezTo>
                <a:cubicBezTo>
                  <a:pt x="19781" y="693"/>
                  <a:pt x="16637" y="1"/>
                  <a:pt x="13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5576829" y="3197195"/>
            <a:ext cx="222797" cy="133178"/>
          </a:xfrm>
          <a:custGeom>
            <a:avLst/>
            <a:gdLst/>
            <a:ahLst/>
            <a:cxnLst/>
            <a:rect l="l" t="t" r="r" b="b"/>
            <a:pathLst>
              <a:path w="11943" h="7139" extrusionOk="0">
                <a:moveTo>
                  <a:pt x="7673" y="0"/>
                </a:moveTo>
                <a:cubicBezTo>
                  <a:pt x="8140" y="801"/>
                  <a:pt x="7973" y="1635"/>
                  <a:pt x="5271" y="1801"/>
                </a:cubicBezTo>
                <a:cubicBezTo>
                  <a:pt x="1" y="2102"/>
                  <a:pt x="6672" y="7139"/>
                  <a:pt x="6672" y="7139"/>
                </a:cubicBezTo>
                <a:cubicBezTo>
                  <a:pt x="6672" y="7139"/>
                  <a:pt x="8336" y="6323"/>
                  <a:pt x="9656" y="6323"/>
                </a:cubicBezTo>
                <a:cubicBezTo>
                  <a:pt x="10224" y="6323"/>
                  <a:pt x="10728" y="6474"/>
                  <a:pt x="11008" y="6905"/>
                </a:cubicBezTo>
                <a:cubicBezTo>
                  <a:pt x="11942" y="5204"/>
                  <a:pt x="11642" y="3336"/>
                  <a:pt x="10108" y="1768"/>
                </a:cubicBezTo>
                <a:cubicBezTo>
                  <a:pt x="9808" y="1468"/>
                  <a:pt x="9507" y="1168"/>
                  <a:pt x="9140" y="934"/>
                </a:cubicBezTo>
                <a:cubicBezTo>
                  <a:pt x="8840" y="701"/>
                  <a:pt x="8540" y="500"/>
                  <a:pt x="8240" y="334"/>
                </a:cubicBezTo>
                <a:cubicBezTo>
                  <a:pt x="8040" y="200"/>
                  <a:pt x="7873" y="100"/>
                  <a:pt x="76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5729296" y="3238702"/>
            <a:ext cx="65348" cy="61897"/>
          </a:xfrm>
          <a:custGeom>
            <a:avLst/>
            <a:gdLst/>
            <a:ahLst/>
            <a:cxnLst/>
            <a:rect l="l" t="t" r="r" b="b"/>
            <a:pathLst>
              <a:path w="3503" h="3318" extrusionOk="0">
                <a:moveTo>
                  <a:pt x="1356" y="0"/>
                </a:moveTo>
                <a:cubicBezTo>
                  <a:pt x="1304" y="0"/>
                  <a:pt x="1252" y="3"/>
                  <a:pt x="1201" y="10"/>
                </a:cubicBezTo>
                <a:cubicBezTo>
                  <a:pt x="400" y="77"/>
                  <a:pt x="0" y="911"/>
                  <a:pt x="300" y="1811"/>
                </a:cubicBezTo>
                <a:cubicBezTo>
                  <a:pt x="618" y="2700"/>
                  <a:pt x="1419" y="3317"/>
                  <a:pt x="2185" y="3317"/>
                </a:cubicBezTo>
                <a:cubicBezTo>
                  <a:pt x="2224" y="3317"/>
                  <a:pt x="2263" y="3316"/>
                  <a:pt x="2302" y="3312"/>
                </a:cubicBezTo>
                <a:cubicBezTo>
                  <a:pt x="3102" y="3212"/>
                  <a:pt x="3503" y="2412"/>
                  <a:pt x="3169" y="1511"/>
                </a:cubicBezTo>
                <a:cubicBezTo>
                  <a:pt x="2889" y="639"/>
                  <a:pt x="2086" y="0"/>
                  <a:pt x="13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5404457" y="3197847"/>
            <a:ext cx="349128" cy="183248"/>
          </a:xfrm>
          <a:custGeom>
            <a:avLst/>
            <a:gdLst/>
            <a:ahLst/>
            <a:cxnLst/>
            <a:rect l="l" t="t" r="r" b="b"/>
            <a:pathLst>
              <a:path w="18715" h="9823" extrusionOk="0">
                <a:moveTo>
                  <a:pt x="9347" y="0"/>
                </a:moveTo>
                <a:cubicBezTo>
                  <a:pt x="7167" y="0"/>
                  <a:pt x="4989" y="476"/>
                  <a:pt x="3336" y="1433"/>
                </a:cubicBezTo>
                <a:cubicBezTo>
                  <a:pt x="134" y="3268"/>
                  <a:pt x="1" y="6203"/>
                  <a:pt x="2936" y="8138"/>
                </a:cubicBezTo>
                <a:cubicBezTo>
                  <a:pt x="3070" y="8238"/>
                  <a:pt x="3203" y="8304"/>
                  <a:pt x="3336" y="8371"/>
                </a:cubicBezTo>
                <a:cubicBezTo>
                  <a:pt x="5004" y="9339"/>
                  <a:pt x="7181" y="9822"/>
                  <a:pt x="9357" y="9822"/>
                </a:cubicBezTo>
                <a:cubicBezTo>
                  <a:pt x="11534" y="9822"/>
                  <a:pt x="13710" y="9339"/>
                  <a:pt x="15378" y="8371"/>
                </a:cubicBezTo>
                <a:cubicBezTo>
                  <a:pt x="18681" y="6470"/>
                  <a:pt x="18714" y="3368"/>
                  <a:pt x="15378" y="1433"/>
                </a:cubicBezTo>
                <a:cubicBezTo>
                  <a:pt x="15245" y="1366"/>
                  <a:pt x="15078" y="1266"/>
                  <a:pt x="14945" y="1199"/>
                </a:cubicBezTo>
                <a:cubicBezTo>
                  <a:pt x="13348" y="401"/>
                  <a:pt x="11347" y="0"/>
                  <a:pt x="9347"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5404457" y="3197847"/>
            <a:ext cx="349128" cy="183248"/>
          </a:xfrm>
          <a:custGeom>
            <a:avLst/>
            <a:gdLst/>
            <a:ahLst/>
            <a:cxnLst/>
            <a:rect l="l" t="t" r="r" b="b"/>
            <a:pathLst>
              <a:path w="18715" h="9823" extrusionOk="0">
                <a:moveTo>
                  <a:pt x="9347" y="0"/>
                </a:moveTo>
                <a:cubicBezTo>
                  <a:pt x="7167" y="0"/>
                  <a:pt x="4989" y="476"/>
                  <a:pt x="3336" y="1433"/>
                </a:cubicBezTo>
                <a:cubicBezTo>
                  <a:pt x="134" y="3268"/>
                  <a:pt x="1" y="6203"/>
                  <a:pt x="2936" y="8138"/>
                </a:cubicBezTo>
                <a:cubicBezTo>
                  <a:pt x="3070" y="8238"/>
                  <a:pt x="3203" y="8304"/>
                  <a:pt x="3336" y="8371"/>
                </a:cubicBezTo>
                <a:cubicBezTo>
                  <a:pt x="5004" y="9339"/>
                  <a:pt x="7181" y="9822"/>
                  <a:pt x="9357" y="9822"/>
                </a:cubicBezTo>
                <a:cubicBezTo>
                  <a:pt x="11534" y="9822"/>
                  <a:pt x="13710" y="9339"/>
                  <a:pt x="15378" y="8371"/>
                </a:cubicBezTo>
                <a:cubicBezTo>
                  <a:pt x="18681" y="6470"/>
                  <a:pt x="18714" y="3368"/>
                  <a:pt x="15378" y="1433"/>
                </a:cubicBezTo>
                <a:cubicBezTo>
                  <a:pt x="15245" y="1366"/>
                  <a:pt x="15078" y="1266"/>
                  <a:pt x="14945" y="1199"/>
                </a:cubicBezTo>
                <a:cubicBezTo>
                  <a:pt x="13348" y="401"/>
                  <a:pt x="11347" y="0"/>
                  <a:pt x="9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5412553" y="3202008"/>
            <a:ext cx="332936" cy="175189"/>
          </a:xfrm>
          <a:custGeom>
            <a:avLst/>
            <a:gdLst/>
            <a:ahLst/>
            <a:cxnLst/>
            <a:rect l="l" t="t" r="r" b="b"/>
            <a:pathLst>
              <a:path w="17847" h="9391" extrusionOk="0">
                <a:moveTo>
                  <a:pt x="8923" y="1"/>
                </a:moveTo>
                <a:cubicBezTo>
                  <a:pt x="6839" y="1"/>
                  <a:pt x="4754" y="459"/>
                  <a:pt x="3169" y="1377"/>
                </a:cubicBezTo>
                <a:cubicBezTo>
                  <a:pt x="0" y="3211"/>
                  <a:pt x="0" y="6180"/>
                  <a:pt x="3169" y="8015"/>
                </a:cubicBezTo>
                <a:cubicBezTo>
                  <a:pt x="4754" y="8932"/>
                  <a:pt x="6839"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5412553" y="3202008"/>
            <a:ext cx="332936" cy="175189"/>
          </a:xfrm>
          <a:custGeom>
            <a:avLst/>
            <a:gdLst/>
            <a:ahLst/>
            <a:cxnLst/>
            <a:rect l="l" t="t" r="r" b="b"/>
            <a:pathLst>
              <a:path w="17847" h="9391" extrusionOk="0">
                <a:moveTo>
                  <a:pt x="8923" y="1"/>
                </a:moveTo>
                <a:cubicBezTo>
                  <a:pt x="6839" y="1"/>
                  <a:pt x="4754" y="459"/>
                  <a:pt x="3169" y="1377"/>
                </a:cubicBezTo>
                <a:cubicBezTo>
                  <a:pt x="0" y="3211"/>
                  <a:pt x="0" y="6180"/>
                  <a:pt x="3169" y="8015"/>
                </a:cubicBezTo>
                <a:cubicBezTo>
                  <a:pt x="4754" y="8932"/>
                  <a:pt x="6839"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5428727" y="3226278"/>
            <a:ext cx="300588" cy="150919"/>
          </a:xfrm>
          <a:custGeom>
            <a:avLst/>
            <a:gdLst/>
            <a:ahLst/>
            <a:cxnLst/>
            <a:rect l="l" t="t" r="r" b="b"/>
            <a:pathLst>
              <a:path w="16113" h="8090" extrusionOk="0">
                <a:moveTo>
                  <a:pt x="8056" y="1"/>
                </a:moveTo>
                <a:cubicBezTo>
                  <a:pt x="5972" y="1"/>
                  <a:pt x="3887" y="459"/>
                  <a:pt x="2302" y="1377"/>
                </a:cubicBezTo>
                <a:cubicBezTo>
                  <a:pt x="1001" y="2110"/>
                  <a:pt x="234" y="3078"/>
                  <a:pt x="1" y="4045"/>
                </a:cubicBezTo>
                <a:cubicBezTo>
                  <a:pt x="201" y="5013"/>
                  <a:pt x="1001" y="5947"/>
                  <a:pt x="2302" y="6714"/>
                </a:cubicBezTo>
                <a:cubicBezTo>
                  <a:pt x="3887" y="7631"/>
                  <a:pt x="5972" y="8090"/>
                  <a:pt x="8056" y="8090"/>
                </a:cubicBezTo>
                <a:cubicBezTo>
                  <a:pt x="10141" y="8090"/>
                  <a:pt x="12226" y="7631"/>
                  <a:pt x="13810" y="6714"/>
                </a:cubicBezTo>
                <a:cubicBezTo>
                  <a:pt x="15111" y="5947"/>
                  <a:pt x="15879" y="5013"/>
                  <a:pt x="16112" y="4045"/>
                </a:cubicBezTo>
                <a:cubicBezTo>
                  <a:pt x="15879" y="3078"/>
                  <a:pt x="15111" y="2110"/>
                  <a:pt x="13810" y="1377"/>
                </a:cubicBezTo>
                <a:cubicBezTo>
                  <a:pt x="12226" y="459"/>
                  <a:pt x="10141" y="1"/>
                  <a:pt x="805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5428727" y="3226278"/>
            <a:ext cx="300588" cy="150919"/>
          </a:xfrm>
          <a:custGeom>
            <a:avLst/>
            <a:gdLst/>
            <a:ahLst/>
            <a:cxnLst/>
            <a:rect l="l" t="t" r="r" b="b"/>
            <a:pathLst>
              <a:path w="16113" h="8090" extrusionOk="0">
                <a:moveTo>
                  <a:pt x="8056" y="1"/>
                </a:moveTo>
                <a:cubicBezTo>
                  <a:pt x="5972" y="1"/>
                  <a:pt x="3887" y="459"/>
                  <a:pt x="2302" y="1377"/>
                </a:cubicBezTo>
                <a:cubicBezTo>
                  <a:pt x="1001" y="2110"/>
                  <a:pt x="234" y="3078"/>
                  <a:pt x="1" y="4045"/>
                </a:cubicBezTo>
                <a:cubicBezTo>
                  <a:pt x="201" y="5013"/>
                  <a:pt x="1001" y="5947"/>
                  <a:pt x="2302" y="6714"/>
                </a:cubicBezTo>
                <a:cubicBezTo>
                  <a:pt x="3887" y="7631"/>
                  <a:pt x="5972" y="8090"/>
                  <a:pt x="8056" y="8090"/>
                </a:cubicBezTo>
                <a:cubicBezTo>
                  <a:pt x="10141" y="8090"/>
                  <a:pt x="12226" y="7631"/>
                  <a:pt x="13810" y="6714"/>
                </a:cubicBezTo>
                <a:cubicBezTo>
                  <a:pt x="15111" y="5947"/>
                  <a:pt x="15879" y="5013"/>
                  <a:pt x="16112" y="4045"/>
                </a:cubicBezTo>
                <a:cubicBezTo>
                  <a:pt x="15879" y="3078"/>
                  <a:pt x="15111" y="2110"/>
                  <a:pt x="13810" y="1377"/>
                </a:cubicBezTo>
                <a:cubicBezTo>
                  <a:pt x="12226" y="459"/>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a:off x="5480383" y="3233908"/>
            <a:ext cx="198527" cy="130063"/>
          </a:xfrm>
          <a:custGeom>
            <a:avLst/>
            <a:gdLst/>
            <a:ahLst/>
            <a:cxnLst/>
            <a:rect l="l" t="t" r="r" b="b"/>
            <a:pathLst>
              <a:path w="10642" h="6972" extrusionOk="0">
                <a:moveTo>
                  <a:pt x="7194" y="4046"/>
                </a:moveTo>
                <a:cubicBezTo>
                  <a:pt x="7456" y="4046"/>
                  <a:pt x="7703" y="4102"/>
                  <a:pt x="7939" y="4237"/>
                </a:cubicBezTo>
                <a:lnTo>
                  <a:pt x="7772" y="4337"/>
                </a:lnTo>
                <a:cubicBezTo>
                  <a:pt x="7672" y="4370"/>
                  <a:pt x="7606" y="4437"/>
                  <a:pt x="7506" y="4470"/>
                </a:cubicBezTo>
                <a:cubicBezTo>
                  <a:pt x="7161" y="4608"/>
                  <a:pt x="6798" y="4675"/>
                  <a:pt x="6441" y="4675"/>
                </a:cubicBezTo>
                <a:cubicBezTo>
                  <a:pt x="6107" y="4675"/>
                  <a:pt x="5777" y="4616"/>
                  <a:pt x="5471" y="4503"/>
                </a:cubicBezTo>
                <a:cubicBezTo>
                  <a:pt x="6112" y="4260"/>
                  <a:pt x="6680" y="4046"/>
                  <a:pt x="7194" y="4046"/>
                </a:cubicBezTo>
                <a:close/>
                <a:moveTo>
                  <a:pt x="1268" y="0"/>
                </a:moveTo>
                <a:lnTo>
                  <a:pt x="0" y="734"/>
                </a:lnTo>
                <a:lnTo>
                  <a:pt x="0" y="1668"/>
                </a:lnTo>
                <a:lnTo>
                  <a:pt x="434" y="1935"/>
                </a:lnTo>
                <a:cubicBezTo>
                  <a:pt x="300" y="2102"/>
                  <a:pt x="234" y="2302"/>
                  <a:pt x="234" y="2502"/>
                </a:cubicBezTo>
                <a:lnTo>
                  <a:pt x="234" y="3469"/>
                </a:lnTo>
                <a:cubicBezTo>
                  <a:pt x="234" y="3870"/>
                  <a:pt x="534" y="4237"/>
                  <a:pt x="1134" y="4604"/>
                </a:cubicBezTo>
                <a:cubicBezTo>
                  <a:pt x="1635" y="4904"/>
                  <a:pt x="2235" y="5071"/>
                  <a:pt x="2836" y="5071"/>
                </a:cubicBezTo>
                <a:lnTo>
                  <a:pt x="3203" y="5071"/>
                </a:lnTo>
                <a:cubicBezTo>
                  <a:pt x="3803" y="5037"/>
                  <a:pt x="4437" y="4870"/>
                  <a:pt x="5037" y="4670"/>
                </a:cubicBezTo>
                <a:lnTo>
                  <a:pt x="5404" y="4537"/>
                </a:lnTo>
                <a:lnTo>
                  <a:pt x="4337" y="5604"/>
                </a:lnTo>
                <a:lnTo>
                  <a:pt x="4337" y="6572"/>
                </a:lnTo>
                <a:cubicBezTo>
                  <a:pt x="4906" y="6776"/>
                  <a:pt x="5507" y="6878"/>
                  <a:pt x="6109" y="6878"/>
                </a:cubicBezTo>
                <a:cubicBezTo>
                  <a:pt x="6884" y="6878"/>
                  <a:pt x="7660" y="6709"/>
                  <a:pt x="8373" y="6371"/>
                </a:cubicBezTo>
                <a:lnTo>
                  <a:pt x="9407" y="6972"/>
                </a:lnTo>
                <a:lnTo>
                  <a:pt x="10641" y="6271"/>
                </a:lnTo>
                <a:lnTo>
                  <a:pt x="10641" y="5304"/>
                </a:lnTo>
                <a:lnTo>
                  <a:pt x="10241" y="5037"/>
                </a:lnTo>
                <a:cubicBezTo>
                  <a:pt x="10341" y="4870"/>
                  <a:pt x="10408" y="4637"/>
                  <a:pt x="10408" y="4403"/>
                </a:cubicBezTo>
                <a:lnTo>
                  <a:pt x="10408" y="3436"/>
                </a:lnTo>
                <a:cubicBezTo>
                  <a:pt x="10408" y="3002"/>
                  <a:pt x="10141" y="2635"/>
                  <a:pt x="9540" y="2302"/>
                </a:cubicBezTo>
                <a:cubicBezTo>
                  <a:pt x="8925" y="1973"/>
                  <a:pt x="8246" y="1809"/>
                  <a:pt x="7566" y="1809"/>
                </a:cubicBezTo>
                <a:cubicBezTo>
                  <a:pt x="7141" y="1809"/>
                  <a:pt x="6715" y="1873"/>
                  <a:pt x="6305" y="2002"/>
                </a:cubicBezTo>
                <a:cubicBezTo>
                  <a:pt x="5904" y="2135"/>
                  <a:pt x="5471" y="2269"/>
                  <a:pt x="5104" y="2402"/>
                </a:cubicBezTo>
                <a:cubicBezTo>
                  <a:pt x="4670" y="2535"/>
                  <a:pt x="4237" y="2702"/>
                  <a:pt x="3803" y="2802"/>
                </a:cubicBezTo>
                <a:cubicBezTo>
                  <a:pt x="3603" y="2836"/>
                  <a:pt x="3403" y="2869"/>
                  <a:pt x="3203" y="2869"/>
                </a:cubicBezTo>
                <a:cubicBezTo>
                  <a:pt x="3036" y="2836"/>
                  <a:pt x="2869" y="2802"/>
                  <a:pt x="2702" y="2736"/>
                </a:cubicBezTo>
                <a:lnTo>
                  <a:pt x="2736" y="2702"/>
                </a:lnTo>
                <a:cubicBezTo>
                  <a:pt x="2769" y="2669"/>
                  <a:pt x="2802" y="2635"/>
                  <a:pt x="2869" y="2635"/>
                </a:cubicBezTo>
                <a:cubicBezTo>
                  <a:pt x="2969" y="2569"/>
                  <a:pt x="3069" y="2502"/>
                  <a:pt x="3203" y="2435"/>
                </a:cubicBezTo>
                <a:cubicBezTo>
                  <a:pt x="3506" y="2310"/>
                  <a:pt x="3839" y="2243"/>
                  <a:pt x="4169" y="2243"/>
                </a:cubicBezTo>
                <a:cubicBezTo>
                  <a:pt x="4455" y="2243"/>
                  <a:pt x="4740" y="2293"/>
                  <a:pt x="5004" y="2402"/>
                </a:cubicBezTo>
                <a:lnTo>
                  <a:pt x="6071" y="1368"/>
                </a:lnTo>
                <a:lnTo>
                  <a:pt x="6071" y="401"/>
                </a:lnTo>
                <a:cubicBezTo>
                  <a:pt x="5552" y="215"/>
                  <a:pt x="5013" y="123"/>
                  <a:pt x="4476" y="123"/>
                </a:cubicBezTo>
                <a:cubicBezTo>
                  <a:pt x="4046" y="123"/>
                  <a:pt x="3618" y="182"/>
                  <a:pt x="3203" y="300"/>
                </a:cubicBezTo>
                <a:cubicBezTo>
                  <a:pt x="2902" y="367"/>
                  <a:pt x="2602" y="467"/>
                  <a:pt x="2302" y="601"/>
                </a:cubicBezTo>
                <a:lnTo>
                  <a:pt x="1268"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5479133" y="3233273"/>
            <a:ext cx="201642" cy="112042"/>
          </a:xfrm>
          <a:custGeom>
            <a:avLst/>
            <a:gdLst/>
            <a:ahLst/>
            <a:cxnLst/>
            <a:rect l="l" t="t" r="r" b="b"/>
            <a:pathLst>
              <a:path w="10809" h="6006" extrusionOk="0">
                <a:moveTo>
                  <a:pt x="1301" y="1"/>
                </a:moveTo>
                <a:lnTo>
                  <a:pt x="34" y="735"/>
                </a:lnTo>
                <a:lnTo>
                  <a:pt x="1068" y="1335"/>
                </a:lnTo>
                <a:cubicBezTo>
                  <a:pt x="34" y="2102"/>
                  <a:pt x="1" y="2936"/>
                  <a:pt x="1201" y="3603"/>
                </a:cubicBezTo>
                <a:cubicBezTo>
                  <a:pt x="1702" y="3937"/>
                  <a:pt x="2302" y="4104"/>
                  <a:pt x="2903" y="4104"/>
                </a:cubicBezTo>
                <a:lnTo>
                  <a:pt x="3236" y="4104"/>
                </a:lnTo>
                <a:cubicBezTo>
                  <a:pt x="3870" y="4070"/>
                  <a:pt x="4504" y="3937"/>
                  <a:pt x="5104" y="3704"/>
                </a:cubicBezTo>
                <a:cubicBezTo>
                  <a:pt x="5924" y="3422"/>
                  <a:pt x="6662" y="3108"/>
                  <a:pt x="7307" y="3108"/>
                </a:cubicBezTo>
                <a:cubicBezTo>
                  <a:pt x="7579" y="3108"/>
                  <a:pt x="7835" y="3164"/>
                  <a:pt x="8073" y="3303"/>
                </a:cubicBezTo>
                <a:cubicBezTo>
                  <a:pt x="8607" y="3603"/>
                  <a:pt x="8440" y="4004"/>
                  <a:pt x="7873" y="4337"/>
                </a:cubicBezTo>
                <a:cubicBezTo>
                  <a:pt x="7773" y="4404"/>
                  <a:pt x="7673" y="4437"/>
                  <a:pt x="7573" y="4504"/>
                </a:cubicBezTo>
                <a:cubicBezTo>
                  <a:pt x="7239" y="4638"/>
                  <a:pt x="6880" y="4704"/>
                  <a:pt x="6522" y="4704"/>
                </a:cubicBezTo>
                <a:cubicBezTo>
                  <a:pt x="6163" y="4704"/>
                  <a:pt x="5805" y="4638"/>
                  <a:pt x="5471" y="4504"/>
                </a:cubicBezTo>
                <a:lnTo>
                  <a:pt x="4404" y="5605"/>
                </a:lnTo>
                <a:cubicBezTo>
                  <a:pt x="4973" y="5809"/>
                  <a:pt x="5568" y="5911"/>
                  <a:pt x="6163" y="5911"/>
                </a:cubicBezTo>
                <a:cubicBezTo>
                  <a:pt x="6928" y="5911"/>
                  <a:pt x="7694" y="5742"/>
                  <a:pt x="8407" y="5405"/>
                </a:cubicBezTo>
                <a:lnTo>
                  <a:pt x="9441" y="6005"/>
                </a:lnTo>
                <a:lnTo>
                  <a:pt x="10708" y="5305"/>
                </a:lnTo>
                <a:lnTo>
                  <a:pt x="9674" y="4704"/>
                </a:lnTo>
                <a:cubicBezTo>
                  <a:pt x="10708" y="3904"/>
                  <a:pt x="10808" y="3036"/>
                  <a:pt x="9607" y="2303"/>
                </a:cubicBezTo>
                <a:cubicBezTo>
                  <a:pt x="8992" y="1974"/>
                  <a:pt x="8313" y="1810"/>
                  <a:pt x="7633" y="1810"/>
                </a:cubicBezTo>
                <a:cubicBezTo>
                  <a:pt x="7208" y="1810"/>
                  <a:pt x="6782" y="1874"/>
                  <a:pt x="6372" y="2002"/>
                </a:cubicBezTo>
                <a:cubicBezTo>
                  <a:pt x="5938" y="2136"/>
                  <a:pt x="5538" y="2269"/>
                  <a:pt x="5138" y="2403"/>
                </a:cubicBezTo>
                <a:cubicBezTo>
                  <a:pt x="4737" y="2536"/>
                  <a:pt x="4304" y="2703"/>
                  <a:pt x="3870" y="2803"/>
                </a:cubicBezTo>
                <a:cubicBezTo>
                  <a:pt x="3670" y="2870"/>
                  <a:pt x="3436" y="2870"/>
                  <a:pt x="3236" y="2870"/>
                </a:cubicBezTo>
                <a:cubicBezTo>
                  <a:pt x="3036" y="2870"/>
                  <a:pt x="2836" y="2803"/>
                  <a:pt x="2669" y="2669"/>
                </a:cubicBezTo>
                <a:cubicBezTo>
                  <a:pt x="2235" y="2469"/>
                  <a:pt x="2202" y="2102"/>
                  <a:pt x="2769" y="1735"/>
                </a:cubicBezTo>
                <a:lnTo>
                  <a:pt x="2903" y="1669"/>
                </a:lnTo>
                <a:cubicBezTo>
                  <a:pt x="3003" y="1602"/>
                  <a:pt x="3136" y="1535"/>
                  <a:pt x="3236" y="1502"/>
                </a:cubicBezTo>
                <a:cubicBezTo>
                  <a:pt x="3548" y="1355"/>
                  <a:pt x="3890" y="1279"/>
                  <a:pt x="4235" y="1279"/>
                </a:cubicBezTo>
                <a:cubicBezTo>
                  <a:pt x="4517" y="1279"/>
                  <a:pt x="4801" y="1330"/>
                  <a:pt x="5071" y="1435"/>
                </a:cubicBezTo>
                <a:lnTo>
                  <a:pt x="6105" y="401"/>
                </a:lnTo>
                <a:cubicBezTo>
                  <a:pt x="5586" y="216"/>
                  <a:pt x="5047" y="123"/>
                  <a:pt x="4509" y="123"/>
                </a:cubicBezTo>
                <a:cubicBezTo>
                  <a:pt x="4080" y="123"/>
                  <a:pt x="3651" y="182"/>
                  <a:pt x="3236" y="301"/>
                </a:cubicBezTo>
                <a:cubicBezTo>
                  <a:pt x="2936" y="368"/>
                  <a:pt x="2636" y="468"/>
                  <a:pt x="2336" y="601"/>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a:off x="5479133" y="3233273"/>
            <a:ext cx="201642" cy="112042"/>
          </a:xfrm>
          <a:custGeom>
            <a:avLst/>
            <a:gdLst/>
            <a:ahLst/>
            <a:cxnLst/>
            <a:rect l="l" t="t" r="r" b="b"/>
            <a:pathLst>
              <a:path w="10809" h="6006" extrusionOk="0">
                <a:moveTo>
                  <a:pt x="1301" y="1"/>
                </a:moveTo>
                <a:lnTo>
                  <a:pt x="34" y="735"/>
                </a:lnTo>
                <a:lnTo>
                  <a:pt x="1068" y="1335"/>
                </a:lnTo>
                <a:cubicBezTo>
                  <a:pt x="34" y="2102"/>
                  <a:pt x="1" y="2936"/>
                  <a:pt x="1201" y="3603"/>
                </a:cubicBezTo>
                <a:cubicBezTo>
                  <a:pt x="1702" y="3937"/>
                  <a:pt x="2302" y="4104"/>
                  <a:pt x="2903" y="4104"/>
                </a:cubicBezTo>
                <a:lnTo>
                  <a:pt x="3236" y="4104"/>
                </a:lnTo>
                <a:cubicBezTo>
                  <a:pt x="3870" y="4070"/>
                  <a:pt x="4504" y="3937"/>
                  <a:pt x="5104" y="3704"/>
                </a:cubicBezTo>
                <a:cubicBezTo>
                  <a:pt x="5924" y="3422"/>
                  <a:pt x="6662" y="3108"/>
                  <a:pt x="7307" y="3108"/>
                </a:cubicBezTo>
                <a:cubicBezTo>
                  <a:pt x="7579" y="3108"/>
                  <a:pt x="7835" y="3164"/>
                  <a:pt x="8073" y="3303"/>
                </a:cubicBezTo>
                <a:cubicBezTo>
                  <a:pt x="8607" y="3603"/>
                  <a:pt x="8440" y="4004"/>
                  <a:pt x="7873" y="4337"/>
                </a:cubicBezTo>
                <a:cubicBezTo>
                  <a:pt x="7773" y="4404"/>
                  <a:pt x="7673" y="4437"/>
                  <a:pt x="7573" y="4504"/>
                </a:cubicBezTo>
                <a:cubicBezTo>
                  <a:pt x="7239" y="4638"/>
                  <a:pt x="6880" y="4704"/>
                  <a:pt x="6522" y="4704"/>
                </a:cubicBezTo>
                <a:cubicBezTo>
                  <a:pt x="6163" y="4704"/>
                  <a:pt x="5805" y="4638"/>
                  <a:pt x="5471" y="4504"/>
                </a:cubicBezTo>
                <a:lnTo>
                  <a:pt x="4404" y="5605"/>
                </a:lnTo>
                <a:cubicBezTo>
                  <a:pt x="4973" y="5809"/>
                  <a:pt x="5568" y="5911"/>
                  <a:pt x="6163" y="5911"/>
                </a:cubicBezTo>
                <a:cubicBezTo>
                  <a:pt x="6928" y="5911"/>
                  <a:pt x="7694" y="5742"/>
                  <a:pt x="8407" y="5405"/>
                </a:cubicBezTo>
                <a:lnTo>
                  <a:pt x="9441" y="6005"/>
                </a:lnTo>
                <a:lnTo>
                  <a:pt x="10708" y="5305"/>
                </a:lnTo>
                <a:lnTo>
                  <a:pt x="9674" y="4704"/>
                </a:lnTo>
                <a:cubicBezTo>
                  <a:pt x="10708" y="3904"/>
                  <a:pt x="10808" y="3036"/>
                  <a:pt x="9607" y="2303"/>
                </a:cubicBezTo>
                <a:cubicBezTo>
                  <a:pt x="8992" y="1974"/>
                  <a:pt x="8313" y="1810"/>
                  <a:pt x="7633" y="1810"/>
                </a:cubicBezTo>
                <a:cubicBezTo>
                  <a:pt x="7208" y="1810"/>
                  <a:pt x="6782" y="1874"/>
                  <a:pt x="6372" y="2002"/>
                </a:cubicBezTo>
                <a:cubicBezTo>
                  <a:pt x="5938" y="2136"/>
                  <a:pt x="5538" y="2269"/>
                  <a:pt x="5138" y="2403"/>
                </a:cubicBezTo>
                <a:cubicBezTo>
                  <a:pt x="4737" y="2536"/>
                  <a:pt x="4304" y="2703"/>
                  <a:pt x="3870" y="2803"/>
                </a:cubicBezTo>
                <a:cubicBezTo>
                  <a:pt x="3670" y="2870"/>
                  <a:pt x="3436" y="2870"/>
                  <a:pt x="3236" y="2870"/>
                </a:cubicBezTo>
                <a:cubicBezTo>
                  <a:pt x="3036" y="2870"/>
                  <a:pt x="2836" y="2803"/>
                  <a:pt x="2669" y="2669"/>
                </a:cubicBezTo>
                <a:cubicBezTo>
                  <a:pt x="2235" y="2469"/>
                  <a:pt x="2202" y="2102"/>
                  <a:pt x="2769" y="1735"/>
                </a:cubicBezTo>
                <a:lnTo>
                  <a:pt x="2903" y="1669"/>
                </a:lnTo>
                <a:cubicBezTo>
                  <a:pt x="3003" y="1602"/>
                  <a:pt x="3136" y="1535"/>
                  <a:pt x="3236" y="1502"/>
                </a:cubicBezTo>
                <a:cubicBezTo>
                  <a:pt x="3548" y="1355"/>
                  <a:pt x="3890" y="1279"/>
                  <a:pt x="4235" y="1279"/>
                </a:cubicBezTo>
                <a:cubicBezTo>
                  <a:pt x="4517" y="1279"/>
                  <a:pt x="4801" y="1330"/>
                  <a:pt x="5071" y="1435"/>
                </a:cubicBezTo>
                <a:lnTo>
                  <a:pt x="6105" y="401"/>
                </a:lnTo>
                <a:cubicBezTo>
                  <a:pt x="5586" y="216"/>
                  <a:pt x="5047" y="123"/>
                  <a:pt x="4509" y="123"/>
                </a:cubicBezTo>
                <a:cubicBezTo>
                  <a:pt x="4080" y="123"/>
                  <a:pt x="3651" y="182"/>
                  <a:pt x="3236" y="301"/>
                </a:cubicBezTo>
                <a:cubicBezTo>
                  <a:pt x="2936" y="368"/>
                  <a:pt x="2636" y="468"/>
                  <a:pt x="2336"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p:nvPr/>
        </p:nvSpPr>
        <p:spPr>
          <a:xfrm>
            <a:off x="5479749" y="3233273"/>
            <a:ext cx="42962" cy="13096"/>
          </a:xfrm>
          <a:custGeom>
            <a:avLst/>
            <a:gdLst/>
            <a:ahLst/>
            <a:cxnLst/>
            <a:rect l="l" t="t" r="r" b="b"/>
            <a:pathLst>
              <a:path w="2303" h="702" extrusionOk="0">
                <a:moveTo>
                  <a:pt x="1268" y="1"/>
                </a:moveTo>
                <a:lnTo>
                  <a:pt x="1" y="701"/>
                </a:lnTo>
                <a:lnTo>
                  <a:pt x="1" y="701"/>
                </a:lnTo>
                <a:lnTo>
                  <a:pt x="1268" y="134"/>
                </a:lnTo>
                <a:lnTo>
                  <a:pt x="2303" y="601"/>
                </a:lnTo>
                <a:lnTo>
                  <a:pt x="2303" y="601"/>
                </a:lnTo>
                <a:lnTo>
                  <a:pt x="12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7"/>
          <p:cNvSpPr/>
          <p:nvPr/>
        </p:nvSpPr>
        <p:spPr>
          <a:xfrm>
            <a:off x="5537001" y="3235288"/>
            <a:ext cx="56021" cy="24774"/>
          </a:xfrm>
          <a:custGeom>
            <a:avLst/>
            <a:gdLst/>
            <a:ahLst/>
            <a:cxnLst/>
            <a:rect l="l" t="t" r="r" b="b"/>
            <a:pathLst>
              <a:path w="3003" h="1328" extrusionOk="0">
                <a:moveTo>
                  <a:pt x="1405" y="1"/>
                </a:moveTo>
                <a:cubicBezTo>
                  <a:pt x="929" y="1"/>
                  <a:pt x="457" y="67"/>
                  <a:pt x="1" y="193"/>
                </a:cubicBezTo>
                <a:cubicBezTo>
                  <a:pt x="362" y="124"/>
                  <a:pt x="735" y="89"/>
                  <a:pt x="1110" y="89"/>
                </a:cubicBezTo>
                <a:cubicBezTo>
                  <a:pt x="1635" y="89"/>
                  <a:pt x="2163" y="157"/>
                  <a:pt x="2669" y="293"/>
                </a:cubicBezTo>
                <a:lnTo>
                  <a:pt x="1935" y="1327"/>
                </a:lnTo>
                <a:lnTo>
                  <a:pt x="3003" y="260"/>
                </a:lnTo>
                <a:cubicBezTo>
                  <a:pt x="2475" y="84"/>
                  <a:pt x="1937" y="1"/>
                  <a:pt x="14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7"/>
          <p:cNvSpPr/>
          <p:nvPr/>
        </p:nvSpPr>
        <p:spPr>
          <a:xfrm>
            <a:off x="5597368" y="3267020"/>
            <a:ext cx="83407" cy="54025"/>
          </a:xfrm>
          <a:custGeom>
            <a:avLst/>
            <a:gdLst/>
            <a:ahLst/>
            <a:cxnLst/>
            <a:rect l="l" t="t" r="r" b="b"/>
            <a:pathLst>
              <a:path w="4471" h="2896" extrusionOk="0">
                <a:moveTo>
                  <a:pt x="1270" y="1"/>
                </a:moveTo>
                <a:cubicBezTo>
                  <a:pt x="841" y="1"/>
                  <a:pt x="411" y="65"/>
                  <a:pt x="0" y="193"/>
                </a:cubicBezTo>
                <a:cubicBezTo>
                  <a:pt x="311" y="133"/>
                  <a:pt x="624" y="103"/>
                  <a:pt x="936" y="103"/>
                </a:cubicBezTo>
                <a:cubicBezTo>
                  <a:pt x="1666" y="103"/>
                  <a:pt x="2392" y="267"/>
                  <a:pt x="3069" y="594"/>
                </a:cubicBezTo>
                <a:cubicBezTo>
                  <a:pt x="4070" y="1194"/>
                  <a:pt x="4237" y="1895"/>
                  <a:pt x="3303" y="2895"/>
                </a:cubicBezTo>
                <a:cubicBezTo>
                  <a:pt x="4337" y="2095"/>
                  <a:pt x="4470" y="1194"/>
                  <a:pt x="3236" y="494"/>
                </a:cubicBezTo>
                <a:cubicBezTo>
                  <a:pt x="2641" y="165"/>
                  <a:pt x="1957" y="1"/>
                  <a:pt x="127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5655236" y="3321026"/>
            <a:ext cx="23673" cy="24289"/>
          </a:xfrm>
          <a:custGeom>
            <a:avLst/>
            <a:gdLst/>
            <a:ahLst/>
            <a:cxnLst/>
            <a:rect l="l" t="t" r="r" b="b"/>
            <a:pathLst>
              <a:path w="1269" h="1302" extrusionOk="0">
                <a:moveTo>
                  <a:pt x="234" y="0"/>
                </a:moveTo>
                <a:lnTo>
                  <a:pt x="1001" y="601"/>
                </a:lnTo>
                <a:lnTo>
                  <a:pt x="1" y="1301"/>
                </a:lnTo>
                <a:lnTo>
                  <a:pt x="1268" y="601"/>
                </a:lnTo>
                <a:lnTo>
                  <a:pt x="2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5561271" y="3317295"/>
            <a:ext cx="59136" cy="20539"/>
          </a:xfrm>
          <a:custGeom>
            <a:avLst/>
            <a:gdLst/>
            <a:ahLst/>
            <a:cxnLst/>
            <a:rect l="l" t="t" r="r" b="b"/>
            <a:pathLst>
              <a:path w="3170" h="1101" extrusionOk="0">
                <a:moveTo>
                  <a:pt x="1068" y="0"/>
                </a:moveTo>
                <a:lnTo>
                  <a:pt x="1" y="1101"/>
                </a:lnTo>
                <a:lnTo>
                  <a:pt x="1168" y="167"/>
                </a:lnTo>
                <a:cubicBezTo>
                  <a:pt x="1424" y="244"/>
                  <a:pt x="1686" y="281"/>
                  <a:pt x="1946" y="281"/>
                </a:cubicBezTo>
                <a:cubicBezTo>
                  <a:pt x="2364" y="281"/>
                  <a:pt x="2779" y="185"/>
                  <a:pt x="3170" y="0"/>
                </a:cubicBezTo>
                <a:lnTo>
                  <a:pt x="3170" y="0"/>
                </a:lnTo>
                <a:cubicBezTo>
                  <a:pt x="2836" y="134"/>
                  <a:pt x="2477" y="200"/>
                  <a:pt x="2119" y="200"/>
                </a:cubicBezTo>
                <a:cubicBezTo>
                  <a:pt x="1760" y="200"/>
                  <a:pt x="1402" y="134"/>
                  <a:pt x="10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5516462" y="3265640"/>
            <a:ext cx="34866" cy="22069"/>
          </a:xfrm>
          <a:custGeom>
            <a:avLst/>
            <a:gdLst/>
            <a:ahLst/>
            <a:cxnLst/>
            <a:rect l="l" t="t" r="r" b="b"/>
            <a:pathLst>
              <a:path w="1869" h="1183" extrusionOk="0">
                <a:moveTo>
                  <a:pt x="768" y="0"/>
                </a:moveTo>
                <a:cubicBezTo>
                  <a:pt x="234" y="267"/>
                  <a:pt x="1" y="601"/>
                  <a:pt x="368" y="901"/>
                </a:cubicBezTo>
                <a:cubicBezTo>
                  <a:pt x="635" y="1086"/>
                  <a:pt x="953" y="1182"/>
                  <a:pt x="1274" y="1182"/>
                </a:cubicBezTo>
                <a:cubicBezTo>
                  <a:pt x="1475" y="1182"/>
                  <a:pt x="1677" y="1145"/>
                  <a:pt x="1869" y="1068"/>
                </a:cubicBezTo>
                <a:lnTo>
                  <a:pt x="1869" y="1068"/>
                </a:lnTo>
                <a:cubicBezTo>
                  <a:pt x="1727" y="1091"/>
                  <a:pt x="1569" y="1115"/>
                  <a:pt x="1418" y="1115"/>
                </a:cubicBezTo>
                <a:cubicBezTo>
                  <a:pt x="1355" y="1115"/>
                  <a:pt x="1294" y="1111"/>
                  <a:pt x="1235" y="1101"/>
                </a:cubicBezTo>
                <a:cubicBezTo>
                  <a:pt x="1035" y="1101"/>
                  <a:pt x="835" y="1035"/>
                  <a:pt x="668" y="934"/>
                </a:cubicBezTo>
                <a:cubicBezTo>
                  <a:pt x="268" y="701"/>
                  <a:pt x="201" y="367"/>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5479133" y="3257543"/>
            <a:ext cx="54155" cy="52290"/>
          </a:xfrm>
          <a:custGeom>
            <a:avLst/>
            <a:gdLst/>
            <a:ahLst/>
            <a:cxnLst/>
            <a:rect l="l" t="t" r="r" b="b"/>
            <a:pathLst>
              <a:path w="2903" h="2803" extrusionOk="0">
                <a:moveTo>
                  <a:pt x="1068" y="1"/>
                </a:moveTo>
                <a:lnTo>
                  <a:pt x="1068" y="1"/>
                </a:lnTo>
                <a:cubicBezTo>
                  <a:pt x="34" y="801"/>
                  <a:pt x="1" y="1635"/>
                  <a:pt x="1168" y="2302"/>
                </a:cubicBezTo>
                <a:cubicBezTo>
                  <a:pt x="1702" y="2603"/>
                  <a:pt x="2302" y="2769"/>
                  <a:pt x="2903" y="2803"/>
                </a:cubicBezTo>
                <a:cubicBezTo>
                  <a:pt x="2002" y="2703"/>
                  <a:pt x="868" y="2169"/>
                  <a:pt x="568" y="1469"/>
                </a:cubicBezTo>
                <a:cubicBezTo>
                  <a:pt x="234" y="801"/>
                  <a:pt x="968" y="101"/>
                  <a:pt x="10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a:off x="5375840" y="3132312"/>
            <a:ext cx="458633" cy="264808"/>
          </a:xfrm>
          <a:custGeom>
            <a:avLst/>
            <a:gdLst/>
            <a:ahLst/>
            <a:cxnLst/>
            <a:rect l="l" t="t" r="r" b="b"/>
            <a:pathLst>
              <a:path w="24585" h="14195" extrusionOk="0">
                <a:moveTo>
                  <a:pt x="12292" y="1"/>
                </a:moveTo>
                <a:cubicBezTo>
                  <a:pt x="9148" y="1"/>
                  <a:pt x="6005" y="693"/>
                  <a:pt x="3603" y="2077"/>
                </a:cubicBezTo>
                <a:cubicBezTo>
                  <a:pt x="2435" y="2711"/>
                  <a:pt x="1435" y="3645"/>
                  <a:pt x="701" y="4812"/>
                </a:cubicBezTo>
                <a:lnTo>
                  <a:pt x="0" y="4812"/>
                </a:lnTo>
                <a:lnTo>
                  <a:pt x="0" y="7314"/>
                </a:lnTo>
                <a:cubicBezTo>
                  <a:pt x="100" y="9049"/>
                  <a:pt x="1301" y="10783"/>
                  <a:pt x="3603" y="12118"/>
                </a:cubicBezTo>
                <a:cubicBezTo>
                  <a:pt x="6005" y="13502"/>
                  <a:pt x="9148" y="14194"/>
                  <a:pt x="12292" y="14194"/>
                </a:cubicBezTo>
                <a:cubicBezTo>
                  <a:pt x="15436" y="14194"/>
                  <a:pt x="18580" y="13502"/>
                  <a:pt x="20982" y="12118"/>
                </a:cubicBezTo>
                <a:cubicBezTo>
                  <a:pt x="23284" y="10783"/>
                  <a:pt x="24484" y="9049"/>
                  <a:pt x="24584" y="7314"/>
                </a:cubicBezTo>
                <a:lnTo>
                  <a:pt x="24584" y="4812"/>
                </a:lnTo>
                <a:lnTo>
                  <a:pt x="23917" y="4812"/>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5353436" y="3089387"/>
            <a:ext cx="500943" cy="264920"/>
          </a:xfrm>
          <a:custGeom>
            <a:avLst/>
            <a:gdLst/>
            <a:ahLst/>
            <a:cxnLst/>
            <a:rect l="l" t="t" r="r" b="b"/>
            <a:pathLst>
              <a:path w="26853" h="14201" extrusionOk="0">
                <a:moveTo>
                  <a:pt x="13493" y="0"/>
                </a:moveTo>
                <a:cubicBezTo>
                  <a:pt x="10349" y="0"/>
                  <a:pt x="7206" y="692"/>
                  <a:pt x="4804" y="2076"/>
                </a:cubicBezTo>
                <a:cubicBezTo>
                  <a:pt x="0" y="4845"/>
                  <a:pt x="0" y="9348"/>
                  <a:pt x="4804" y="12117"/>
                </a:cubicBezTo>
                <a:cubicBezTo>
                  <a:pt x="7201" y="13506"/>
                  <a:pt x="10346" y="14200"/>
                  <a:pt x="13486" y="14200"/>
                </a:cubicBezTo>
                <a:cubicBezTo>
                  <a:pt x="15851" y="14200"/>
                  <a:pt x="18213" y="13806"/>
                  <a:pt x="20248" y="13018"/>
                </a:cubicBezTo>
                <a:lnTo>
                  <a:pt x="20448" y="12951"/>
                </a:lnTo>
                <a:cubicBezTo>
                  <a:pt x="21049" y="12717"/>
                  <a:pt x="21649" y="12451"/>
                  <a:pt x="22183" y="12117"/>
                </a:cubicBezTo>
                <a:cubicBezTo>
                  <a:pt x="26186" y="9815"/>
                  <a:pt x="26853" y="6279"/>
                  <a:pt x="24184" y="3578"/>
                </a:cubicBezTo>
                <a:cubicBezTo>
                  <a:pt x="23584" y="3010"/>
                  <a:pt x="22917" y="2510"/>
                  <a:pt x="22183" y="2076"/>
                </a:cubicBezTo>
                <a:cubicBezTo>
                  <a:pt x="19781" y="692"/>
                  <a:pt x="16637" y="0"/>
                  <a:pt x="134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5380821" y="3134346"/>
            <a:ext cx="283761" cy="210335"/>
          </a:xfrm>
          <a:custGeom>
            <a:avLst/>
            <a:gdLst/>
            <a:ahLst/>
            <a:cxnLst/>
            <a:rect l="l" t="t" r="r" b="b"/>
            <a:pathLst>
              <a:path w="15211" h="11275" extrusionOk="0">
                <a:moveTo>
                  <a:pt x="4003" y="0"/>
                </a:moveTo>
                <a:lnTo>
                  <a:pt x="4003" y="0"/>
                </a:lnTo>
                <a:cubicBezTo>
                  <a:pt x="3703" y="167"/>
                  <a:pt x="3403" y="367"/>
                  <a:pt x="3102" y="600"/>
                </a:cubicBezTo>
                <a:cubicBezTo>
                  <a:pt x="2902" y="734"/>
                  <a:pt x="2735" y="867"/>
                  <a:pt x="2535" y="1034"/>
                </a:cubicBezTo>
                <a:cubicBezTo>
                  <a:pt x="0" y="3236"/>
                  <a:pt x="0" y="6138"/>
                  <a:pt x="2535" y="8339"/>
                </a:cubicBezTo>
                <a:cubicBezTo>
                  <a:pt x="2735" y="8473"/>
                  <a:pt x="2902" y="8640"/>
                  <a:pt x="3102" y="8773"/>
                </a:cubicBezTo>
                <a:cubicBezTo>
                  <a:pt x="3369" y="8973"/>
                  <a:pt x="3636" y="9140"/>
                  <a:pt x="3936" y="9307"/>
                </a:cubicBezTo>
                <a:cubicBezTo>
                  <a:pt x="4236" y="9507"/>
                  <a:pt x="4537" y="9640"/>
                  <a:pt x="4837" y="9807"/>
                </a:cubicBezTo>
                <a:cubicBezTo>
                  <a:pt x="5104" y="9907"/>
                  <a:pt x="5337" y="10041"/>
                  <a:pt x="5604" y="10141"/>
                </a:cubicBezTo>
                <a:cubicBezTo>
                  <a:pt x="5871" y="10241"/>
                  <a:pt x="6138" y="10341"/>
                  <a:pt x="6405" y="10408"/>
                </a:cubicBezTo>
                <a:cubicBezTo>
                  <a:pt x="7239" y="10674"/>
                  <a:pt x="8106" y="10908"/>
                  <a:pt x="8973" y="11041"/>
                </a:cubicBezTo>
                <a:lnTo>
                  <a:pt x="9540" y="11108"/>
                </a:lnTo>
                <a:cubicBezTo>
                  <a:pt x="10374" y="11208"/>
                  <a:pt x="11241" y="11275"/>
                  <a:pt x="12075" y="11275"/>
                </a:cubicBezTo>
                <a:cubicBezTo>
                  <a:pt x="13143" y="11275"/>
                  <a:pt x="14177" y="11175"/>
                  <a:pt x="15211" y="11008"/>
                </a:cubicBezTo>
                <a:cubicBezTo>
                  <a:pt x="15211" y="11008"/>
                  <a:pt x="13843" y="10741"/>
                  <a:pt x="14077" y="9440"/>
                </a:cubicBezTo>
                <a:cubicBezTo>
                  <a:pt x="13810" y="7505"/>
                  <a:pt x="5271" y="2068"/>
                  <a:pt x="5271" y="2068"/>
                </a:cubicBezTo>
                <a:cubicBezTo>
                  <a:pt x="5271" y="2068"/>
                  <a:pt x="3369" y="1334"/>
                  <a:pt x="4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a:off x="5430593" y="3130018"/>
            <a:ext cx="349128" cy="183248"/>
          </a:xfrm>
          <a:custGeom>
            <a:avLst/>
            <a:gdLst/>
            <a:ahLst/>
            <a:cxnLst/>
            <a:rect l="l" t="t" r="r" b="b"/>
            <a:pathLst>
              <a:path w="18715" h="9823" extrusionOk="0">
                <a:moveTo>
                  <a:pt x="9376" y="0"/>
                </a:moveTo>
                <a:cubicBezTo>
                  <a:pt x="7193" y="0"/>
                  <a:pt x="5006" y="476"/>
                  <a:pt x="3336" y="1433"/>
                </a:cubicBezTo>
                <a:cubicBezTo>
                  <a:pt x="167" y="3268"/>
                  <a:pt x="1" y="6203"/>
                  <a:pt x="2969" y="8138"/>
                </a:cubicBezTo>
                <a:cubicBezTo>
                  <a:pt x="3070" y="8238"/>
                  <a:pt x="3203" y="8305"/>
                  <a:pt x="3336" y="8371"/>
                </a:cubicBezTo>
                <a:cubicBezTo>
                  <a:pt x="5004" y="9339"/>
                  <a:pt x="7189" y="9822"/>
                  <a:pt x="9370" y="9822"/>
                </a:cubicBezTo>
                <a:cubicBezTo>
                  <a:pt x="11551" y="9822"/>
                  <a:pt x="13727" y="9339"/>
                  <a:pt x="15378" y="8371"/>
                </a:cubicBezTo>
                <a:cubicBezTo>
                  <a:pt x="18714" y="6470"/>
                  <a:pt x="18714" y="3368"/>
                  <a:pt x="15378" y="1433"/>
                </a:cubicBezTo>
                <a:lnTo>
                  <a:pt x="14978" y="1199"/>
                </a:lnTo>
                <a:cubicBezTo>
                  <a:pt x="13382" y="401"/>
                  <a:pt x="11380" y="0"/>
                  <a:pt x="937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a:off x="5430593" y="3130018"/>
            <a:ext cx="349128" cy="183248"/>
          </a:xfrm>
          <a:custGeom>
            <a:avLst/>
            <a:gdLst/>
            <a:ahLst/>
            <a:cxnLst/>
            <a:rect l="l" t="t" r="r" b="b"/>
            <a:pathLst>
              <a:path w="18715" h="9823" extrusionOk="0">
                <a:moveTo>
                  <a:pt x="9376" y="0"/>
                </a:moveTo>
                <a:cubicBezTo>
                  <a:pt x="7193" y="0"/>
                  <a:pt x="5006" y="476"/>
                  <a:pt x="3336" y="1433"/>
                </a:cubicBezTo>
                <a:cubicBezTo>
                  <a:pt x="167" y="3268"/>
                  <a:pt x="1" y="6203"/>
                  <a:pt x="2969" y="8138"/>
                </a:cubicBezTo>
                <a:cubicBezTo>
                  <a:pt x="3070" y="8238"/>
                  <a:pt x="3203" y="8305"/>
                  <a:pt x="3336" y="8371"/>
                </a:cubicBezTo>
                <a:cubicBezTo>
                  <a:pt x="5004" y="9339"/>
                  <a:pt x="7189" y="9822"/>
                  <a:pt x="9370" y="9822"/>
                </a:cubicBezTo>
                <a:cubicBezTo>
                  <a:pt x="11551" y="9822"/>
                  <a:pt x="13727" y="9339"/>
                  <a:pt x="15378" y="8371"/>
                </a:cubicBezTo>
                <a:cubicBezTo>
                  <a:pt x="18714" y="6470"/>
                  <a:pt x="18714" y="3368"/>
                  <a:pt x="15378" y="1433"/>
                </a:cubicBezTo>
                <a:lnTo>
                  <a:pt x="14978" y="1199"/>
                </a:lnTo>
                <a:cubicBezTo>
                  <a:pt x="13382" y="401"/>
                  <a:pt x="11380" y="0"/>
                  <a:pt x="93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5453613" y="3133712"/>
            <a:ext cx="303703" cy="175506"/>
          </a:xfrm>
          <a:custGeom>
            <a:avLst/>
            <a:gdLst/>
            <a:ahLst/>
            <a:cxnLst/>
            <a:rect l="l" t="t" r="r" b="b"/>
            <a:pathLst>
              <a:path w="16280" h="9408" extrusionOk="0">
                <a:moveTo>
                  <a:pt x="8140" y="1"/>
                </a:moveTo>
                <a:cubicBezTo>
                  <a:pt x="3637" y="1"/>
                  <a:pt x="1" y="2102"/>
                  <a:pt x="1" y="4704"/>
                </a:cubicBezTo>
                <a:cubicBezTo>
                  <a:pt x="1" y="7306"/>
                  <a:pt x="3637" y="9407"/>
                  <a:pt x="8140" y="9407"/>
                </a:cubicBezTo>
                <a:cubicBezTo>
                  <a:pt x="12643" y="9407"/>
                  <a:pt x="16279" y="7306"/>
                  <a:pt x="16279" y="4704"/>
                </a:cubicBezTo>
                <a:cubicBezTo>
                  <a:pt x="16279" y="2102"/>
                  <a:pt x="12643" y="1"/>
                  <a:pt x="814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5453613" y="3133712"/>
            <a:ext cx="303703" cy="175506"/>
          </a:xfrm>
          <a:custGeom>
            <a:avLst/>
            <a:gdLst/>
            <a:ahLst/>
            <a:cxnLst/>
            <a:rect l="l" t="t" r="r" b="b"/>
            <a:pathLst>
              <a:path w="16280" h="9408" extrusionOk="0">
                <a:moveTo>
                  <a:pt x="8140" y="1"/>
                </a:moveTo>
                <a:cubicBezTo>
                  <a:pt x="3637" y="1"/>
                  <a:pt x="1" y="2102"/>
                  <a:pt x="1" y="4704"/>
                </a:cubicBezTo>
                <a:cubicBezTo>
                  <a:pt x="1" y="7306"/>
                  <a:pt x="3637" y="9407"/>
                  <a:pt x="8140" y="9407"/>
                </a:cubicBezTo>
                <a:cubicBezTo>
                  <a:pt x="12643" y="9407"/>
                  <a:pt x="16279" y="7306"/>
                  <a:pt x="16279" y="4704"/>
                </a:cubicBezTo>
                <a:cubicBezTo>
                  <a:pt x="16279" y="2102"/>
                  <a:pt x="12643" y="1"/>
                  <a:pt x="8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5454863" y="3158448"/>
            <a:ext cx="300588" cy="150303"/>
          </a:xfrm>
          <a:custGeom>
            <a:avLst/>
            <a:gdLst/>
            <a:ahLst/>
            <a:cxnLst/>
            <a:rect l="l" t="t" r="r" b="b"/>
            <a:pathLst>
              <a:path w="16113" h="8057" extrusionOk="0">
                <a:moveTo>
                  <a:pt x="8086" y="1"/>
                </a:moveTo>
                <a:cubicBezTo>
                  <a:pt x="6005" y="1"/>
                  <a:pt x="3920" y="459"/>
                  <a:pt x="2336" y="1377"/>
                </a:cubicBezTo>
                <a:cubicBezTo>
                  <a:pt x="1035" y="2110"/>
                  <a:pt x="267" y="3078"/>
                  <a:pt x="1" y="4045"/>
                </a:cubicBezTo>
                <a:cubicBezTo>
                  <a:pt x="234" y="5013"/>
                  <a:pt x="1035" y="5947"/>
                  <a:pt x="2336" y="6680"/>
                </a:cubicBezTo>
                <a:cubicBezTo>
                  <a:pt x="3903" y="7598"/>
                  <a:pt x="5980" y="8056"/>
                  <a:pt x="8061" y="8056"/>
                </a:cubicBezTo>
                <a:cubicBezTo>
                  <a:pt x="10141" y="8056"/>
                  <a:pt x="12226" y="7598"/>
                  <a:pt x="13810" y="6680"/>
                </a:cubicBezTo>
                <a:cubicBezTo>
                  <a:pt x="15111" y="5947"/>
                  <a:pt x="15879" y="5013"/>
                  <a:pt x="16112" y="4045"/>
                </a:cubicBezTo>
                <a:cubicBezTo>
                  <a:pt x="15912" y="3044"/>
                  <a:pt x="15111" y="2110"/>
                  <a:pt x="13810" y="1377"/>
                </a:cubicBezTo>
                <a:cubicBezTo>
                  <a:pt x="12243" y="459"/>
                  <a:pt x="10166" y="1"/>
                  <a:pt x="808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5454863" y="3158448"/>
            <a:ext cx="300588" cy="150303"/>
          </a:xfrm>
          <a:custGeom>
            <a:avLst/>
            <a:gdLst/>
            <a:ahLst/>
            <a:cxnLst/>
            <a:rect l="l" t="t" r="r" b="b"/>
            <a:pathLst>
              <a:path w="16113" h="8057" extrusionOk="0">
                <a:moveTo>
                  <a:pt x="8086" y="1"/>
                </a:moveTo>
                <a:cubicBezTo>
                  <a:pt x="6005" y="1"/>
                  <a:pt x="3920" y="459"/>
                  <a:pt x="2336" y="1377"/>
                </a:cubicBezTo>
                <a:cubicBezTo>
                  <a:pt x="1035" y="2110"/>
                  <a:pt x="267" y="3078"/>
                  <a:pt x="1" y="4045"/>
                </a:cubicBezTo>
                <a:cubicBezTo>
                  <a:pt x="234" y="5013"/>
                  <a:pt x="1035" y="5947"/>
                  <a:pt x="2336" y="6680"/>
                </a:cubicBezTo>
                <a:cubicBezTo>
                  <a:pt x="3903" y="7598"/>
                  <a:pt x="5980" y="8056"/>
                  <a:pt x="8061" y="8056"/>
                </a:cubicBezTo>
                <a:cubicBezTo>
                  <a:pt x="10141" y="8056"/>
                  <a:pt x="12226" y="7598"/>
                  <a:pt x="13810" y="6680"/>
                </a:cubicBezTo>
                <a:cubicBezTo>
                  <a:pt x="15111" y="5947"/>
                  <a:pt x="15879" y="5013"/>
                  <a:pt x="16112" y="4045"/>
                </a:cubicBezTo>
                <a:cubicBezTo>
                  <a:pt x="15912" y="3044"/>
                  <a:pt x="15111" y="2110"/>
                  <a:pt x="13810" y="1377"/>
                </a:cubicBezTo>
                <a:cubicBezTo>
                  <a:pt x="12243" y="459"/>
                  <a:pt x="10166" y="1"/>
                  <a:pt x="80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a:off x="5507134" y="3166078"/>
            <a:ext cx="197911" cy="130063"/>
          </a:xfrm>
          <a:custGeom>
            <a:avLst/>
            <a:gdLst/>
            <a:ahLst/>
            <a:cxnLst/>
            <a:rect l="l" t="t" r="r" b="b"/>
            <a:pathLst>
              <a:path w="10609" h="6972" extrusionOk="0">
                <a:moveTo>
                  <a:pt x="7214" y="4035"/>
                </a:moveTo>
                <a:cubicBezTo>
                  <a:pt x="7470" y="4035"/>
                  <a:pt x="7712" y="4084"/>
                  <a:pt x="7940" y="4203"/>
                </a:cubicBezTo>
                <a:cubicBezTo>
                  <a:pt x="7873" y="4237"/>
                  <a:pt x="7840" y="4270"/>
                  <a:pt x="7773" y="4303"/>
                </a:cubicBezTo>
                <a:cubicBezTo>
                  <a:pt x="7673" y="4370"/>
                  <a:pt x="7573" y="4403"/>
                  <a:pt x="7473" y="4470"/>
                </a:cubicBezTo>
                <a:cubicBezTo>
                  <a:pt x="7156" y="4604"/>
                  <a:pt x="6814" y="4670"/>
                  <a:pt x="6468" y="4670"/>
                </a:cubicBezTo>
                <a:cubicBezTo>
                  <a:pt x="6122" y="4670"/>
                  <a:pt x="5771" y="4604"/>
                  <a:pt x="5438" y="4470"/>
                </a:cubicBezTo>
                <a:cubicBezTo>
                  <a:pt x="6091" y="4245"/>
                  <a:pt x="6683" y="4035"/>
                  <a:pt x="7214" y="4035"/>
                </a:cubicBezTo>
                <a:close/>
                <a:moveTo>
                  <a:pt x="1235" y="0"/>
                </a:moveTo>
                <a:lnTo>
                  <a:pt x="1" y="701"/>
                </a:lnTo>
                <a:lnTo>
                  <a:pt x="1" y="1668"/>
                </a:lnTo>
                <a:lnTo>
                  <a:pt x="401" y="1902"/>
                </a:lnTo>
                <a:cubicBezTo>
                  <a:pt x="301" y="2068"/>
                  <a:pt x="234" y="2269"/>
                  <a:pt x="234" y="2469"/>
                </a:cubicBezTo>
                <a:lnTo>
                  <a:pt x="234" y="3436"/>
                </a:lnTo>
                <a:cubicBezTo>
                  <a:pt x="234" y="3870"/>
                  <a:pt x="501" y="4237"/>
                  <a:pt x="1101" y="4570"/>
                </a:cubicBezTo>
                <a:cubicBezTo>
                  <a:pt x="1635" y="4870"/>
                  <a:pt x="2202" y="5037"/>
                  <a:pt x="2836" y="5071"/>
                </a:cubicBezTo>
                <a:lnTo>
                  <a:pt x="3170" y="5071"/>
                </a:lnTo>
                <a:cubicBezTo>
                  <a:pt x="3803" y="5004"/>
                  <a:pt x="4404" y="4870"/>
                  <a:pt x="5004" y="4637"/>
                </a:cubicBezTo>
                <a:lnTo>
                  <a:pt x="5371" y="4537"/>
                </a:lnTo>
                <a:lnTo>
                  <a:pt x="5371" y="4537"/>
                </a:lnTo>
                <a:lnTo>
                  <a:pt x="4337" y="5571"/>
                </a:lnTo>
                <a:lnTo>
                  <a:pt x="4337" y="6538"/>
                </a:lnTo>
                <a:cubicBezTo>
                  <a:pt x="4919" y="6762"/>
                  <a:pt x="5527" y="6872"/>
                  <a:pt x="6135" y="6872"/>
                </a:cubicBezTo>
                <a:cubicBezTo>
                  <a:pt x="6887" y="6872"/>
                  <a:pt x="7639" y="6704"/>
                  <a:pt x="8340" y="6372"/>
                </a:cubicBezTo>
                <a:lnTo>
                  <a:pt x="9374" y="6972"/>
                </a:lnTo>
                <a:lnTo>
                  <a:pt x="10608" y="6238"/>
                </a:lnTo>
                <a:lnTo>
                  <a:pt x="10608" y="5271"/>
                </a:lnTo>
                <a:lnTo>
                  <a:pt x="10208" y="5037"/>
                </a:lnTo>
                <a:cubicBezTo>
                  <a:pt x="10341" y="4837"/>
                  <a:pt x="10408" y="4604"/>
                  <a:pt x="10408" y="4403"/>
                </a:cubicBezTo>
                <a:lnTo>
                  <a:pt x="10408" y="3436"/>
                </a:lnTo>
                <a:cubicBezTo>
                  <a:pt x="10408" y="3036"/>
                  <a:pt x="10108" y="2635"/>
                  <a:pt x="9541" y="2302"/>
                </a:cubicBezTo>
                <a:cubicBezTo>
                  <a:pt x="8925" y="1973"/>
                  <a:pt x="8246" y="1809"/>
                  <a:pt x="7566" y="1809"/>
                </a:cubicBezTo>
                <a:cubicBezTo>
                  <a:pt x="7141" y="1809"/>
                  <a:pt x="6716" y="1873"/>
                  <a:pt x="6305" y="2002"/>
                </a:cubicBezTo>
                <a:cubicBezTo>
                  <a:pt x="5871" y="2102"/>
                  <a:pt x="5471" y="2235"/>
                  <a:pt x="5104" y="2369"/>
                </a:cubicBezTo>
                <a:cubicBezTo>
                  <a:pt x="4671" y="2535"/>
                  <a:pt x="4237" y="2669"/>
                  <a:pt x="3803" y="2802"/>
                </a:cubicBezTo>
                <a:cubicBezTo>
                  <a:pt x="3662" y="2826"/>
                  <a:pt x="3520" y="2849"/>
                  <a:pt x="3367" y="2849"/>
                </a:cubicBezTo>
                <a:cubicBezTo>
                  <a:pt x="3303" y="2849"/>
                  <a:pt x="3238" y="2845"/>
                  <a:pt x="3170" y="2836"/>
                </a:cubicBezTo>
                <a:cubicBezTo>
                  <a:pt x="3003" y="2836"/>
                  <a:pt x="2836" y="2802"/>
                  <a:pt x="2669" y="2702"/>
                </a:cubicBezTo>
                <a:lnTo>
                  <a:pt x="2703" y="2669"/>
                </a:lnTo>
                <a:lnTo>
                  <a:pt x="2836" y="2602"/>
                </a:lnTo>
                <a:cubicBezTo>
                  <a:pt x="2936" y="2535"/>
                  <a:pt x="3069" y="2469"/>
                  <a:pt x="3170" y="2435"/>
                </a:cubicBezTo>
                <a:cubicBezTo>
                  <a:pt x="3480" y="2297"/>
                  <a:pt x="3799" y="2231"/>
                  <a:pt x="4118" y="2231"/>
                </a:cubicBezTo>
                <a:cubicBezTo>
                  <a:pt x="4416" y="2231"/>
                  <a:pt x="4714" y="2289"/>
                  <a:pt x="5004" y="2402"/>
                </a:cubicBezTo>
                <a:lnTo>
                  <a:pt x="6038" y="1335"/>
                </a:lnTo>
                <a:lnTo>
                  <a:pt x="6038" y="367"/>
                </a:lnTo>
                <a:cubicBezTo>
                  <a:pt x="5513" y="198"/>
                  <a:pt x="4977" y="114"/>
                  <a:pt x="4436" y="114"/>
                </a:cubicBezTo>
                <a:cubicBezTo>
                  <a:pt x="4016" y="114"/>
                  <a:pt x="3593" y="165"/>
                  <a:pt x="3170" y="267"/>
                </a:cubicBezTo>
                <a:cubicBezTo>
                  <a:pt x="2869" y="367"/>
                  <a:pt x="2569" y="467"/>
                  <a:pt x="2269" y="601"/>
                </a:cubicBezTo>
                <a:lnTo>
                  <a:pt x="1235"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5505884" y="3165444"/>
            <a:ext cx="201642" cy="111408"/>
          </a:xfrm>
          <a:custGeom>
            <a:avLst/>
            <a:gdLst/>
            <a:ahLst/>
            <a:cxnLst/>
            <a:rect l="l" t="t" r="r" b="b"/>
            <a:pathLst>
              <a:path w="10809" h="5972" extrusionOk="0">
                <a:moveTo>
                  <a:pt x="1268" y="1"/>
                </a:moveTo>
                <a:lnTo>
                  <a:pt x="34" y="735"/>
                </a:lnTo>
                <a:lnTo>
                  <a:pt x="1068" y="1302"/>
                </a:lnTo>
                <a:cubicBezTo>
                  <a:pt x="34" y="2102"/>
                  <a:pt x="1" y="2936"/>
                  <a:pt x="1168" y="3603"/>
                </a:cubicBezTo>
                <a:cubicBezTo>
                  <a:pt x="1702" y="3937"/>
                  <a:pt x="2303" y="4104"/>
                  <a:pt x="2903" y="4104"/>
                </a:cubicBezTo>
                <a:lnTo>
                  <a:pt x="3237" y="4104"/>
                </a:lnTo>
                <a:cubicBezTo>
                  <a:pt x="3870" y="4071"/>
                  <a:pt x="4504" y="3904"/>
                  <a:pt x="5071" y="3704"/>
                </a:cubicBezTo>
                <a:cubicBezTo>
                  <a:pt x="5920" y="3397"/>
                  <a:pt x="6653" y="3090"/>
                  <a:pt x="7292" y="3090"/>
                </a:cubicBezTo>
                <a:cubicBezTo>
                  <a:pt x="7557" y="3090"/>
                  <a:pt x="7805" y="3143"/>
                  <a:pt x="8040" y="3270"/>
                </a:cubicBezTo>
                <a:cubicBezTo>
                  <a:pt x="8607" y="3570"/>
                  <a:pt x="8440" y="3970"/>
                  <a:pt x="7840" y="4304"/>
                </a:cubicBezTo>
                <a:cubicBezTo>
                  <a:pt x="7740" y="4371"/>
                  <a:pt x="7673" y="4437"/>
                  <a:pt x="7573" y="4471"/>
                </a:cubicBezTo>
                <a:cubicBezTo>
                  <a:pt x="7239" y="4604"/>
                  <a:pt x="6881" y="4671"/>
                  <a:pt x="6522" y="4671"/>
                </a:cubicBezTo>
                <a:cubicBezTo>
                  <a:pt x="6164" y="4671"/>
                  <a:pt x="5805" y="4604"/>
                  <a:pt x="5471" y="4471"/>
                </a:cubicBezTo>
                <a:lnTo>
                  <a:pt x="4371" y="5572"/>
                </a:lnTo>
                <a:cubicBezTo>
                  <a:pt x="4967" y="5795"/>
                  <a:pt x="5584" y="5906"/>
                  <a:pt x="6196" y="5906"/>
                </a:cubicBezTo>
                <a:cubicBezTo>
                  <a:pt x="6954" y="5906"/>
                  <a:pt x="7706" y="5737"/>
                  <a:pt x="8407" y="5405"/>
                </a:cubicBezTo>
                <a:lnTo>
                  <a:pt x="9441" y="5972"/>
                </a:lnTo>
                <a:lnTo>
                  <a:pt x="10675" y="5271"/>
                </a:lnTo>
                <a:lnTo>
                  <a:pt x="9641" y="4671"/>
                </a:lnTo>
                <a:cubicBezTo>
                  <a:pt x="10675" y="3870"/>
                  <a:pt x="10809" y="3003"/>
                  <a:pt x="9608" y="2303"/>
                </a:cubicBezTo>
                <a:cubicBezTo>
                  <a:pt x="8992" y="1974"/>
                  <a:pt x="8300" y="1810"/>
                  <a:pt x="7611" y="1810"/>
                </a:cubicBezTo>
                <a:cubicBezTo>
                  <a:pt x="7180" y="1810"/>
                  <a:pt x="6749" y="1874"/>
                  <a:pt x="6339" y="2002"/>
                </a:cubicBezTo>
                <a:cubicBezTo>
                  <a:pt x="5938" y="2136"/>
                  <a:pt x="5505" y="2269"/>
                  <a:pt x="5138" y="2403"/>
                </a:cubicBezTo>
                <a:cubicBezTo>
                  <a:pt x="4704" y="2569"/>
                  <a:pt x="4271" y="2703"/>
                  <a:pt x="3837" y="2803"/>
                </a:cubicBezTo>
                <a:cubicBezTo>
                  <a:pt x="3637" y="2870"/>
                  <a:pt x="3437" y="2870"/>
                  <a:pt x="3237" y="2870"/>
                </a:cubicBezTo>
                <a:cubicBezTo>
                  <a:pt x="3036" y="2870"/>
                  <a:pt x="2803" y="2803"/>
                  <a:pt x="2636" y="2703"/>
                </a:cubicBezTo>
                <a:cubicBezTo>
                  <a:pt x="2236" y="2469"/>
                  <a:pt x="2169" y="2136"/>
                  <a:pt x="2770" y="1735"/>
                </a:cubicBezTo>
                <a:lnTo>
                  <a:pt x="2903" y="1669"/>
                </a:lnTo>
                <a:cubicBezTo>
                  <a:pt x="3003" y="1602"/>
                  <a:pt x="3103" y="1535"/>
                  <a:pt x="3237" y="1502"/>
                </a:cubicBezTo>
                <a:cubicBezTo>
                  <a:pt x="3540" y="1359"/>
                  <a:pt x="3863" y="1293"/>
                  <a:pt x="4190" y="1293"/>
                </a:cubicBezTo>
                <a:cubicBezTo>
                  <a:pt x="4473" y="1293"/>
                  <a:pt x="4759" y="1342"/>
                  <a:pt x="5038" y="1435"/>
                </a:cubicBezTo>
                <a:lnTo>
                  <a:pt x="6072" y="401"/>
                </a:lnTo>
                <a:cubicBezTo>
                  <a:pt x="5572" y="216"/>
                  <a:pt x="5040" y="123"/>
                  <a:pt x="4507" y="123"/>
                </a:cubicBezTo>
                <a:cubicBezTo>
                  <a:pt x="4080" y="123"/>
                  <a:pt x="3652" y="183"/>
                  <a:pt x="3237" y="301"/>
                </a:cubicBezTo>
                <a:cubicBezTo>
                  <a:pt x="2903" y="368"/>
                  <a:pt x="2603" y="468"/>
                  <a:pt x="2336"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5505884" y="3165444"/>
            <a:ext cx="201642" cy="111408"/>
          </a:xfrm>
          <a:custGeom>
            <a:avLst/>
            <a:gdLst/>
            <a:ahLst/>
            <a:cxnLst/>
            <a:rect l="l" t="t" r="r" b="b"/>
            <a:pathLst>
              <a:path w="10809" h="5972" extrusionOk="0">
                <a:moveTo>
                  <a:pt x="1268" y="1"/>
                </a:moveTo>
                <a:lnTo>
                  <a:pt x="34" y="735"/>
                </a:lnTo>
                <a:lnTo>
                  <a:pt x="1068" y="1302"/>
                </a:lnTo>
                <a:cubicBezTo>
                  <a:pt x="34" y="2102"/>
                  <a:pt x="1" y="2936"/>
                  <a:pt x="1168" y="3603"/>
                </a:cubicBezTo>
                <a:cubicBezTo>
                  <a:pt x="1702" y="3937"/>
                  <a:pt x="2303" y="4104"/>
                  <a:pt x="2903" y="4104"/>
                </a:cubicBezTo>
                <a:lnTo>
                  <a:pt x="3237" y="4104"/>
                </a:lnTo>
                <a:cubicBezTo>
                  <a:pt x="3870" y="4071"/>
                  <a:pt x="4504" y="3904"/>
                  <a:pt x="5071" y="3704"/>
                </a:cubicBezTo>
                <a:cubicBezTo>
                  <a:pt x="5920" y="3397"/>
                  <a:pt x="6653" y="3090"/>
                  <a:pt x="7292" y="3090"/>
                </a:cubicBezTo>
                <a:cubicBezTo>
                  <a:pt x="7557" y="3090"/>
                  <a:pt x="7805" y="3143"/>
                  <a:pt x="8040" y="3270"/>
                </a:cubicBezTo>
                <a:cubicBezTo>
                  <a:pt x="8607" y="3570"/>
                  <a:pt x="8440" y="3970"/>
                  <a:pt x="7840" y="4304"/>
                </a:cubicBezTo>
                <a:cubicBezTo>
                  <a:pt x="7740" y="4371"/>
                  <a:pt x="7673" y="4437"/>
                  <a:pt x="7573" y="4471"/>
                </a:cubicBezTo>
                <a:cubicBezTo>
                  <a:pt x="7239" y="4604"/>
                  <a:pt x="6881" y="4671"/>
                  <a:pt x="6522" y="4671"/>
                </a:cubicBezTo>
                <a:cubicBezTo>
                  <a:pt x="6164" y="4671"/>
                  <a:pt x="5805" y="4604"/>
                  <a:pt x="5471" y="4471"/>
                </a:cubicBezTo>
                <a:lnTo>
                  <a:pt x="4371" y="5572"/>
                </a:lnTo>
                <a:cubicBezTo>
                  <a:pt x="4967" y="5795"/>
                  <a:pt x="5584" y="5906"/>
                  <a:pt x="6196" y="5906"/>
                </a:cubicBezTo>
                <a:cubicBezTo>
                  <a:pt x="6954" y="5906"/>
                  <a:pt x="7706" y="5737"/>
                  <a:pt x="8407" y="5405"/>
                </a:cubicBezTo>
                <a:lnTo>
                  <a:pt x="9441" y="5972"/>
                </a:lnTo>
                <a:lnTo>
                  <a:pt x="10675" y="5271"/>
                </a:lnTo>
                <a:lnTo>
                  <a:pt x="9641" y="4671"/>
                </a:lnTo>
                <a:cubicBezTo>
                  <a:pt x="10675" y="3870"/>
                  <a:pt x="10809" y="3003"/>
                  <a:pt x="9608" y="2303"/>
                </a:cubicBezTo>
                <a:cubicBezTo>
                  <a:pt x="8992" y="1974"/>
                  <a:pt x="8300" y="1810"/>
                  <a:pt x="7611" y="1810"/>
                </a:cubicBezTo>
                <a:cubicBezTo>
                  <a:pt x="7180" y="1810"/>
                  <a:pt x="6749" y="1874"/>
                  <a:pt x="6339" y="2002"/>
                </a:cubicBezTo>
                <a:cubicBezTo>
                  <a:pt x="5938" y="2136"/>
                  <a:pt x="5505" y="2269"/>
                  <a:pt x="5138" y="2403"/>
                </a:cubicBezTo>
                <a:cubicBezTo>
                  <a:pt x="4704" y="2569"/>
                  <a:pt x="4271" y="2703"/>
                  <a:pt x="3837" y="2803"/>
                </a:cubicBezTo>
                <a:cubicBezTo>
                  <a:pt x="3637" y="2870"/>
                  <a:pt x="3437" y="2870"/>
                  <a:pt x="3237" y="2870"/>
                </a:cubicBezTo>
                <a:cubicBezTo>
                  <a:pt x="3036" y="2870"/>
                  <a:pt x="2803" y="2803"/>
                  <a:pt x="2636" y="2703"/>
                </a:cubicBezTo>
                <a:cubicBezTo>
                  <a:pt x="2236" y="2469"/>
                  <a:pt x="2169" y="2136"/>
                  <a:pt x="2770" y="1735"/>
                </a:cubicBezTo>
                <a:lnTo>
                  <a:pt x="2903" y="1669"/>
                </a:lnTo>
                <a:cubicBezTo>
                  <a:pt x="3003" y="1602"/>
                  <a:pt x="3103" y="1535"/>
                  <a:pt x="3237" y="1502"/>
                </a:cubicBezTo>
                <a:cubicBezTo>
                  <a:pt x="3540" y="1359"/>
                  <a:pt x="3863" y="1293"/>
                  <a:pt x="4190" y="1293"/>
                </a:cubicBezTo>
                <a:cubicBezTo>
                  <a:pt x="4473" y="1293"/>
                  <a:pt x="4759" y="1342"/>
                  <a:pt x="5038" y="1435"/>
                </a:cubicBezTo>
                <a:lnTo>
                  <a:pt x="6072" y="401"/>
                </a:lnTo>
                <a:cubicBezTo>
                  <a:pt x="5572" y="216"/>
                  <a:pt x="5040" y="123"/>
                  <a:pt x="4507" y="123"/>
                </a:cubicBezTo>
                <a:cubicBezTo>
                  <a:pt x="4080" y="123"/>
                  <a:pt x="3652" y="183"/>
                  <a:pt x="3237" y="301"/>
                </a:cubicBezTo>
                <a:cubicBezTo>
                  <a:pt x="2903" y="368"/>
                  <a:pt x="2603" y="468"/>
                  <a:pt x="2336" y="601"/>
                </a:cubicBezTo>
                <a:lnTo>
                  <a:pt x="1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5506518" y="3165444"/>
            <a:ext cx="42328" cy="13096"/>
          </a:xfrm>
          <a:custGeom>
            <a:avLst/>
            <a:gdLst/>
            <a:ahLst/>
            <a:cxnLst/>
            <a:rect l="l" t="t" r="r" b="b"/>
            <a:pathLst>
              <a:path w="2269" h="702" extrusionOk="0">
                <a:moveTo>
                  <a:pt x="1234" y="1"/>
                </a:moveTo>
                <a:lnTo>
                  <a:pt x="0" y="701"/>
                </a:lnTo>
                <a:lnTo>
                  <a:pt x="1268" y="134"/>
                </a:lnTo>
                <a:lnTo>
                  <a:pt x="2269" y="601"/>
                </a:lnTo>
                <a:lnTo>
                  <a:pt x="12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5563136" y="3167682"/>
            <a:ext cx="56021" cy="24550"/>
          </a:xfrm>
          <a:custGeom>
            <a:avLst/>
            <a:gdLst/>
            <a:ahLst/>
            <a:cxnLst/>
            <a:rect l="l" t="t" r="r" b="b"/>
            <a:pathLst>
              <a:path w="3003" h="1316" extrusionOk="0">
                <a:moveTo>
                  <a:pt x="1381" y="0"/>
                </a:moveTo>
                <a:cubicBezTo>
                  <a:pt x="920" y="0"/>
                  <a:pt x="457" y="59"/>
                  <a:pt x="1" y="181"/>
                </a:cubicBezTo>
                <a:cubicBezTo>
                  <a:pt x="376" y="112"/>
                  <a:pt x="751" y="77"/>
                  <a:pt x="1127" y="77"/>
                </a:cubicBezTo>
                <a:cubicBezTo>
                  <a:pt x="1652" y="77"/>
                  <a:pt x="2177" y="145"/>
                  <a:pt x="2703" y="281"/>
                </a:cubicBezTo>
                <a:lnTo>
                  <a:pt x="1969" y="1315"/>
                </a:lnTo>
                <a:lnTo>
                  <a:pt x="1969" y="1315"/>
                </a:lnTo>
                <a:lnTo>
                  <a:pt x="3003" y="248"/>
                </a:lnTo>
                <a:cubicBezTo>
                  <a:pt x="2477" y="85"/>
                  <a:pt x="1931" y="0"/>
                  <a:pt x="138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5624120" y="3199191"/>
            <a:ext cx="82791" cy="54025"/>
          </a:xfrm>
          <a:custGeom>
            <a:avLst/>
            <a:gdLst/>
            <a:ahLst/>
            <a:cxnLst/>
            <a:rect l="l" t="t" r="r" b="b"/>
            <a:pathLst>
              <a:path w="4438" h="2896" extrusionOk="0">
                <a:moveTo>
                  <a:pt x="1262" y="1"/>
                </a:moveTo>
                <a:cubicBezTo>
                  <a:pt x="837" y="1"/>
                  <a:pt x="411" y="65"/>
                  <a:pt x="1" y="193"/>
                </a:cubicBezTo>
                <a:cubicBezTo>
                  <a:pt x="306" y="134"/>
                  <a:pt x="615" y="104"/>
                  <a:pt x="922" y="104"/>
                </a:cubicBezTo>
                <a:cubicBezTo>
                  <a:pt x="1654" y="104"/>
                  <a:pt x="2378" y="275"/>
                  <a:pt x="3036" y="627"/>
                </a:cubicBezTo>
                <a:cubicBezTo>
                  <a:pt x="4037" y="1194"/>
                  <a:pt x="4204" y="1895"/>
                  <a:pt x="3303" y="2895"/>
                </a:cubicBezTo>
                <a:cubicBezTo>
                  <a:pt x="4337" y="2095"/>
                  <a:pt x="4437" y="1227"/>
                  <a:pt x="3236" y="494"/>
                </a:cubicBezTo>
                <a:cubicBezTo>
                  <a:pt x="2621" y="165"/>
                  <a:pt x="1942" y="1"/>
                  <a:pt x="126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5681987" y="3253197"/>
            <a:ext cx="23058" cy="24289"/>
          </a:xfrm>
          <a:custGeom>
            <a:avLst/>
            <a:gdLst/>
            <a:ahLst/>
            <a:cxnLst/>
            <a:rect l="l" t="t" r="r" b="b"/>
            <a:pathLst>
              <a:path w="1236" h="1302" extrusionOk="0">
                <a:moveTo>
                  <a:pt x="201" y="0"/>
                </a:moveTo>
                <a:lnTo>
                  <a:pt x="1002" y="601"/>
                </a:lnTo>
                <a:lnTo>
                  <a:pt x="1" y="1301"/>
                </a:lnTo>
                <a:lnTo>
                  <a:pt x="1235" y="601"/>
                </a:lnTo>
                <a:lnTo>
                  <a:pt x="20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5587407" y="3249466"/>
            <a:ext cx="59136" cy="20539"/>
          </a:xfrm>
          <a:custGeom>
            <a:avLst/>
            <a:gdLst/>
            <a:ahLst/>
            <a:cxnLst/>
            <a:rect l="l" t="t" r="r" b="b"/>
            <a:pathLst>
              <a:path w="3170" h="1101" extrusionOk="0">
                <a:moveTo>
                  <a:pt x="1101" y="0"/>
                </a:moveTo>
                <a:lnTo>
                  <a:pt x="1" y="1101"/>
                </a:lnTo>
                <a:lnTo>
                  <a:pt x="1" y="1101"/>
                </a:lnTo>
                <a:lnTo>
                  <a:pt x="1202" y="167"/>
                </a:lnTo>
                <a:cubicBezTo>
                  <a:pt x="1445" y="244"/>
                  <a:pt x="1703" y="281"/>
                  <a:pt x="1963" y="281"/>
                </a:cubicBezTo>
                <a:cubicBezTo>
                  <a:pt x="2380" y="281"/>
                  <a:pt x="2800" y="185"/>
                  <a:pt x="3170" y="0"/>
                </a:cubicBezTo>
                <a:lnTo>
                  <a:pt x="3170" y="0"/>
                </a:lnTo>
                <a:cubicBezTo>
                  <a:pt x="2836" y="134"/>
                  <a:pt x="2486" y="200"/>
                  <a:pt x="2136" y="200"/>
                </a:cubicBezTo>
                <a:cubicBezTo>
                  <a:pt x="1785" y="200"/>
                  <a:pt x="1435" y="134"/>
                  <a:pt x="110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5543231" y="3197810"/>
            <a:ext cx="34232" cy="22069"/>
          </a:xfrm>
          <a:custGeom>
            <a:avLst/>
            <a:gdLst/>
            <a:ahLst/>
            <a:cxnLst/>
            <a:rect l="l" t="t" r="r" b="b"/>
            <a:pathLst>
              <a:path w="1835" h="1183" extrusionOk="0">
                <a:moveTo>
                  <a:pt x="768" y="0"/>
                </a:moveTo>
                <a:lnTo>
                  <a:pt x="768" y="0"/>
                </a:lnTo>
                <a:cubicBezTo>
                  <a:pt x="200" y="267"/>
                  <a:pt x="0" y="601"/>
                  <a:pt x="334" y="901"/>
                </a:cubicBezTo>
                <a:cubicBezTo>
                  <a:pt x="621" y="1086"/>
                  <a:pt x="934" y="1182"/>
                  <a:pt x="1249" y="1182"/>
                </a:cubicBezTo>
                <a:cubicBezTo>
                  <a:pt x="1446" y="1182"/>
                  <a:pt x="1643" y="1145"/>
                  <a:pt x="1835" y="1068"/>
                </a:cubicBezTo>
                <a:lnTo>
                  <a:pt x="1835" y="1068"/>
                </a:lnTo>
                <a:cubicBezTo>
                  <a:pt x="1693" y="1092"/>
                  <a:pt x="1552" y="1115"/>
                  <a:pt x="1410" y="1115"/>
                </a:cubicBezTo>
                <a:cubicBezTo>
                  <a:pt x="1352" y="1115"/>
                  <a:pt x="1293" y="1111"/>
                  <a:pt x="1235" y="1101"/>
                </a:cubicBezTo>
                <a:cubicBezTo>
                  <a:pt x="1034" y="1101"/>
                  <a:pt x="801" y="1035"/>
                  <a:pt x="634" y="934"/>
                </a:cubicBezTo>
                <a:cubicBezTo>
                  <a:pt x="234" y="701"/>
                  <a:pt x="167" y="367"/>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5505269" y="3189714"/>
            <a:ext cx="54155" cy="52290"/>
          </a:xfrm>
          <a:custGeom>
            <a:avLst/>
            <a:gdLst/>
            <a:ahLst/>
            <a:cxnLst/>
            <a:rect l="l" t="t" r="r" b="b"/>
            <a:pathLst>
              <a:path w="2903" h="2803" extrusionOk="0">
                <a:moveTo>
                  <a:pt x="1068" y="1"/>
                </a:moveTo>
                <a:cubicBezTo>
                  <a:pt x="34" y="801"/>
                  <a:pt x="1" y="1635"/>
                  <a:pt x="1201" y="2302"/>
                </a:cubicBezTo>
                <a:cubicBezTo>
                  <a:pt x="1702" y="2603"/>
                  <a:pt x="2302" y="2770"/>
                  <a:pt x="2903" y="2803"/>
                </a:cubicBezTo>
                <a:cubicBezTo>
                  <a:pt x="2035" y="2703"/>
                  <a:pt x="901" y="2202"/>
                  <a:pt x="568" y="1502"/>
                </a:cubicBezTo>
                <a:cubicBezTo>
                  <a:pt x="234" y="801"/>
                  <a:pt x="1001" y="101"/>
                  <a:pt x="10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5349705" y="3062617"/>
            <a:ext cx="458018" cy="264173"/>
          </a:xfrm>
          <a:custGeom>
            <a:avLst/>
            <a:gdLst/>
            <a:ahLst/>
            <a:cxnLst/>
            <a:rect l="l" t="t" r="r" b="b"/>
            <a:pathLst>
              <a:path w="24552" h="14161" extrusionOk="0">
                <a:moveTo>
                  <a:pt x="12292" y="1"/>
                </a:moveTo>
                <a:cubicBezTo>
                  <a:pt x="9148" y="1"/>
                  <a:pt x="6005" y="693"/>
                  <a:pt x="3603" y="2077"/>
                </a:cubicBezTo>
                <a:cubicBezTo>
                  <a:pt x="2435" y="2711"/>
                  <a:pt x="1401" y="3645"/>
                  <a:pt x="701" y="4779"/>
                </a:cubicBezTo>
                <a:lnTo>
                  <a:pt x="0" y="4779"/>
                </a:lnTo>
                <a:lnTo>
                  <a:pt x="0" y="7281"/>
                </a:lnTo>
                <a:cubicBezTo>
                  <a:pt x="67" y="9015"/>
                  <a:pt x="1268" y="10750"/>
                  <a:pt x="3603" y="12084"/>
                </a:cubicBezTo>
                <a:cubicBezTo>
                  <a:pt x="5988" y="13469"/>
                  <a:pt x="9132" y="14161"/>
                  <a:pt x="12280" y="14161"/>
                </a:cubicBezTo>
                <a:cubicBezTo>
                  <a:pt x="15428" y="14161"/>
                  <a:pt x="18580" y="13469"/>
                  <a:pt x="20982" y="12084"/>
                </a:cubicBezTo>
                <a:cubicBezTo>
                  <a:pt x="23284" y="10750"/>
                  <a:pt x="24484" y="9015"/>
                  <a:pt x="24551" y="7281"/>
                </a:cubicBezTo>
                <a:lnTo>
                  <a:pt x="24551" y="4779"/>
                </a:lnTo>
                <a:lnTo>
                  <a:pt x="23917" y="4779"/>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5327300" y="3019674"/>
            <a:ext cx="500943" cy="264416"/>
          </a:xfrm>
          <a:custGeom>
            <a:avLst/>
            <a:gdLst/>
            <a:ahLst/>
            <a:cxnLst/>
            <a:rect l="l" t="t" r="r" b="b"/>
            <a:pathLst>
              <a:path w="26853" h="14174" extrusionOk="0">
                <a:moveTo>
                  <a:pt x="13493" y="1"/>
                </a:moveTo>
                <a:cubicBezTo>
                  <a:pt x="10349" y="1"/>
                  <a:pt x="7206" y="693"/>
                  <a:pt x="4804" y="2077"/>
                </a:cubicBezTo>
                <a:cubicBezTo>
                  <a:pt x="0" y="4846"/>
                  <a:pt x="0" y="9316"/>
                  <a:pt x="4804" y="12085"/>
                </a:cubicBezTo>
                <a:cubicBezTo>
                  <a:pt x="7212" y="13480"/>
                  <a:pt x="10364" y="14174"/>
                  <a:pt x="13514" y="14174"/>
                </a:cubicBezTo>
                <a:cubicBezTo>
                  <a:pt x="15863" y="14174"/>
                  <a:pt x="18211" y="13788"/>
                  <a:pt x="20248" y="13019"/>
                </a:cubicBezTo>
                <a:lnTo>
                  <a:pt x="20448" y="12952"/>
                </a:lnTo>
                <a:cubicBezTo>
                  <a:pt x="21049" y="12685"/>
                  <a:pt x="21616" y="12418"/>
                  <a:pt x="22183" y="12118"/>
                </a:cubicBezTo>
                <a:cubicBezTo>
                  <a:pt x="26186" y="9783"/>
                  <a:pt x="26853" y="6280"/>
                  <a:pt x="24151" y="3579"/>
                </a:cubicBezTo>
                <a:cubicBezTo>
                  <a:pt x="23584" y="2978"/>
                  <a:pt x="22917" y="2478"/>
                  <a:pt x="22183" y="2077"/>
                </a:cubicBezTo>
                <a:cubicBezTo>
                  <a:pt x="19781" y="693"/>
                  <a:pt x="16637" y="1"/>
                  <a:pt x="13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5576829" y="3059670"/>
            <a:ext cx="222797" cy="132562"/>
          </a:xfrm>
          <a:custGeom>
            <a:avLst/>
            <a:gdLst/>
            <a:ahLst/>
            <a:cxnLst/>
            <a:rect l="l" t="t" r="r" b="b"/>
            <a:pathLst>
              <a:path w="11943" h="7106" extrusionOk="0">
                <a:moveTo>
                  <a:pt x="7673" y="0"/>
                </a:moveTo>
                <a:lnTo>
                  <a:pt x="7673" y="0"/>
                </a:lnTo>
                <a:cubicBezTo>
                  <a:pt x="8140" y="767"/>
                  <a:pt x="7973" y="1601"/>
                  <a:pt x="5271" y="1768"/>
                </a:cubicBezTo>
                <a:cubicBezTo>
                  <a:pt x="1" y="2068"/>
                  <a:pt x="6672" y="7105"/>
                  <a:pt x="6672" y="7105"/>
                </a:cubicBezTo>
                <a:cubicBezTo>
                  <a:pt x="6672" y="7105"/>
                  <a:pt x="8316" y="6316"/>
                  <a:pt x="9632" y="6316"/>
                </a:cubicBezTo>
                <a:cubicBezTo>
                  <a:pt x="10209" y="6316"/>
                  <a:pt x="10724" y="6468"/>
                  <a:pt x="11008" y="6905"/>
                </a:cubicBezTo>
                <a:cubicBezTo>
                  <a:pt x="11942" y="5204"/>
                  <a:pt x="11642" y="3336"/>
                  <a:pt x="10108" y="1735"/>
                </a:cubicBezTo>
                <a:cubicBezTo>
                  <a:pt x="9808" y="1435"/>
                  <a:pt x="9507" y="1168"/>
                  <a:pt x="9140" y="901"/>
                </a:cubicBezTo>
                <a:cubicBezTo>
                  <a:pt x="8840" y="701"/>
                  <a:pt x="8540" y="501"/>
                  <a:pt x="8240" y="300"/>
                </a:cubicBezTo>
                <a:cubicBezTo>
                  <a:pt x="8040" y="200"/>
                  <a:pt x="7873" y="100"/>
                  <a:pt x="76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5729296" y="3100543"/>
            <a:ext cx="65348" cy="62009"/>
          </a:xfrm>
          <a:custGeom>
            <a:avLst/>
            <a:gdLst/>
            <a:ahLst/>
            <a:cxnLst/>
            <a:rect l="l" t="t" r="r" b="b"/>
            <a:pathLst>
              <a:path w="3503" h="3324" extrusionOk="0">
                <a:moveTo>
                  <a:pt x="1356" y="1"/>
                </a:moveTo>
                <a:cubicBezTo>
                  <a:pt x="1304" y="1"/>
                  <a:pt x="1252" y="4"/>
                  <a:pt x="1201" y="11"/>
                </a:cubicBezTo>
                <a:cubicBezTo>
                  <a:pt x="400" y="111"/>
                  <a:pt x="0" y="911"/>
                  <a:pt x="300" y="1812"/>
                </a:cubicBezTo>
                <a:cubicBezTo>
                  <a:pt x="612" y="2684"/>
                  <a:pt x="1388" y="3323"/>
                  <a:pt x="2141" y="3323"/>
                </a:cubicBezTo>
                <a:cubicBezTo>
                  <a:pt x="2195" y="3323"/>
                  <a:pt x="2248" y="3320"/>
                  <a:pt x="2302" y="3313"/>
                </a:cubicBezTo>
                <a:cubicBezTo>
                  <a:pt x="3102" y="3213"/>
                  <a:pt x="3503" y="2412"/>
                  <a:pt x="3169" y="1512"/>
                </a:cubicBezTo>
                <a:cubicBezTo>
                  <a:pt x="2889" y="640"/>
                  <a:pt x="2086" y="1"/>
                  <a:pt x="1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5404457" y="3059856"/>
            <a:ext cx="349128" cy="183248"/>
          </a:xfrm>
          <a:custGeom>
            <a:avLst/>
            <a:gdLst/>
            <a:ahLst/>
            <a:cxnLst/>
            <a:rect l="l" t="t" r="r" b="b"/>
            <a:pathLst>
              <a:path w="18715" h="9823" extrusionOk="0">
                <a:moveTo>
                  <a:pt x="9342" y="0"/>
                </a:moveTo>
                <a:cubicBezTo>
                  <a:pt x="7164" y="0"/>
                  <a:pt x="4987" y="485"/>
                  <a:pt x="3336" y="1458"/>
                </a:cubicBezTo>
                <a:cubicBezTo>
                  <a:pt x="134" y="3293"/>
                  <a:pt x="1" y="6228"/>
                  <a:pt x="2936" y="8163"/>
                </a:cubicBezTo>
                <a:cubicBezTo>
                  <a:pt x="3070" y="8229"/>
                  <a:pt x="3203" y="8296"/>
                  <a:pt x="3336" y="8396"/>
                </a:cubicBezTo>
                <a:cubicBezTo>
                  <a:pt x="5004" y="9347"/>
                  <a:pt x="7181" y="9822"/>
                  <a:pt x="9357" y="9822"/>
                </a:cubicBezTo>
                <a:cubicBezTo>
                  <a:pt x="11534" y="9822"/>
                  <a:pt x="13710" y="9347"/>
                  <a:pt x="15378" y="8396"/>
                </a:cubicBezTo>
                <a:cubicBezTo>
                  <a:pt x="18681" y="6461"/>
                  <a:pt x="18714" y="3359"/>
                  <a:pt x="15378" y="1425"/>
                </a:cubicBezTo>
                <a:cubicBezTo>
                  <a:pt x="15245" y="1358"/>
                  <a:pt x="15078" y="1291"/>
                  <a:pt x="14945" y="1224"/>
                </a:cubicBezTo>
                <a:cubicBezTo>
                  <a:pt x="13347" y="410"/>
                  <a:pt x="11344" y="0"/>
                  <a:pt x="934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5404457" y="3059856"/>
            <a:ext cx="349128" cy="183248"/>
          </a:xfrm>
          <a:custGeom>
            <a:avLst/>
            <a:gdLst/>
            <a:ahLst/>
            <a:cxnLst/>
            <a:rect l="l" t="t" r="r" b="b"/>
            <a:pathLst>
              <a:path w="18715" h="9823" extrusionOk="0">
                <a:moveTo>
                  <a:pt x="9342" y="0"/>
                </a:moveTo>
                <a:cubicBezTo>
                  <a:pt x="7164" y="0"/>
                  <a:pt x="4987" y="485"/>
                  <a:pt x="3336" y="1458"/>
                </a:cubicBezTo>
                <a:cubicBezTo>
                  <a:pt x="134" y="3293"/>
                  <a:pt x="1" y="6228"/>
                  <a:pt x="2936" y="8163"/>
                </a:cubicBezTo>
                <a:cubicBezTo>
                  <a:pt x="3070" y="8229"/>
                  <a:pt x="3203" y="8296"/>
                  <a:pt x="3336" y="8396"/>
                </a:cubicBezTo>
                <a:cubicBezTo>
                  <a:pt x="5004" y="9347"/>
                  <a:pt x="7181" y="9822"/>
                  <a:pt x="9357" y="9822"/>
                </a:cubicBezTo>
                <a:cubicBezTo>
                  <a:pt x="11534" y="9822"/>
                  <a:pt x="13710" y="9347"/>
                  <a:pt x="15378" y="8396"/>
                </a:cubicBezTo>
                <a:cubicBezTo>
                  <a:pt x="18681" y="6461"/>
                  <a:pt x="18714" y="3359"/>
                  <a:pt x="15378" y="1425"/>
                </a:cubicBezTo>
                <a:cubicBezTo>
                  <a:pt x="15245" y="1358"/>
                  <a:pt x="15078" y="1291"/>
                  <a:pt x="14945" y="1224"/>
                </a:cubicBezTo>
                <a:cubicBezTo>
                  <a:pt x="13347" y="410"/>
                  <a:pt x="11344" y="0"/>
                  <a:pt x="93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5426862" y="3064017"/>
            <a:ext cx="303685" cy="175506"/>
          </a:xfrm>
          <a:custGeom>
            <a:avLst/>
            <a:gdLst/>
            <a:ahLst/>
            <a:cxnLst/>
            <a:rect l="l" t="t" r="r" b="b"/>
            <a:pathLst>
              <a:path w="16279" h="9408" extrusionOk="0">
                <a:moveTo>
                  <a:pt x="8140" y="1"/>
                </a:moveTo>
                <a:cubicBezTo>
                  <a:pt x="3670" y="1"/>
                  <a:pt x="1" y="2102"/>
                  <a:pt x="1" y="4704"/>
                </a:cubicBezTo>
                <a:cubicBezTo>
                  <a:pt x="1" y="7306"/>
                  <a:pt x="3670" y="9407"/>
                  <a:pt x="8140" y="9407"/>
                </a:cubicBezTo>
                <a:cubicBezTo>
                  <a:pt x="12643" y="9407"/>
                  <a:pt x="16279" y="7306"/>
                  <a:pt x="16279" y="4704"/>
                </a:cubicBezTo>
                <a:cubicBezTo>
                  <a:pt x="16279" y="2102"/>
                  <a:pt x="12643" y="1"/>
                  <a:pt x="814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5426862" y="3064017"/>
            <a:ext cx="303685" cy="175506"/>
          </a:xfrm>
          <a:custGeom>
            <a:avLst/>
            <a:gdLst/>
            <a:ahLst/>
            <a:cxnLst/>
            <a:rect l="l" t="t" r="r" b="b"/>
            <a:pathLst>
              <a:path w="16279" h="9408" extrusionOk="0">
                <a:moveTo>
                  <a:pt x="8140" y="1"/>
                </a:moveTo>
                <a:cubicBezTo>
                  <a:pt x="3670" y="1"/>
                  <a:pt x="1" y="2102"/>
                  <a:pt x="1" y="4704"/>
                </a:cubicBezTo>
                <a:cubicBezTo>
                  <a:pt x="1" y="7306"/>
                  <a:pt x="3670" y="9407"/>
                  <a:pt x="8140" y="9407"/>
                </a:cubicBezTo>
                <a:cubicBezTo>
                  <a:pt x="12643" y="9407"/>
                  <a:pt x="16279" y="7306"/>
                  <a:pt x="16279" y="4704"/>
                </a:cubicBezTo>
                <a:cubicBezTo>
                  <a:pt x="16279" y="2102"/>
                  <a:pt x="12643" y="1"/>
                  <a:pt x="8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5428727" y="3088137"/>
            <a:ext cx="300588" cy="150919"/>
          </a:xfrm>
          <a:custGeom>
            <a:avLst/>
            <a:gdLst/>
            <a:ahLst/>
            <a:cxnLst/>
            <a:rect l="l" t="t" r="r" b="b"/>
            <a:pathLst>
              <a:path w="16113" h="8090" extrusionOk="0">
                <a:moveTo>
                  <a:pt x="8056" y="0"/>
                </a:moveTo>
                <a:cubicBezTo>
                  <a:pt x="5972" y="0"/>
                  <a:pt x="3887" y="459"/>
                  <a:pt x="2302" y="1376"/>
                </a:cubicBezTo>
                <a:cubicBezTo>
                  <a:pt x="1001" y="2143"/>
                  <a:pt x="234" y="3077"/>
                  <a:pt x="1" y="4045"/>
                </a:cubicBezTo>
                <a:cubicBezTo>
                  <a:pt x="201" y="5012"/>
                  <a:pt x="1001" y="5946"/>
                  <a:pt x="2302" y="6713"/>
                </a:cubicBezTo>
                <a:cubicBezTo>
                  <a:pt x="3887" y="7631"/>
                  <a:pt x="5972" y="8089"/>
                  <a:pt x="8056" y="8089"/>
                </a:cubicBezTo>
                <a:cubicBezTo>
                  <a:pt x="10141" y="8089"/>
                  <a:pt x="12226" y="7631"/>
                  <a:pt x="13810" y="6713"/>
                </a:cubicBezTo>
                <a:cubicBezTo>
                  <a:pt x="15111" y="5946"/>
                  <a:pt x="15879" y="5012"/>
                  <a:pt x="16112" y="4045"/>
                </a:cubicBezTo>
                <a:cubicBezTo>
                  <a:pt x="15879" y="3077"/>
                  <a:pt x="15111" y="2143"/>
                  <a:pt x="13810" y="1376"/>
                </a:cubicBezTo>
                <a:cubicBezTo>
                  <a:pt x="12226" y="459"/>
                  <a:pt x="10141" y="0"/>
                  <a:pt x="805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5428727" y="3088137"/>
            <a:ext cx="300588" cy="150919"/>
          </a:xfrm>
          <a:custGeom>
            <a:avLst/>
            <a:gdLst/>
            <a:ahLst/>
            <a:cxnLst/>
            <a:rect l="l" t="t" r="r" b="b"/>
            <a:pathLst>
              <a:path w="16113" h="8090" extrusionOk="0">
                <a:moveTo>
                  <a:pt x="8056" y="0"/>
                </a:moveTo>
                <a:cubicBezTo>
                  <a:pt x="5972" y="0"/>
                  <a:pt x="3887" y="459"/>
                  <a:pt x="2302" y="1376"/>
                </a:cubicBezTo>
                <a:cubicBezTo>
                  <a:pt x="1001" y="2143"/>
                  <a:pt x="234" y="3077"/>
                  <a:pt x="1" y="4045"/>
                </a:cubicBezTo>
                <a:cubicBezTo>
                  <a:pt x="201" y="5012"/>
                  <a:pt x="1001" y="5946"/>
                  <a:pt x="2302" y="6713"/>
                </a:cubicBezTo>
                <a:cubicBezTo>
                  <a:pt x="3887" y="7631"/>
                  <a:pt x="5972" y="8089"/>
                  <a:pt x="8056" y="8089"/>
                </a:cubicBezTo>
                <a:cubicBezTo>
                  <a:pt x="10141" y="8089"/>
                  <a:pt x="12226" y="7631"/>
                  <a:pt x="13810" y="6713"/>
                </a:cubicBezTo>
                <a:cubicBezTo>
                  <a:pt x="15111" y="5946"/>
                  <a:pt x="15879" y="5012"/>
                  <a:pt x="16112" y="4045"/>
                </a:cubicBezTo>
                <a:cubicBezTo>
                  <a:pt x="15879" y="3077"/>
                  <a:pt x="15111" y="2143"/>
                  <a:pt x="13810" y="1376"/>
                </a:cubicBezTo>
                <a:cubicBezTo>
                  <a:pt x="12226" y="459"/>
                  <a:pt x="10141" y="0"/>
                  <a:pt x="80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5480383" y="3095749"/>
            <a:ext cx="198527" cy="130081"/>
          </a:xfrm>
          <a:custGeom>
            <a:avLst/>
            <a:gdLst/>
            <a:ahLst/>
            <a:cxnLst/>
            <a:rect l="l" t="t" r="r" b="b"/>
            <a:pathLst>
              <a:path w="10642" h="6973" extrusionOk="0">
                <a:moveTo>
                  <a:pt x="7222" y="4069"/>
                </a:moveTo>
                <a:cubicBezTo>
                  <a:pt x="7473" y="4069"/>
                  <a:pt x="7711" y="4118"/>
                  <a:pt x="7939" y="4237"/>
                </a:cubicBezTo>
                <a:lnTo>
                  <a:pt x="7772" y="4337"/>
                </a:lnTo>
                <a:cubicBezTo>
                  <a:pt x="7672" y="4371"/>
                  <a:pt x="7606" y="4437"/>
                  <a:pt x="7506" y="4471"/>
                </a:cubicBezTo>
                <a:cubicBezTo>
                  <a:pt x="7151" y="4613"/>
                  <a:pt x="6778" y="4688"/>
                  <a:pt x="6411" y="4688"/>
                </a:cubicBezTo>
                <a:cubicBezTo>
                  <a:pt x="6087" y="4688"/>
                  <a:pt x="5768" y="4629"/>
                  <a:pt x="5471" y="4504"/>
                </a:cubicBezTo>
                <a:cubicBezTo>
                  <a:pt x="6124" y="4279"/>
                  <a:pt x="6700" y="4069"/>
                  <a:pt x="7222" y="4069"/>
                </a:cubicBezTo>
                <a:close/>
                <a:moveTo>
                  <a:pt x="1268" y="1"/>
                </a:moveTo>
                <a:lnTo>
                  <a:pt x="0" y="735"/>
                </a:lnTo>
                <a:lnTo>
                  <a:pt x="0" y="1702"/>
                </a:lnTo>
                <a:lnTo>
                  <a:pt x="434" y="1936"/>
                </a:lnTo>
                <a:cubicBezTo>
                  <a:pt x="300" y="2102"/>
                  <a:pt x="234" y="2303"/>
                  <a:pt x="234" y="2503"/>
                </a:cubicBezTo>
                <a:lnTo>
                  <a:pt x="234" y="3470"/>
                </a:lnTo>
                <a:cubicBezTo>
                  <a:pt x="234" y="3870"/>
                  <a:pt x="534" y="4237"/>
                  <a:pt x="1134" y="4604"/>
                </a:cubicBezTo>
                <a:cubicBezTo>
                  <a:pt x="1635" y="4904"/>
                  <a:pt x="2235" y="5071"/>
                  <a:pt x="2836" y="5071"/>
                </a:cubicBezTo>
                <a:lnTo>
                  <a:pt x="3169" y="5071"/>
                </a:lnTo>
                <a:cubicBezTo>
                  <a:pt x="3803" y="5038"/>
                  <a:pt x="4437" y="4904"/>
                  <a:pt x="5037" y="4671"/>
                </a:cubicBezTo>
                <a:lnTo>
                  <a:pt x="5371" y="4537"/>
                </a:lnTo>
                <a:lnTo>
                  <a:pt x="4337" y="5605"/>
                </a:lnTo>
                <a:lnTo>
                  <a:pt x="4337" y="6572"/>
                </a:lnTo>
                <a:cubicBezTo>
                  <a:pt x="4918" y="6781"/>
                  <a:pt x="5532" y="6890"/>
                  <a:pt x="6147" y="6890"/>
                </a:cubicBezTo>
                <a:cubicBezTo>
                  <a:pt x="6909" y="6890"/>
                  <a:pt x="7672" y="6723"/>
                  <a:pt x="8373" y="6372"/>
                </a:cubicBezTo>
                <a:lnTo>
                  <a:pt x="9407" y="6973"/>
                </a:lnTo>
                <a:lnTo>
                  <a:pt x="10641" y="6272"/>
                </a:lnTo>
                <a:lnTo>
                  <a:pt x="10641" y="5305"/>
                </a:lnTo>
                <a:lnTo>
                  <a:pt x="10241" y="5038"/>
                </a:lnTo>
                <a:cubicBezTo>
                  <a:pt x="10341" y="4871"/>
                  <a:pt x="10408" y="4638"/>
                  <a:pt x="10408" y="4404"/>
                </a:cubicBezTo>
                <a:lnTo>
                  <a:pt x="10408" y="3437"/>
                </a:lnTo>
                <a:cubicBezTo>
                  <a:pt x="10408" y="3036"/>
                  <a:pt x="10141" y="2669"/>
                  <a:pt x="9540" y="2303"/>
                </a:cubicBezTo>
                <a:cubicBezTo>
                  <a:pt x="8925" y="1974"/>
                  <a:pt x="8246" y="1810"/>
                  <a:pt x="7566" y="1810"/>
                </a:cubicBezTo>
                <a:cubicBezTo>
                  <a:pt x="7141" y="1810"/>
                  <a:pt x="6715" y="1874"/>
                  <a:pt x="6305" y="2002"/>
                </a:cubicBezTo>
                <a:cubicBezTo>
                  <a:pt x="5904" y="2136"/>
                  <a:pt x="5471" y="2269"/>
                  <a:pt x="5104" y="2403"/>
                </a:cubicBezTo>
                <a:cubicBezTo>
                  <a:pt x="4670" y="2536"/>
                  <a:pt x="4237" y="2703"/>
                  <a:pt x="3803" y="2803"/>
                </a:cubicBezTo>
                <a:cubicBezTo>
                  <a:pt x="3603" y="2836"/>
                  <a:pt x="3403" y="2870"/>
                  <a:pt x="3203" y="2870"/>
                </a:cubicBezTo>
                <a:cubicBezTo>
                  <a:pt x="3036" y="2836"/>
                  <a:pt x="2869" y="2803"/>
                  <a:pt x="2702" y="2736"/>
                </a:cubicBezTo>
                <a:lnTo>
                  <a:pt x="2736" y="2703"/>
                </a:lnTo>
                <a:cubicBezTo>
                  <a:pt x="2769" y="2669"/>
                  <a:pt x="2802" y="2636"/>
                  <a:pt x="2869" y="2636"/>
                </a:cubicBezTo>
                <a:cubicBezTo>
                  <a:pt x="2969" y="2569"/>
                  <a:pt x="3069" y="2503"/>
                  <a:pt x="3203" y="2436"/>
                </a:cubicBezTo>
                <a:cubicBezTo>
                  <a:pt x="3506" y="2311"/>
                  <a:pt x="3839" y="2243"/>
                  <a:pt x="4169" y="2243"/>
                </a:cubicBezTo>
                <a:cubicBezTo>
                  <a:pt x="4455" y="2243"/>
                  <a:pt x="4740" y="2294"/>
                  <a:pt x="5004" y="2403"/>
                </a:cubicBezTo>
                <a:lnTo>
                  <a:pt x="6071" y="1369"/>
                </a:lnTo>
                <a:lnTo>
                  <a:pt x="6071" y="401"/>
                </a:lnTo>
                <a:cubicBezTo>
                  <a:pt x="5552" y="216"/>
                  <a:pt x="5013" y="123"/>
                  <a:pt x="4476" y="123"/>
                </a:cubicBezTo>
                <a:cubicBezTo>
                  <a:pt x="4046" y="123"/>
                  <a:pt x="3618" y="183"/>
                  <a:pt x="3203" y="301"/>
                </a:cubicBezTo>
                <a:cubicBezTo>
                  <a:pt x="2902" y="368"/>
                  <a:pt x="2602" y="468"/>
                  <a:pt x="2302"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5479133" y="3095749"/>
            <a:ext cx="201642" cy="111408"/>
          </a:xfrm>
          <a:custGeom>
            <a:avLst/>
            <a:gdLst/>
            <a:ahLst/>
            <a:cxnLst/>
            <a:rect l="l" t="t" r="r" b="b"/>
            <a:pathLst>
              <a:path w="10809" h="5972" extrusionOk="0">
                <a:moveTo>
                  <a:pt x="1301" y="1"/>
                </a:moveTo>
                <a:lnTo>
                  <a:pt x="34" y="701"/>
                </a:lnTo>
                <a:lnTo>
                  <a:pt x="1068" y="1302"/>
                </a:lnTo>
                <a:cubicBezTo>
                  <a:pt x="34" y="2102"/>
                  <a:pt x="1" y="2936"/>
                  <a:pt x="1201" y="3603"/>
                </a:cubicBezTo>
                <a:cubicBezTo>
                  <a:pt x="1702" y="3904"/>
                  <a:pt x="2302" y="4070"/>
                  <a:pt x="2903" y="4104"/>
                </a:cubicBezTo>
                <a:lnTo>
                  <a:pt x="3236" y="4104"/>
                </a:lnTo>
                <a:cubicBezTo>
                  <a:pt x="3870" y="4037"/>
                  <a:pt x="4504" y="3904"/>
                  <a:pt x="5104" y="3670"/>
                </a:cubicBezTo>
                <a:cubicBezTo>
                  <a:pt x="5924" y="3389"/>
                  <a:pt x="6662" y="3075"/>
                  <a:pt x="7307" y="3075"/>
                </a:cubicBezTo>
                <a:cubicBezTo>
                  <a:pt x="7579" y="3075"/>
                  <a:pt x="7835" y="3131"/>
                  <a:pt x="8073" y="3270"/>
                </a:cubicBezTo>
                <a:cubicBezTo>
                  <a:pt x="8607" y="3570"/>
                  <a:pt x="8440" y="3970"/>
                  <a:pt x="7873" y="4304"/>
                </a:cubicBezTo>
                <a:cubicBezTo>
                  <a:pt x="7773" y="4371"/>
                  <a:pt x="7673" y="4404"/>
                  <a:pt x="7573" y="4437"/>
                </a:cubicBezTo>
                <a:cubicBezTo>
                  <a:pt x="7239" y="4588"/>
                  <a:pt x="6880" y="4663"/>
                  <a:pt x="6522" y="4663"/>
                </a:cubicBezTo>
                <a:cubicBezTo>
                  <a:pt x="6163" y="4663"/>
                  <a:pt x="5805" y="4588"/>
                  <a:pt x="5471" y="4437"/>
                </a:cubicBezTo>
                <a:lnTo>
                  <a:pt x="4404" y="5538"/>
                </a:lnTo>
                <a:cubicBezTo>
                  <a:pt x="4985" y="5762"/>
                  <a:pt x="5594" y="5872"/>
                  <a:pt x="6202" y="5872"/>
                </a:cubicBezTo>
                <a:cubicBezTo>
                  <a:pt x="6954" y="5872"/>
                  <a:pt x="7706" y="5703"/>
                  <a:pt x="8407" y="5371"/>
                </a:cubicBezTo>
                <a:lnTo>
                  <a:pt x="9441" y="5972"/>
                </a:lnTo>
                <a:lnTo>
                  <a:pt x="10708" y="5238"/>
                </a:lnTo>
                <a:lnTo>
                  <a:pt x="9674" y="4671"/>
                </a:lnTo>
                <a:cubicBezTo>
                  <a:pt x="10708" y="3837"/>
                  <a:pt x="10808" y="3003"/>
                  <a:pt x="9607" y="2269"/>
                </a:cubicBezTo>
                <a:cubicBezTo>
                  <a:pt x="9005" y="1948"/>
                  <a:pt x="8343" y="1784"/>
                  <a:pt x="7679" y="1784"/>
                </a:cubicBezTo>
                <a:cubicBezTo>
                  <a:pt x="7238" y="1784"/>
                  <a:pt x="6797" y="1856"/>
                  <a:pt x="6372" y="2002"/>
                </a:cubicBezTo>
                <a:cubicBezTo>
                  <a:pt x="5938" y="2102"/>
                  <a:pt x="5538" y="2236"/>
                  <a:pt x="5138" y="2369"/>
                </a:cubicBezTo>
                <a:cubicBezTo>
                  <a:pt x="4737" y="2536"/>
                  <a:pt x="4304" y="2669"/>
                  <a:pt x="3870" y="2803"/>
                </a:cubicBezTo>
                <a:cubicBezTo>
                  <a:pt x="3728" y="2827"/>
                  <a:pt x="3570" y="2850"/>
                  <a:pt x="3419" y="2850"/>
                </a:cubicBezTo>
                <a:cubicBezTo>
                  <a:pt x="3356" y="2850"/>
                  <a:pt x="3295" y="2846"/>
                  <a:pt x="3236" y="2836"/>
                </a:cubicBezTo>
                <a:cubicBezTo>
                  <a:pt x="3036" y="2836"/>
                  <a:pt x="2836" y="2770"/>
                  <a:pt x="2669" y="2669"/>
                </a:cubicBezTo>
                <a:cubicBezTo>
                  <a:pt x="2235" y="2436"/>
                  <a:pt x="2202" y="2102"/>
                  <a:pt x="2769" y="1702"/>
                </a:cubicBezTo>
                <a:lnTo>
                  <a:pt x="2903" y="1635"/>
                </a:lnTo>
                <a:cubicBezTo>
                  <a:pt x="3003" y="1569"/>
                  <a:pt x="3136" y="1535"/>
                  <a:pt x="3236" y="1469"/>
                </a:cubicBezTo>
                <a:cubicBezTo>
                  <a:pt x="3540" y="1344"/>
                  <a:pt x="3872" y="1276"/>
                  <a:pt x="4208" y="1276"/>
                </a:cubicBezTo>
                <a:cubicBezTo>
                  <a:pt x="4499" y="1276"/>
                  <a:pt x="4792" y="1327"/>
                  <a:pt x="5071" y="1435"/>
                </a:cubicBezTo>
                <a:lnTo>
                  <a:pt x="6105" y="368"/>
                </a:lnTo>
                <a:cubicBezTo>
                  <a:pt x="5580" y="199"/>
                  <a:pt x="5033" y="115"/>
                  <a:pt x="4489" y="115"/>
                </a:cubicBezTo>
                <a:cubicBezTo>
                  <a:pt x="4066" y="115"/>
                  <a:pt x="3645" y="166"/>
                  <a:pt x="3236" y="268"/>
                </a:cubicBezTo>
                <a:cubicBezTo>
                  <a:pt x="2936" y="368"/>
                  <a:pt x="2636" y="468"/>
                  <a:pt x="2336" y="601"/>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5479133" y="3095749"/>
            <a:ext cx="201642" cy="111408"/>
          </a:xfrm>
          <a:custGeom>
            <a:avLst/>
            <a:gdLst/>
            <a:ahLst/>
            <a:cxnLst/>
            <a:rect l="l" t="t" r="r" b="b"/>
            <a:pathLst>
              <a:path w="10809" h="5972" extrusionOk="0">
                <a:moveTo>
                  <a:pt x="1301" y="1"/>
                </a:moveTo>
                <a:lnTo>
                  <a:pt x="34" y="701"/>
                </a:lnTo>
                <a:lnTo>
                  <a:pt x="1068" y="1302"/>
                </a:lnTo>
                <a:cubicBezTo>
                  <a:pt x="34" y="2102"/>
                  <a:pt x="1" y="2936"/>
                  <a:pt x="1201" y="3603"/>
                </a:cubicBezTo>
                <a:cubicBezTo>
                  <a:pt x="1702" y="3904"/>
                  <a:pt x="2302" y="4070"/>
                  <a:pt x="2903" y="4104"/>
                </a:cubicBezTo>
                <a:lnTo>
                  <a:pt x="3236" y="4104"/>
                </a:lnTo>
                <a:cubicBezTo>
                  <a:pt x="3870" y="4037"/>
                  <a:pt x="4504" y="3904"/>
                  <a:pt x="5104" y="3670"/>
                </a:cubicBezTo>
                <a:cubicBezTo>
                  <a:pt x="5924" y="3389"/>
                  <a:pt x="6662" y="3075"/>
                  <a:pt x="7307" y="3075"/>
                </a:cubicBezTo>
                <a:cubicBezTo>
                  <a:pt x="7579" y="3075"/>
                  <a:pt x="7835" y="3131"/>
                  <a:pt x="8073" y="3270"/>
                </a:cubicBezTo>
                <a:cubicBezTo>
                  <a:pt x="8607" y="3570"/>
                  <a:pt x="8440" y="3970"/>
                  <a:pt x="7873" y="4304"/>
                </a:cubicBezTo>
                <a:cubicBezTo>
                  <a:pt x="7773" y="4371"/>
                  <a:pt x="7673" y="4404"/>
                  <a:pt x="7573" y="4437"/>
                </a:cubicBezTo>
                <a:cubicBezTo>
                  <a:pt x="7239" y="4588"/>
                  <a:pt x="6880" y="4663"/>
                  <a:pt x="6522" y="4663"/>
                </a:cubicBezTo>
                <a:cubicBezTo>
                  <a:pt x="6163" y="4663"/>
                  <a:pt x="5805" y="4588"/>
                  <a:pt x="5471" y="4437"/>
                </a:cubicBezTo>
                <a:lnTo>
                  <a:pt x="4404" y="5538"/>
                </a:lnTo>
                <a:cubicBezTo>
                  <a:pt x="4985" y="5762"/>
                  <a:pt x="5594" y="5872"/>
                  <a:pt x="6202" y="5872"/>
                </a:cubicBezTo>
                <a:cubicBezTo>
                  <a:pt x="6954" y="5872"/>
                  <a:pt x="7706" y="5703"/>
                  <a:pt x="8407" y="5371"/>
                </a:cubicBezTo>
                <a:lnTo>
                  <a:pt x="9441" y="5972"/>
                </a:lnTo>
                <a:lnTo>
                  <a:pt x="10708" y="5238"/>
                </a:lnTo>
                <a:lnTo>
                  <a:pt x="9674" y="4671"/>
                </a:lnTo>
                <a:cubicBezTo>
                  <a:pt x="10708" y="3837"/>
                  <a:pt x="10808" y="3003"/>
                  <a:pt x="9607" y="2269"/>
                </a:cubicBezTo>
                <a:cubicBezTo>
                  <a:pt x="9005" y="1948"/>
                  <a:pt x="8343" y="1784"/>
                  <a:pt x="7679" y="1784"/>
                </a:cubicBezTo>
                <a:cubicBezTo>
                  <a:pt x="7238" y="1784"/>
                  <a:pt x="6797" y="1856"/>
                  <a:pt x="6372" y="2002"/>
                </a:cubicBezTo>
                <a:cubicBezTo>
                  <a:pt x="5938" y="2102"/>
                  <a:pt x="5538" y="2236"/>
                  <a:pt x="5138" y="2369"/>
                </a:cubicBezTo>
                <a:cubicBezTo>
                  <a:pt x="4737" y="2536"/>
                  <a:pt x="4304" y="2669"/>
                  <a:pt x="3870" y="2803"/>
                </a:cubicBezTo>
                <a:cubicBezTo>
                  <a:pt x="3728" y="2827"/>
                  <a:pt x="3570" y="2850"/>
                  <a:pt x="3419" y="2850"/>
                </a:cubicBezTo>
                <a:cubicBezTo>
                  <a:pt x="3356" y="2850"/>
                  <a:pt x="3295" y="2846"/>
                  <a:pt x="3236" y="2836"/>
                </a:cubicBezTo>
                <a:cubicBezTo>
                  <a:pt x="3036" y="2836"/>
                  <a:pt x="2836" y="2770"/>
                  <a:pt x="2669" y="2669"/>
                </a:cubicBezTo>
                <a:cubicBezTo>
                  <a:pt x="2235" y="2436"/>
                  <a:pt x="2202" y="2102"/>
                  <a:pt x="2769" y="1702"/>
                </a:cubicBezTo>
                <a:lnTo>
                  <a:pt x="2903" y="1635"/>
                </a:lnTo>
                <a:cubicBezTo>
                  <a:pt x="3003" y="1569"/>
                  <a:pt x="3136" y="1535"/>
                  <a:pt x="3236" y="1469"/>
                </a:cubicBezTo>
                <a:cubicBezTo>
                  <a:pt x="3540" y="1344"/>
                  <a:pt x="3872" y="1276"/>
                  <a:pt x="4208" y="1276"/>
                </a:cubicBezTo>
                <a:cubicBezTo>
                  <a:pt x="4499" y="1276"/>
                  <a:pt x="4792" y="1327"/>
                  <a:pt x="5071" y="1435"/>
                </a:cubicBezTo>
                <a:lnTo>
                  <a:pt x="6105" y="368"/>
                </a:lnTo>
                <a:cubicBezTo>
                  <a:pt x="5580" y="199"/>
                  <a:pt x="5033" y="115"/>
                  <a:pt x="4489" y="115"/>
                </a:cubicBezTo>
                <a:cubicBezTo>
                  <a:pt x="4066" y="115"/>
                  <a:pt x="3645" y="166"/>
                  <a:pt x="3236" y="268"/>
                </a:cubicBezTo>
                <a:cubicBezTo>
                  <a:pt x="2936" y="368"/>
                  <a:pt x="2636" y="468"/>
                  <a:pt x="2336"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5479749" y="3095133"/>
            <a:ext cx="42962" cy="13711"/>
          </a:xfrm>
          <a:custGeom>
            <a:avLst/>
            <a:gdLst/>
            <a:ahLst/>
            <a:cxnLst/>
            <a:rect l="l" t="t" r="r" b="b"/>
            <a:pathLst>
              <a:path w="2303" h="735" extrusionOk="0">
                <a:moveTo>
                  <a:pt x="1268" y="1"/>
                </a:moveTo>
                <a:lnTo>
                  <a:pt x="1" y="734"/>
                </a:lnTo>
                <a:lnTo>
                  <a:pt x="1" y="734"/>
                </a:lnTo>
                <a:lnTo>
                  <a:pt x="1268" y="167"/>
                </a:lnTo>
                <a:lnTo>
                  <a:pt x="2303" y="601"/>
                </a:lnTo>
                <a:lnTo>
                  <a:pt x="2303" y="601"/>
                </a:lnTo>
                <a:lnTo>
                  <a:pt x="12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5537001" y="3097521"/>
            <a:ext cx="56021" cy="24382"/>
          </a:xfrm>
          <a:custGeom>
            <a:avLst/>
            <a:gdLst/>
            <a:ahLst/>
            <a:cxnLst/>
            <a:rect l="l" t="t" r="r" b="b"/>
            <a:pathLst>
              <a:path w="3003" h="1307" extrusionOk="0">
                <a:moveTo>
                  <a:pt x="1370" y="0"/>
                </a:moveTo>
                <a:cubicBezTo>
                  <a:pt x="906" y="0"/>
                  <a:pt x="446" y="68"/>
                  <a:pt x="1" y="206"/>
                </a:cubicBezTo>
                <a:cubicBezTo>
                  <a:pt x="384" y="132"/>
                  <a:pt x="780" y="91"/>
                  <a:pt x="1177" y="91"/>
                </a:cubicBezTo>
                <a:cubicBezTo>
                  <a:pt x="1680" y="91"/>
                  <a:pt x="2185" y="157"/>
                  <a:pt x="2669" y="306"/>
                </a:cubicBezTo>
                <a:lnTo>
                  <a:pt x="1935" y="1307"/>
                </a:lnTo>
                <a:lnTo>
                  <a:pt x="3003" y="273"/>
                </a:lnTo>
                <a:cubicBezTo>
                  <a:pt x="2463" y="93"/>
                  <a:pt x="1914" y="0"/>
                  <a:pt x="137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5597368" y="3129234"/>
            <a:ext cx="83407" cy="53652"/>
          </a:xfrm>
          <a:custGeom>
            <a:avLst/>
            <a:gdLst/>
            <a:ahLst/>
            <a:cxnLst/>
            <a:rect l="l" t="t" r="r" b="b"/>
            <a:pathLst>
              <a:path w="4471" h="2876" extrusionOk="0">
                <a:moveTo>
                  <a:pt x="1259" y="0"/>
                </a:moveTo>
                <a:cubicBezTo>
                  <a:pt x="834" y="0"/>
                  <a:pt x="407" y="67"/>
                  <a:pt x="0" y="207"/>
                </a:cubicBezTo>
                <a:cubicBezTo>
                  <a:pt x="314" y="137"/>
                  <a:pt x="630" y="103"/>
                  <a:pt x="946" y="103"/>
                </a:cubicBezTo>
                <a:cubicBezTo>
                  <a:pt x="1672" y="103"/>
                  <a:pt x="2395" y="282"/>
                  <a:pt x="3069" y="608"/>
                </a:cubicBezTo>
                <a:cubicBezTo>
                  <a:pt x="4070" y="1175"/>
                  <a:pt x="4237" y="1875"/>
                  <a:pt x="3303" y="2876"/>
                </a:cubicBezTo>
                <a:cubicBezTo>
                  <a:pt x="4337" y="2075"/>
                  <a:pt x="4470" y="1208"/>
                  <a:pt x="3236" y="508"/>
                </a:cubicBezTo>
                <a:cubicBezTo>
                  <a:pt x="2637" y="177"/>
                  <a:pt x="1949" y="0"/>
                  <a:pt x="125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5655236" y="3183502"/>
            <a:ext cx="23673" cy="24289"/>
          </a:xfrm>
          <a:custGeom>
            <a:avLst/>
            <a:gdLst/>
            <a:ahLst/>
            <a:cxnLst/>
            <a:rect l="l" t="t" r="r" b="b"/>
            <a:pathLst>
              <a:path w="1269" h="1302" extrusionOk="0">
                <a:moveTo>
                  <a:pt x="234" y="0"/>
                </a:moveTo>
                <a:lnTo>
                  <a:pt x="1001" y="601"/>
                </a:lnTo>
                <a:lnTo>
                  <a:pt x="1" y="1301"/>
                </a:lnTo>
                <a:lnTo>
                  <a:pt x="1268" y="567"/>
                </a:lnTo>
                <a:lnTo>
                  <a:pt x="2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561271" y="3179137"/>
            <a:ext cx="59136" cy="20558"/>
          </a:xfrm>
          <a:custGeom>
            <a:avLst/>
            <a:gdLst/>
            <a:ahLst/>
            <a:cxnLst/>
            <a:rect l="l" t="t" r="r" b="b"/>
            <a:pathLst>
              <a:path w="3170" h="1102" extrusionOk="0">
                <a:moveTo>
                  <a:pt x="1068" y="1"/>
                </a:moveTo>
                <a:lnTo>
                  <a:pt x="1" y="1102"/>
                </a:lnTo>
                <a:lnTo>
                  <a:pt x="1168" y="168"/>
                </a:lnTo>
                <a:cubicBezTo>
                  <a:pt x="1424" y="244"/>
                  <a:pt x="1686" y="282"/>
                  <a:pt x="1946" y="282"/>
                </a:cubicBezTo>
                <a:cubicBezTo>
                  <a:pt x="2364" y="282"/>
                  <a:pt x="2779" y="186"/>
                  <a:pt x="3170" y="1"/>
                </a:cubicBezTo>
                <a:lnTo>
                  <a:pt x="3170" y="1"/>
                </a:lnTo>
                <a:cubicBezTo>
                  <a:pt x="2826" y="138"/>
                  <a:pt x="2456" y="214"/>
                  <a:pt x="2087" y="214"/>
                </a:cubicBezTo>
                <a:cubicBezTo>
                  <a:pt x="1739" y="214"/>
                  <a:pt x="1392" y="146"/>
                  <a:pt x="10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5516462" y="3127499"/>
            <a:ext cx="34866" cy="22274"/>
          </a:xfrm>
          <a:custGeom>
            <a:avLst/>
            <a:gdLst/>
            <a:ahLst/>
            <a:cxnLst/>
            <a:rect l="l" t="t" r="r" b="b"/>
            <a:pathLst>
              <a:path w="1869" h="1194" extrusionOk="0">
                <a:moveTo>
                  <a:pt x="768" y="0"/>
                </a:moveTo>
                <a:lnTo>
                  <a:pt x="768" y="0"/>
                </a:lnTo>
                <a:cubicBezTo>
                  <a:pt x="234" y="300"/>
                  <a:pt x="1" y="634"/>
                  <a:pt x="368" y="934"/>
                </a:cubicBezTo>
                <a:cubicBezTo>
                  <a:pt x="621" y="1109"/>
                  <a:pt x="920" y="1194"/>
                  <a:pt x="1224" y="1194"/>
                </a:cubicBezTo>
                <a:cubicBezTo>
                  <a:pt x="1441" y="1194"/>
                  <a:pt x="1661" y="1151"/>
                  <a:pt x="1869" y="1068"/>
                </a:cubicBezTo>
                <a:lnTo>
                  <a:pt x="1869" y="1068"/>
                </a:lnTo>
                <a:cubicBezTo>
                  <a:pt x="1669" y="1134"/>
                  <a:pt x="1435" y="1134"/>
                  <a:pt x="1235" y="1134"/>
                </a:cubicBezTo>
                <a:cubicBezTo>
                  <a:pt x="1035" y="1134"/>
                  <a:pt x="835" y="1068"/>
                  <a:pt x="668" y="967"/>
                </a:cubicBezTo>
                <a:cubicBezTo>
                  <a:pt x="268" y="734"/>
                  <a:pt x="201" y="400"/>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5479357" y="3120019"/>
            <a:ext cx="53932" cy="51674"/>
          </a:xfrm>
          <a:custGeom>
            <a:avLst/>
            <a:gdLst/>
            <a:ahLst/>
            <a:cxnLst/>
            <a:rect l="l" t="t" r="r" b="b"/>
            <a:pathLst>
              <a:path w="2891" h="2770" extrusionOk="0">
                <a:moveTo>
                  <a:pt x="1056" y="1"/>
                </a:moveTo>
                <a:cubicBezTo>
                  <a:pt x="1049" y="6"/>
                  <a:pt x="1038" y="14"/>
                  <a:pt x="1024" y="26"/>
                </a:cubicBezTo>
                <a:lnTo>
                  <a:pt x="1024" y="26"/>
                </a:lnTo>
                <a:cubicBezTo>
                  <a:pt x="1034" y="18"/>
                  <a:pt x="1045" y="9"/>
                  <a:pt x="1056" y="1"/>
                </a:cubicBezTo>
                <a:close/>
                <a:moveTo>
                  <a:pt x="1024" y="26"/>
                </a:moveTo>
                <a:lnTo>
                  <a:pt x="1024" y="26"/>
                </a:lnTo>
                <a:cubicBezTo>
                  <a:pt x="21" y="818"/>
                  <a:pt x="1" y="1609"/>
                  <a:pt x="1156" y="2302"/>
                </a:cubicBezTo>
                <a:cubicBezTo>
                  <a:pt x="1690" y="2603"/>
                  <a:pt x="2290" y="2769"/>
                  <a:pt x="2891" y="2769"/>
                </a:cubicBezTo>
                <a:cubicBezTo>
                  <a:pt x="1990" y="2703"/>
                  <a:pt x="856" y="2169"/>
                  <a:pt x="556" y="1469"/>
                </a:cubicBezTo>
                <a:cubicBezTo>
                  <a:pt x="247" y="820"/>
                  <a:pt x="853" y="172"/>
                  <a:pt x="1024" y="26"/>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5367128" y="2989341"/>
            <a:ext cx="458633" cy="264640"/>
          </a:xfrm>
          <a:custGeom>
            <a:avLst/>
            <a:gdLst/>
            <a:ahLst/>
            <a:cxnLst/>
            <a:rect l="l" t="t" r="r" b="b"/>
            <a:pathLst>
              <a:path w="24585" h="14186" extrusionOk="0">
                <a:moveTo>
                  <a:pt x="12292" y="1"/>
                </a:moveTo>
                <a:cubicBezTo>
                  <a:pt x="9148" y="1"/>
                  <a:pt x="6005" y="701"/>
                  <a:pt x="3603" y="2102"/>
                </a:cubicBezTo>
                <a:cubicBezTo>
                  <a:pt x="2402" y="2736"/>
                  <a:pt x="1401" y="3637"/>
                  <a:pt x="701" y="4804"/>
                </a:cubicBezTo>
                <a:lnTo>
                  <a:pt x="0" y="4804"/>
                </a:lnTo>
                <a:lnTo>
                  <a:pt x="0" y="7306"/>
                </a:lnTo>
                <a:cubicBezTo>
                  <a:pt x="100" y="9041"/>
                  <a:pt x="1301" y="10775"/>
                  <a:pt x="3603" y="12109"/>
                </a:cubicBezTo>
                <a:cubicBezTo>
                  <a:pt x="6005" y="13494"/>
                  <a:pt x="9148" y="14186"/>
                  <a:pt x="12292" y="14186"/>
                </a:cubicBezTo>
                <a:cubicBezTo>
                  <a:pt x="15436" y="14186"/>
                  <a:pt x="18580" y="13494"/>
                  <a:pt x="20982" y="12109"/>
                </a:cubicBezTo>
                <a:cubicBezTo>
                  <a:pt x="23284" y="10775"/>
                  <a:pt x="24484" y="9041"/>
                  <a:pt x="24584" y="7306"/>
                </a:cubicBezTo>
                <a:lnTo>
                  <a:pt x="24584" y="4804"/>
                </a:lnTo>
                <a:lnTo>
                  <a:pt x="23917" y="4804"/>
                </a:lnTo>
                <a:cubicBezTo>
                  <a:pt x="23183" y="3670"/>
                  <a:pt x="22183" y="2736"/>
                  <a:pt x="20982" y="2102"/>
                </a:cubicBezTo>
                <a:cubicBezTo>
                  <a:pt x="18580" y="701"/>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5347839" y="2946247"/>
            <a:ext cx="500961" cy="264920"/>
          </a:xfrm>
          <a:custGeom>
            <a:avLst/>
            <a:gdLst/>
            <a:ahLst/>
            <a:cxnLst/>
            <a:rect l="l" t="t" r="r" b="b"/>
            <a:pathLst>
              <a:path w="26854" h="14201" extrusionOk="0">
                <a:moveTo>
                  <a:pt x="13373" y="1"/>
                </a:moveTo>
                <a:cubicBezTo>
                  <a:pt x="10225" y="1"/>
                  <a:pt x="7073" y="693"/>
                  <a:pt x="4671" y="2077"/>
                </a:cubicBezTo>
                <a:cubicBezTo>
                  <a:pt x="3937" y="2511"/>
                  <a:pt x="3270" y="3011"/>
                  <a:pt x="2703" y="3612"/>
                </a:cubicBezTo>
                <a:cubicBezTo>
                  <a:pt x="1" y="6314"/>
                  <a:pt x="668" y="9816"/>
                  <a:pt x="4671" y="12118"/>
                </a:cubicBezTo>
                <a:cubicBezTo>
                  <a:pt x="5238" y="12451"/>
                  <a:pt x="5805" y="12718"/>
                  <a:pt x="6405" y="12952"/>
                </a:cubicBezTo>
                <a:lnTo>
                  <a:pt x="6606" y="13018"/>
                </a:lnTo>
                <a:cubicBezTo>
                  <a:pt x="8655" y="13807"/>
                  <a:pt x="11025" y="14201"/>
                  <a:pt x="13392" y="14201"/>
                </a:cubicBezTo>
                <a:cubicBezTo>
                  <a:pt x="16534" y="14201"/>
                  <a:pt x="19672" y="13507"/>
                  <a:pt x="22050" y="12118"/>
                </a:cubicBezTo>
                <a:cubicBezTo>
                  <a:pt x="26853" y="9349"/>
                  <a:pt x="26853" y="4846"/>
                  <a:pt x="22050" y="2077"/>
                </a:cubicBezTo>
                <a:cubicBezTo>
                  <a:pt x="19665" y="693"/>
                  <a:pt x="16521" y="1"/>
                  <a:pt x="13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5363397" y="2955277"/>
            <a:ext cx="467979" cy="246134"/>
          </a:xfrm>
          <a:custGeom>
            <a:avLst/>
            <a:gdLst/>
            <a:ahLst/>
            <a:cxnLst/>
            <a:rect l="l" t="t" r="r" b="b"/>
            <a:pathLst>
              <a:path w="25086" h="13194" extrusionOk="0">
                <a:moveTo>
                  <a:pt x="12543" y="1"/>
                </a:moveTo>
                <a:cubicBezTo>
                  <a:pt x="9624" y="1"/>
                  <a:pt x="6706" y="643"/>
                  <a:pt x="4471" y="1927"/>
                </a:cubicBezTo>
                <a:cubicBezTo>
                  <a:pt x="1" y="4529"/>
                  <a:pt x="1" y="8698"/>
                  <a:pt x="4471" y="11267"/>
                </a:cubicBezTo>
                <a:cubicBezTo>
                  <a:pt x="6706" y="12551"/>
                  <a:pt x="9624" y="13193"/>
                  <a:pt x="12543" y="13193"/>
                </a:cubicBezTo>
                <a:cubicBezTo>
                  <a:pt x="15462" y="13193"/>
                  <a:pt x="18381" y="12551"/>
                  <a:pt x="20615" y="11267"/>
                </a:cubicBezTo>
                <a:cubicBezTo>
                  <a:pt x="25085" y="8698"/>
                  <a:pt x="25085" y="4529"/>
                  <a:pt x="20615" y="1927"/>
                </a:cubicBezTo>
                <a:cubicBezTo>
                  <a:pt x="18381" y="643"/>
                  <a:pt x="15462" y="1"/>
                  <a:pt x="12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5537635" y="2991206"/>
            <a:ext cx="283761" cy="210111"/>
          </a:xfrm>
          <a:custGeom>
            <a:avLst/>
            <a:gdLst/>
            <a:ahLst/>
            <a:cxnLst/>
            <a:rect l="l" t="t" r="r" b="b"/>
            <a:pathLst>
              <a:path w="15211" h="11263" extrusionOk="0">
                <a:moveTo>
                  <a:pt x="11208" y="1"/>
                </a:moveTo>
                <a:lnTo>
                  <a:pt x="11208" y="1"/>
                </a:lnTo>
                <a:cubicBezTo>
                  <a:pt x="11842" y="1335"/>
                  <a:pt x="9941" y="2069"/>
                  <a:pt x="9941" y="2069"/>
                </a:cubicBezTo>
                <a:cubicBezTo>
                  <a:pt x="9941" y="2069"/>
                  <a:pt x="1401" y="7506"/>
                  <a:pt x="1134" y="9441"/>
                </a:cubicBezTo>
                <a:cubicBezTo>
                  <a:pt x="1368" y="10742"/>
                  <a:pt x="0" y="11009"/>
                  <a:pt x="0" y="11009"/>
                </a:cubicBezTo>
                <a:cubicBezTo>
                  <a:pt x="1051" y="11178"/>
                  <a:pt x="2112" y="11262"/>
                  <a:pt x="3178" y="11262"/>
                </a:cubicBezTo>
                <a:cubicBezTo>
                  <a:pt x="4007" y="11262"/>
                  <a:pt x="4839" y="11211"/>
                  <a:pt x="5671" y="11109"/>
                </a:cubicBezTo>
                <a:lnTo>
                  <a:pt x="6238" y="11009"/>
                </a:lnTo>
                <a:cubicBezTo>
                  <a:pt x="7105" y="10875"/>
                  <a:pt x="7972" y="10675"/>
                  <a:pt x="8806" y="10408"/>
                </a:cubicBezTo>
                <a:cubicBezTo>
                  <a:pt x="9073" y="10308"/>
                  <a:pt x="9340" y="10208"/>
                  <a:pt x="9607" y="10108"/>
                </a:cubicBezTo>
                <a:cubicBezTo>
                  <a:pt x="9874" y="10008"/>
                  <a:pt x="10107" y="9875"/>
                  <a:pt x="10374" y="9775"/>
                </a:cubicBezTo>
                <a:cubicBezTo>
                  <a:pt x="10674" y="9641"/>
                  <a:pt x="10975" y="9474"/>
                  <a:pt x="11275" y="9308"/>
                </a:cubicBezTo>
                <a:cubicBezTo>
                  <a:pt x="11542" y="9141"/>
                  <a:pt x="11842" y="8941"/>
                  <a:pt x="12109" y="8740"/>
                </a:cubicBezTo>
                <a:cubicBezTo>
                  <a:pt x="12309" y="8640"/>
                  <a:pt x="12476" y="8474"/>
                  <a:pt x="12676" y="8340"/>
                </a:cubicBezTo>
                <a:cubicBezTo>
                  <a:pt x="15211" y="6139"/>
                  <a:pt x="15211" y="3237"/>
                  <a:pt x="12676" y="1035"/>
                </a:cubicBezTo>
                <a:cubicBezTo>
                  <a:pt x="12476" y="868"/>
                  <a:pt x="12309" y="735"/>
                  <a:pt x="12109" y="601"/>
                </a:cubicBezTo>
                <a:cubicBezTo>
                  <a:pt x="11809" y="368"/>
                  <a:pt x="11508" y="168"/>
                  <a:pt x="112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5422515" y="2986897"/>
            <a:ext cx="349110" cy="183248"/>
          </a:xfrm>
          <a:custGeom>
            <a:avLst/>
            <a:gdLst/>
            <a:ahLst/>
            <a:cxnLst/>
            <a:rect l="l" t="t" r="r" b="b"/>
            <a:pathLst>
              <a:path w="18714" h="9823" extrusionOk="0">
                <a:moveTo>
                  <a:pt x="9338" y="0"/>
                </a:moveTo>
                <a:cubicBezTo>
                  <a:pt x="7334" y="0"/>
                  <a:pt x="5332" y="401"/>
                  <a:pt x="3736" y="1199"/>
                </a:cubicBezTo>
                <a:lnTo>
                  <a:pt x="3336" y="1433"/>
                </a:lnTo>
                <a:cubicBezTo>
                  <a:pt x="0" y="3367"/>
                  <a:pt x="0" y="6470"/>
                  <a:pt x="3336" y="8371"/>
                </a:cubicBezTo>
                <a:cubicBezTo>
                  <a:pt x="4987" y="9338"/>
                  <a:pt x="7163" y="9822"/>
                  <a:pt x="9344" y="9822"/>
                </a:cubicBezTo>
                <a:cubicBezTo>
                  <a:pt x="11525" y="9822"/>
                  <a:pt x="13710" y="9338"/>
                  <a:pt x="15378" y="8371"/>
                </a:cubicBezTo>
                <a:cubicBezTo>
                  <a:pt x="15511" y="8304"/>
                  <a:pt x="15611" y="8238"/>
                  <a:pt x="15745" y="8138"/>
                </a:cubicBezTo>
                <a:cubicBezTo>
                  <a:pt x="18713" y="6203"/>
                  <a:pt x="18547" y="3267"/>
                  <a:pt x="15378" y="1433"/>
                </a:cubicBezTo>
                <a:cubicBezTo>
                  <a:pt x="13708" y="476"/>
                  <a:pt x="11521" y="0"/>
                  <a:pt x="933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5422515" y="2986897"/>
            <a:ext cx="349110" cy="183248"/>
          </a:xfrm>
          <a:custGeom>
            <a:avLst/>
            <a:gdLst/>
            <a:ahLst/>
            <a:cxnLst/>
            <a:rect l="l" t="t" r="r" b="b"/>
            <a:pathLst>
              <a:path w="18714" h="9823" extrusionOk="0">
                <a:moveTo>
                  <a:pt x="9338" y="0"/>
                </a:moveTo>
                <a:cubicBezTo>
                  <a:pt x="7334" y="0"/>
                  <a:pt x="5332" y="401"/>
                  <a:pt x="3736" y="1199"/>
                </a:cubicBezTo>
                <a:lnTo>
                  <a:pt x="3336" y="1433"/>
                </a:lnTo>
                <a:cubicBezTo>
                  <a:pt x="0" y="3367"/>
                  <a:pt x="0" y="6470"/>
                  <a:pt x="3336" y="8371"/>
                </a:cubicBezTo>
                <a:cubicBezTo>
                  <a:pt x="4987" y="9338"/>
                  <a:pt x="7163" y="9822"/>
                  <a:pt x="9344" y="9822"/>
                </a:cubicBezTo>
                <a:cubicBezTo>
                  <a:pt x="11525" y="9822"/>
                  <a:pt x="13710" y="9338"/>
                  <a:pt x="15378" y="8371"/>
                </a:cubicBezTo>
                <a:cubicBezTo>
                  <a:pt x="15511" y="8304"/>
                  <a:pt x="15611" y="8238"/>
                  <a:pt x="15745" y="8138"/>
                </a:cubicBezTo>
                <a:cubicBezTo>
                  <a:pt x="18713" y="6203"/>
                  <a:pt x="18547" y="3267"/>
                  <a:pt x="15378" y="1433"/>
                </a:cubicBezTo>
                <a:cubicBezTo>
                  <a:pt x="13708" y="476"/>
                  <a:pt x="11521" y="0"/>
                  <a:pt x="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5429977" y="2991057"/>
            <a:ext cx="333551" cy="175189"/>
          </a:xfrm>
          <a:custGeom>
            <a:avLst/>
            <a:gdLst/>
            <a:ahLst/>
            <a:cxnLst/>
            <a:rect l="l" t="t" r="r" b="b"/>
            <a:pathLst>
              <a:path w="17880" h="9391" extrusionOk="0">
                <a:moveTo>
                  <a:pt x="8940" y="1"/>
                </a:moveTo>
                <a:cubicBezTo>
                  <a:pt x="6864" y="1"/>
                  <a:pt x="4787" y="459"/>
                  <a:pt x="3203" y="1377"/>
                </a:cubicBezTo>
                <a:cubicBezTo>
                  <a:pt x="0" y="3211"/>
                  <a:pt x="34" y="6180"/>
                  <a:pt x="3203" y="8015"/>
                </a:cubicBezTo>
                <a:cubicBezTo>
                  <a:pt x="4770" y="8932"/>
                  <a:pt x="6847" y="9391"/>
                  <a:pt x="8928" y="9391"/>
                </a:cubicBezTo>
                <a:cubicBezTo>
                  <a:pt x="11008" y="9391"/>
                  <a:pt x="13093" y="8932"/>
                  <a:pt x="14677" y="8015"/>
                </a:cubicBezTo>
                <a:cubicBezTo>
                  <a:pt x="17880" y="6180"/>
                  <a:pt x="17880" y="3211"/>
                  <a:pt x="14677" y="1377"/>
                </a:cubicBezTo>
                <a:cubicBezTo>
                  <a:pt x="13093" y="459"/>
                  <a:pt x="11017" y="1"/>
                  <a:pt x="8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5446151" y="3015327"/>
            <a:ext cx="300588" cy="150919"/>
          </a:xfrm>
          <a:custGeom>
            <a:avLst/>
            <a:gdLst/>
            <a:ahLst/>
            <a:cxnLst/>
            <a:rect l="l" t="t" r="r" b="b"/>
            <a:pathLst>
              <a:path w="16113" h="8090" extrusionOk="0">
                <a:moveTo>
                  <a:pt x="8061" y="0"/>
                </a:moveTo>
                <a:cubicBezTo>
                  <a:pt x="5980" y="0"/>
                  <a:pt x="3903" y="459"/>
                  <a:pt x="2336" y="1376"/>
                </a:cubicBezTo>
                <a:cubicBezTo>
                  <a:pt x="1035" y="2110"/>
                  <a:pt x="234" y="3078"/>
                  <a:pt x="1" y="4045"/>
                </a:cubicBezTo>
                <a:cubicBezTo>
                  <a:pt x="234" y="5012"/>
                  <a:pt x="1035" y="5946"/>
                  <a:pt x="2336" y="6714"/>
                </a:cubicBezTo>
                <a:cubicBezTo>
                  <a:pt x="3920" y="7631"/>
                  <a:pt x="6005" y="8090"/>
                  <a:pt x="8086" y="8090"/>
                </a:cubicBezTo>
                <a:cubicBezTo>
                  <a:pt x="10166" y="8090"/>
                  <a:pt x="12243" y="7631"/>
                  <a:pt x="13810" y="6714"/>
                </a:cubicBezTo>
                <a:cubicBezTo>
                  <a:pt x="15111" y="5946"/>
                  <a:pt x="15912" y="5012"/>
                  <a:pt x="16112" y="4045"/>
                </a:cubicBezTo>
                <a:cubicBezTo>
                  <a:pt x="15879" y="3078"/>
                  <a:pt x="15111" y="2110"/>
                  <a:pt x="13810" y="1376"/>
                </a:cubicBezTo>
                <a:cubicBezTo>
                  <a:pt x="12226" y="459"/>
                  <a:pt x="10141" y="0"/>
                  <a:pt x="80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5498422" y="3022957"/>
            <a:ext cx="197911" cy="130063"/>
          </a:xfrm>
          <a:custGeom>
            <a:avLst/>
            <a:gdLst/>
            <a:ahLst/>
            <a:cxnLst/>
            <a:rect l="l" t="t" r="r" b="b"/>
            <a:pathLst>
              <a:path w="10609" h="6972" extrusionOk="0">
                <a:moveTo>
                  <a:pt x="7214" y="4035"/>
                </a:moveTo>
                <a:cubicBezTo>
                  <a:pt x="7470" y="4035"/>
                  <a:pt x="7712" y="4084"/>
                  <a:pt x="7940" y="4203"/>
                </a:cubicBezTo>
                <a:lnTo>
                  <a:pt x="7773" y="4303"/>
                </a:lnTo>
                <a:cubicBezTo>
                  <a:pt x="7673" y="4370"/>
                  <a:pt x="7573" y="4403"/>
                  <a:pt x="7473" y="4470"/>
                </a:cubicBezTo>
                <a:cubicBezTo>
                  <a:pt x="7156" y="4603"/>
                  <a:pt x="6814" y="4670"/>
                  <a:pt x="6468" y="4670"/>
                </a:cubicBezTo>
                <a:cubicBezTo>
                  <a:pt x="6122" y="4670"/>
                  <a:pt x="5771" y="4603"/>
                  <a:pt x="5438" y="4470"/>
                </a:cubicBezTo>
                <a:cubicBezTo>
                  <a:pt x="6091" y="4245"/>
                  <a:pt x="6683" y="4035"/>
                  <a:pt x="7214" y="4035"/>
                </a:cubicBezTo>
                <a:close/>
                <a:moveTo>
                  <a:pt x="1235" y="0"/>
                </a:moveTo>
                <a:lnTo>
                  <a:pt x="1" y="701"/>
                </a:lnTo>
                <a:lnTo>
                  <a:pt x="1" y="1668"/>
                </a:lnTo>
                <a:lnTo>
                  <a:pt x="401" y="1901"/>
                </a:lnTo>
                <a:cubicBezTo>
                  <a:pt x="301" y="2068"/>
                  <a:pt x="234" y="2268"/>
                  <a:pt x="234" y="2469"/>
                </a:cubicBezTo>
                <a:lnTo>
                  <a:pt x="234" y="3436"/>
                </a:lnTo>
                <a:cubicBezTo>
                  <a:pt x="234" y="3836"/>
                  <a:pt x="501" y="4236"/>
                  <a:pt x="1101" y="4570"/>
                </a:cubicBezTo>
                <a:cubicBezTo>
                  <a:pt x="1635" y="4870"/>
                  <a:pt x="2236" y="5037"/>
                  <a:pt x="2836" y="5037"/>
                </a:cubicBezTo>
                <a:lnTo>
                  <a:pt x="3170" y="5037"/>
                </a:lnTo>
                <a:cubicBezTo>
                  <a:pt x="3803" y="4970"/>
                  <a:pt x="4404" y="4837"/>
                  <a:pt x="5004" y="4637"/>
                </a:cubicBezTo>
                <a:lnTo>
                  <a:pt x="5371" y="4503"/>
                </a:lnTo>
                <a:lnTo>
                  <a:pt x="5371" y="4503"/>
                </a:lnTo>
                <a:lnTo>
                  <a:pt x="4337" y="5537"/>
                </a:lnTo>
                <a:lnTo>
                  <a:pt x="4337" y="6538"/>
                </a:lnTo>
                <a:cubicBezTo>
                  <a:pt x="4919" y="6762"/>
                  <a:pt x="5527" y="6872"/>
                  <a:pt x="6135" y="6872"/>
                </a:cubicBezTo>
                <a:cubicBezTo>
                  <a:pt x="6887" y="6872"/>
                  <a:pt x="7639" y="6703"/>
                  <a:pt x="8340" y="6371"/>
                </a:cubicBezTo>
                <a:lnTo>
                  <a:pt x="9374" y="6972"/>
                </a:lnTo>
                <a:lnTo>
                  <a:pt x="10608" y="6238"/>
                </a:lnTo>
                <a:lnTo>
                  <a:pt x="10608" y="5304"/>
                </a:lnTo>
                <a:lnTo>
                  <a:pt x="10208" y="5037"/>
                </a:lnTo>
                <a:cubicBezTo>
                  <a:pt x="10341" y="4837"/>
                  <a:pt x="10408" y="4637"/>
                  <a:pt x="10408" y="4403"/>
                </a:cubicBezTo>
                <a:lnTo>
                  <a:pt x="10408" y="3436"/>
                </a:lnTo>
                <a:cubicBezTo>
                  <a:pt x="10408" y="3036"/>
                  <a:pt x="10108" y="2635"/>
                  <a:pt x="9541" y="2302"/>
                </a:cubicBezTo>
                <a:cubicBezTo>
                  <a:pt x="8925" y="1973"/>
                  <a:pt x="8246" y="1809"/>
                  <a:pt x="7566" y="1809"/>
                </a:cubicBezTo>
                <a:cubicBezTo>
                  <a:pt x="7141" y="1809"/>
                  <a:pt x="6716" y="1873"/>
                  <a:pt x="6305" y="2002"/>
                </a:cubicBezTo>
                <a:cubicBezTo>
                  <a:pt x="5871" y="2102"/>
                  <a:pt x="5471" y="2235"/>
                  <a:pt x="5104" y="2368"/>
                </a:cubicBezTo>
                <a:cubicBezTo>
                  <a:pt x="4671" y="2535"/>
                  <a:pt x="4237" y="2669"/>
                  <a:pt x="3803" y="2802"/>
                </a:cubicBezTo>
                <a:cubicBezTo>
                  <a:pt x="3662" y="2826"/>
                  <a:pt x="3520" y="2849"/>
                  <a:pt x="3379" y="2849"/>
                </a:cubicBezTo>
                <a:cubicBezTo>
                  <a:pt x="3320" y="2849"/>
                  <a:pt x="3261" y="2845"/>
                  <a:pt x="3203" y="2835"/>
                </a:cubicBezTo>
                <a:cubicBezTo>
                  <a:pt x="3003" y="2835"/>
                  <a:pt x="2836" y="2802"/>
                  <a:pt x="2669" y="2702"/>
                </a:cubicBezTo>
                <a:lnTo>
                  <a:pt x="2736" y="2669"/>
                </a:lnTo>
                <a:lnTo>
                  <a:pt x="2836" y="2602"/>
                </a:lnTo>
                <a:cubicBezTo>
                  <a:pt x="2969" y="2535"/>
                  <a:pt x="3069" y="2469"/>
                  <a:pt x="3203" y="2435"/>
                </a:cubicBezTo>
                <a:cubicBezTo>
                  <a:pt x="3496" y="2297"/>
                  <a:pt x="3807" y="2231"/>
                  <a:pt x="4121" y="2231"/>
                </a:cubicBezTo>
                <a:cubicBezTo>
                  <a:pt x="4416" y="2231"/>
                  <a:pt x="4714" y="2289"/>
                  <a:pt x="5004" y="2402"/>
                </a:cubicBezTo>
                <a:lnTo>
                  <a:pt x="6038" y="1334"/>
                </a:lnTo>
                <a:lnTo>
                  <a:pt x="6038" y="367"/>
                </a:lnTo>
                <a:cubicBezTo>
                  <a:pt x="5532" y="198"/>
                  <a:pt x="4993" y="114"/>
                  <a:pt x="4453" y="114"/>
                </a:cubicBezTo>
                <a:cubicBezTo>
                  <a:pt x="4033" y="114"/>
                  <a:pt x="3612" y="165"/>
                  <a:pt x="3203" y="267"/>
                </a:cubicBezTo>
                <a:cubicBezTo>
                  <a:pt x="2869" y="334"/>
                  <a:pt x="2569" y="467"/>
                  <a:pt x="2269" y="601"/>
                </a:cubicBezTo>
                <a:lnTo>
                  <a:pt x="12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5497172" y="3022323"/>
            <a:ext cx="201642" cy="112042"/>
          </a:xfrm>
          <a:custGeom>
            <a:avLst/>
            <a:gdLst/>
            <a:ahLst/>
            <a:cxnLst/>
            <a:rect l="l" t="t" r="r" b="b"/>
            <a:pathLst>
              <a:path w="10809" h="6006" extrusionOk="0">
                <a:moveTo>
                  <a:pt x="1302" y="1"/>
                </a:moveTo>
                <a:lnTo>
                  <a:pt x="34" y="735"/>
                </a:lnTo>
                <a:lnTo>
                  <a:pt x="1068" y="1335"/>
                </a:lnTo>
                <a:cubicBezTo>
                  <a:pt x="1" y="2102"/>
                  <a:pt x="1" y="2936"/>
                  <a:pt x="1168" y="3603"/>
                </a:cubicBezTo>
                <a:cubicBezTo>
                  <a:pt x="1702" y="3937"/>
                  <a:pt x="2269" y="4104"/>
                  <a:pt x="2903" y="4104"/>
                </a:cubicBezTo>
                <a:lnTo>
                  <a:pt x="3237" y="4104"/>
                </a:lnTo>
                <a:cubicBezTo>
                  <a:pt x="3870" y="4070"/>
                  <a:pt x="4504" y="3937"/>
                  <a:pt x="5071" y="3703"/>
                </a:cubicBezTo>
                <a:cubicBezTo>
                  <a:pt x="5915" y="3422"/>
                  <a:pt x="6643" y="3108"/>
                  <a:pt x="7280" y="3108"/>
                </a:cubicBezTo>
                <a:cubicBezTo>
                  <a:pt x="7549" y="3108"/>
                  <a:pt x="7802" y="3164"/>
                  <a:pt x="8040" y="3303"/>
                </a:cubicBezTo>
                <a:cubicBezTo>
                  <a:pt x="8574" y="3603"/>
                  <a:pt x="8440" y="4004"/>
                  <a:pt x="7840" y="4337"/>
                </a:cubicBezTo>
                <a:cubicBezTo>
                  <a:pt x="7740" y="4404"/>
                  <a:pt x="7640" y="4437"/>
                  <a:pt x="7573" y="4504"/>
                </a:cubicBezTo>
                <a:cubicBezTo>
                  <a:pt x="7239" y="4637"/>
                  <a:pt x="6881" y="4704"/>
                  <a:pt x="6522" y="4704"/>
                </a:cubicBezTo>
                <a:cubicBezTo>
                  <a:pt x="6164" y="4704"/>
                  <a:pt x="5805" y="4637"/>
                  <a:pt x="5471" y="4504"/>
                </a:cubicBezTo>
                <a:lnTo>
                  <a:pt x="4371" y="5571"/>
                </a:lnTo>
                <a:cubicBezTo>
                  <a:pt x="4952" y="5795"/>
                  <a:pt x="5567" y="5905"/>
                  <a:pt x="6183" y="5905"/>
                </a:cubicBezTo>
                <a:cubicBezTo>
                  <a:pt x="6944" y="5905"/>
                  <a:pt x="7706" y="5737"/>
                  <a:pt x="8407" y="5405"/>
                </a:cubicBezTo>
                <a:lnTo>
                  <a:pt x="9441" y="6005"/>
                </a:lnTo>
                <a:lnTo>
                  <a:pt x="10675" y="5271"/>
                </a:lnTo>
                <a:lnTo>
                  <a:pt x="9641" y="4704"/>
                </a:lnTo>
                <a:cubicBezTo>
                  <a:pt x="10709" y="3904"/>
                  <a:pt x="10809" y="3036"/>
                  <a:pt x="9608" y="2302"/>
                </a:cubicBezTo>
                <a:cubicBezTo>
                  <a:pt x="8992" y="1974"/>
                  <a:pt x="8313" y="1810"/>
                  <a:pt x="7625" y="1810"/>
                </a:cubicBezTo>
                <a:cubicBezTo>
                  <a:pt x="7195" y="1810"/>
                  <a:pt x="6762" y="1874"/>
                  <a:pt x="6339" y="2002"/>
                </a:cubicBezTo>
                <a:cubicBezTo>
                  <a:pt x="5938" y="2136"/>
                  <a:pt x="5505" y="2269"/>
                  <a:pt x="5138" y="2402"/>
                </a:cubicBezTo>
                <a:cubicBezTo>
                  <a:pt x="4704" y="2569"/>
                  <a:pt x="4271" y="2703"/>
                  <a:pt x="3837" y="2803"/>
                </a:cubicBezTo>
                <a:cubicBezTo>
                  <a:pt x="3637" y="2869"/>
                  <a:pt x="3437" y="2869"/>
                  <a:pt x="3237" y="2869"/>
                </a:cubicBezTo>
                <a:cubicBezTo>
                  <a:pt x="3036" y="2869"/>
                  <a:pt x="2836" y="2803"/>
                  <a:pt x="2636" y="2703"/>
                </a:cubicBezTo>
                <a:cubicBezTo>
                  <a:pt x="2236" y="2469"/>
                  <a:pt x="2202" y="2102"/>
                  <a:pt x="2770" y="1735"/>
                </a:cubicBezTo>
                <a:lnTo>
                  <a:pt x="2903" y="1669"/>
                </a:lnTo>
                <a:cubicBezTo>
                  <a:pt x="3003" y="1602"/>
                  <a:pt x="3103" y="1535"/>
                  <a:pt x="3237" y="1502"/>
                </a:cubicBezTo>
                <a:cubicBezTo>
                  <a:pt x="3540" y="1359"/>
                  <a:pt x="3873" y="1292"/>
                  <a:pt x="4204" y="1292"/>
                </a:cubicBezTo>
                <a:cubicBezTo>
                  <a:pt x="4490" y="1292"/>
                  <a:pt x="4775" y="1342"/>
                  <a:pt x="5038" y="1435"/>
                </a:cubicBezTo>
                <a:lnTo>
                  <a:pt x="6105" y="401"/>
                </a:lnTo>
                <a:cubicBezTo>
                  <a:pt x="5586" y="216"/>
                  <a:pt x="5047" y="123"/>
                  <a:pt x="4510" y="123"/>
                </a:cubicBezTo>
                <a:cubicBezTo>
                  <a:pt x="4080" y="123"/>
                  <a:pt x="3652" y="182"/>
                  <a:pt x="3237" y="301"/>
                </a:cubicBezTo>
                <a:cubicBezTo>
                  <a:pt x="2936" y="368"/>
                  <a:pt x="2636" y="468"/>
                  <a:pt x="2336" y="601"/>
                </a:cubicBezTo>
                <a:lnTo>
                  <a:pt x="1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5497807" y="3022323"/>
            <a:ext cx="42328" cy="13096"/>
          </a:xfrm>
          <a:custGeom>
            <a:avLst/>
            <a:gdLst/>
            <a:ahLst/>
            <a:cxnLst/>
            <a:rect l="l" t="t" r="r" b="b"/>
            <a:pathLst>
              <a:path w="2269" h="702" extrusionOk="0">
                <a:moveTo>
                  <a:pt x="1234" y="1"/>
                </a:moveTo>
                <a:lnTo>
                  <a:pt x="0" y="701"/>
                </a:lnTo>
                <a:lnTo>
                  <a:pt x="1268" y="134"/>
                </a:lnTo>
                <a:lnTo>
                  <a:pt x="2269" y="601"/>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5554424" y="3024710"/>
            <a:ext cx="56021" cy="24401"/>
          </a:xfrm>
          <a:custGeom>
            <a:avLst/>
            <a:gdLst/>
            <a:ahLst/>
            <a:cxnLst/>
            <a:rect l="l" t="t" r="r" b="b"/>
            <a:pathLst>
              <a:path w="3003" h="1308" extrusionOk="0">
                <a:moveTo>
                  <a:pt x="1395" y="1"/>
                </a:moveTo>
                <a:cubicBezTo>
                  <a:pt x="930" y="1"/>
                  <a:pt x="462" y="68"/>
                  <a:pt x="1" y="206"/>
                </a:cubicBezTo>
                <a:cubicBezTo>
                  <a:pt x="399" y="118"/>
                  <a:pt x="798" y="75"/>
                  <a:pt x="1197" y="75"/>
                </a:cubicBezTo>
                <a:cubicBezTo>
                  <a:pt x="1699" y="75"/>
                  <a:pt x="2201" y="143"/>
                  <a:pt x="2703" y="273"/>
                </a:cubicBezTo>
                <a:lnTo>
                  <a:pt x="1969" y="1307"/>
                </a:lnTo>
                <a:lnTo>
                  <a:pt x="3003" y="273"/>
                </a:lnTo>
                <a:cubicBezTo>
                  <a:pt x="2481" y="93"/>
                  <a:pt x="1940" y="1"/>
                  <a:pt x="1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5614792" y="3056069"/>
            <a:ext cx="83407" cy="54025"/>
          </a:xfrm>
          <a:custGeom>
            <a:avLst/>
            <a:gdLst/>
            <a:ahLst/>
            <a:cxnLst/>
            <a:rect l="l" t="t" r="r" b="b"/>
            <a:pathLst>
              <a:path w="4471" h="2896" extrusionOk="0">
                <a:moveTo>
                  <a:pt x="1272" y="1"/>
                </a:moveTo>
                <a:cubicBezTo>
                  <a:pt x="841" y="1"/>
                  <a:pt x="411" y="65"/>
                  <a:pt x="0" y="193"/>
                </a:cubicBezTo>
                <a:cubicBezTo>
                  <a:pt x="306" y="134"/>
                  <a:pt x="615" y="104"/>
                  <a:pt x="923" y="104"/>
                </a:cubicBezTo>
                <a:cubicBezTo>
                  <a:pt x="1657" y="104"/>
                  <a:pt x="2388" y="274"/>
                  <a:pt x="3069" y="627"/>
                </a:cubicBezTo>
                <a:cubicBezTo>
                  <a:pt x="4070" y="1194"/>
                  <a:pt x="4237" y="1894"/>
                  <a:pt x="3303" y="2895"/>
                </a:cubicBezTo>
                <a:cubicBezTo>
                  <a:pt x="4337" y="2095"/>
                  <a:pt x="4470" y="1194"/>
                  <a:pt x="3269" y="493"/>
                </a:cubicBezTo>
                <a:cubicBezTo>
                  <a:pt x="2654" y="165"/>
                  <a:pt x="1962" y="1"/>
                  <a:pt x="1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5673275" y="3110076"/>
            <a:ext cx="23058" cy="24289"/>
          </a:xfrm>
          <a:custGeom>
            <a:avLst/>
            <a:gdLst/>
            <a:ahLst/>
            <a:cxnLst/>
            <a:rect l="l" t="t" r="r" b="b"/>
            <a:pathLst>
              <a:path w="1236" h="1302" extrusionOk="0">
                <a:moveTo>
                  <a:pt x="201" y="0"/>
                </a:moveTo>
                <a:lnTo>
                  <a:pt x="1002" y="601"/>
                </a:lnTo>
                <a:lnTo>
                  <a:pt x="1" y="1301"/>
                </a:lnTo>
                <a:lnTo>
                  <a:pt x="1" y="1301"/>
                </a:lnTo>
                <a:lnTo>
                  <a:pt x="1235" y="601"/>
                </a:ln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5578695" y="3106326"/>
            <a:ext cx="59136" cy="20558"/>
          </a:xfrm>
          <a:custGeom>
            <a:avLst/>
            <a:gdLst/>
            <a:ahLst/>
            <a:cxnLst/>
            <a:rect l="l" t="t" r="r" b="b"/>
            <a:pathLst>
              <a:path w="3170" h="1102" extrusionOk="0">
                <a:moveTo>
                  <a:pt x="1101" y="1"/>
                </a:moveTo>
                <a:lnTo>
                  <a:pt x="1" y="1102"/>
                </a:lnTo>
                <a:lnTo>
                  <a:pt x="1" y="1102"/>
                </a:lnTo>
                <a:lnTo>
                  <a:pt x="1202" y="168"/>
                </a:lnTo>
                <a:cubicBezTo>
                  <a:pt x="1445" y="245"/>
                  <a:pt x="1703" y="282"/>
                  <a:pt x="1963" y="282"/>
                </a:cubicBezTo>
                <a:cubicBezTo>
                  <a:pt x="2380" y="282"/>
                  <a:pt x="2800" y="186"/>
                  <a:pt x="3170" y="1"/>
                </a:cubicBezTo>
                <a:lnTo>
                  <a:pt x="3170" y="1"/>
                </a:lnTo>
                <a:cubicBezTo>
                  <a:pt x="2836" y="134"/>
                  <a:pt x="2486" y="201"/>
                  <a:pt x="2136" y="201"/>
                </a:cubicBezTo>
                <a:cubicBezTo>
                  <a:pt x="1785" y="201"/>
                  <a:pt x="1435" y="134"/>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5534520" y="3054689"/>
            <a:ext cx="34232" cy="22069"/>
          </a:xfrm>
          <a:custGeom>
            <a:avLst/>
            <a:gdLst/>
            <a:ahLst/>
            <a:cxnLst/>
            <a:rect l="l" t="t" r="r" b="b"/>
            <a:pathLst>
              <a:path w="1835" h="1183" extrusionOk="0">
                <a:moveTo>
                  <a:pt x="768" y="0"/>
                </a:moveTo>
                <a:cubicBezTo>
                  <a:pt x="234" y="267"/>
                  <a:pt x="0" y="601"/>
                  <a:pt x="334" y="901"/>
                </a:cubicBezTo>
                <a:cubicBezTo>
                  <a:pt x="621" y="1086"/>
                  <a:pt x="934" y="1182"/>
                  <a:pt x="1249" y="1182"/>
                </a:cubicBezTo>
                <a:cubicBezTo>
                  <a:pt x="1446" y="1182"/>
                  <a:pt x="1643" y="1145"/>
                  <a:pt x="1835" y="1068"/>
                </a:cubicBezTo>
                <a:lnTo>
                  <a:pt x="1835" y="1068"/>
                </a:lnTo>
                <a:cubicBezTo>
                  <a:pt x="1693" y="1091"/>
                  <a:pt x="1552" y="1115"/>
                  <a:pt x="1410" y="1115"/>
                </a:cubicBezTo>
                <a:cubicBezTo>
                  <a:pt x="1352" y="1115"/>
                  <a:pt x="1293" y="1111"/>
                  <a:pt x="1235" y="1101"/>
                </a:cubicBezTo>
                <a:cubicBezTo>
                  <a:pt x="1034" y="1101"/>
                  <a:pt x="834" y="1034"/>
                  <a:pt x="634" y="934"/>
                </a:cubicBezTo>
                <a:cubicBezTo>
                  <a:pt x="234" y="701"/>
                  <a:pt x="167" y="367"/>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5496557" y="3046593"/>
            <a:ext cx="54155" cy="52290"/>
          </a:xfrm>
          <a:custGeom>
            <a:avLst/>
            <a:gdLst/>
            <a:ahLst/>
            <a:cxnLst/>
            <a:rect l="l" t="t" r="r" b="b"/>
            <a:pathLst>
              <a:path w="2903" h="2803" extrusionOk="0">
                <a:moveTo>
                  <a:pt x="1101" y="1"/>
                </a:moveTo>
                <a:cubicBezTo>
                  <a:pt x="34" y="801"/>
                  <a:pt x="1" y="1635"/>
                  <a:pt x="1201" y="2302"/>
                </a:cubicBezTo>
                <a:cubicBezTo>
                  <a:pt x="1702" y="2603"/>
                  <a:pt x="2302" y="2769"/>
                  <a:pt x="2903" y="2803"/>
                </a:cubicBezTo>
                <a:cubicBezTo>
                  <a:pt x="2035" y="2703"/>
                  <a:pt x="901" y="2169"/>
                  <a:pt x="568" y="1468"/>
                </a:cubicBezTo>
                <a:cubicBezTo>
                  <a:pt x="267" y="801"/>
                  <a:pt x="1001" y="101"/>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7146834" y="2870639"/>
            <a:ext cx="688258" cy="491317"/>
          </a:xfrm>
          <a:custGeom>
            <a:avLst/>
            <a:gdLst/>
            <a:ahLst/>
            <a:cxnLst/>
            <a:rect l="l" t="t" r="r" b="b"/>
            <a:pathLst>
              <a:path w="36894" h="26337" extrusionOk="0">
                <a:moveTo>
                  <a:pt x="18447" y="1827"/>
                </a:moveTo>
                <a:cubicBezTo>
                  <a:pt x="23084" y="1827"/>
                  <a:pt x="27387" y="2828"/>
                  <a:pt x="30589" y="4696"/>
                </a:cubicBezTo>
                <a:cubicBezTo>
                  <a:pt x="33525" y="6364"/>
                  <a:pt x="35126" y="8499"/>
                  <a:pt x="35126" y="10700"/>
                </a:cubicBezTo>
                <a:cubicBezTo>
                  <a:pt x="35126" y="12868"/>
                  <a:pt x="33525" y="15003"/>
                  <a:pt x="30589" y="16671"/>
                </a:cubicBezTo>
                <a:cubicBezTo>
                  <a:pt x="27387" y="18539"/>
                  <a:pt x="23084" y="19540"/>
                  <a:pt x="18447" y="19540"/>
                </a:cubicBezTo>
                <a:cubicBezTo>
                  <a:pt x="13844" y="19540"/>
                  <a:pt x="9507" y="18539"/>
                  <a:pt x="6305" y="16671"/>
                </a:cubicBezTo>
                <a:cubicBezTo>
                  <a:pt x="3370" y="15003"/>
                  <a:pt x="1802" y="12868"/>
                  <a:pt x="1802" y="10700"/>
                </a:cubicBezTo>
                <a:cubicBezTo>
                  <a:pt x="1802" y="8499"/>
                  <a:pt x="3403" y="6364"/>
                  <a:pt x="6305" y="4696"/>
                </a:cubicBezTo>
                <a:cubicBezTo>
                  <a:pt x="9507" y="2828"/>
                  <a:pt x="13844" y="1827"/>
                  <a:pt x="18447" y="1827"/>
                </a:cubicBezTo>
                <a:close/>
                <a:moveTo>
                  <a:pt x="18447" y="1"/>
                </a:moveTo>
                <a:cubicBezTo>
                  <a:pt x="13727" y="1"/>
                  <a:pt x="9007" y="1043"/>
                  <a:pt x="5405" y="3128"/>
                </a:cubicBezTo>
                <a:cubicBezTo>
                  <a:pt x="1802" y="5230"/>
                  <a:pt x="1" y="7932"/>
                  <a:pt x="1" y="10667"/>
                </a:cubicBezTo>
                <a:lnTo>
                  <a:pt x="1" y="15670"/>
                </a:lnTo>
                <a:cubicBezTo>
                  <a:pt x="1" y="18406"/>
                  <a:pt x="1802" y="21141"/>
                  <a:pt x="5405" y="23209"/>
                </a:cubicBezTo>
                <a:cubicBezTo>
                  <a:pt x="9007" y="25294"/>
                  <a:pt x="13727" y="26336"/>
                  <a:pt x="18447" y="26336"/>
                </a:cubicBezTo>
                <a:cubicBezTo>
                  <a:pt x="23167" y="26336"/>
                  <a:pt x="27887" y="25294"/>
                  <a:pt x="31490" y="23209"/>
                </a:cubicBezTo>
                <a:cubicBezTo>
                  <a:pt x="35092" y="21108"/>
                  <a:pt x="36894" y="18406"/>
                  <a:pt x="36894" y="15670"/>
                </a:cubicBezTo>
                <a:lnTo>
                  <a:pt x="36894" y="10667"/>
                </a:lnTo>
                <a:cubicBezTo>
                  <a:pt x="36894" y="7932"/>
                  <a:pt x="35092" y="5230"/>
                  <a:pt x="31490" y="3128"/>
                </a:cubicBezTo>
                <a:cubicBezTo>
                  <a:pt x="27887" y="1043"/>
                  <a:pt x="23167" y="1"/>
                  <a:pt x="18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7113236" y="2870881"/>
            <a:ext cx="755453" cy="397725"/>
          </a:xfrm>
          <a:custGeom>
            <a:avLst/>
            <a:gdLst/>
            <a:ahLst/>
            <a:cxnLst/>
            <a:rect l="l" t="t" r="r" b="b"/>
            <a:pathLst>
              <a:path w="40496" h="21320" extrusionOk="0">
                <a:moveTo>
                  <a:pt x="20248" y="1781"/>
                </a:moveTo>
                <a:cubicBezTo>
                  <a:pt x="24851" y="1781"/>
                  <a:pt x="29188" y="2815"/>
                  <a:pt x="32390" y="4683"/>
                </a:cubicBezTo>
                <a:cubicBezTo>
                  <a:pt x="35326" y="6351"/>
                  <a:pt x="36893" y="8486"/>
                  <a:pt x="36893" y="10654"/>
                </a:cubicBezTo>
                <a:cubicBezTo>
                  <a:pt x="36893" y="12822"/>
                  <a:pt x="35326" y="14957"/>
                  <a:pt x="32390" y="16625"/>
                </a:cubicBezTo>
                <a:cubicBezTo>
                  <a:pt x="29188" y="18493"/>
                  <a:pt x="24885" y="19527"/>
                  <a:pt x="20248" y="19527"/>
                </a:cubicBezTo>
                <a:cubicBezTo>
                  <a:pt x="15645" y="19527"/>
                  <a:pt x="11308" y="18493"/>
                  <a:pt x="8106" y="16625"/>
                </a:cubicBezTo>
                <a:cubicBezTo>
                  <a:pt x="5204" y="14957"/>
                  <a:pt x="3603" y="12822"/>
                  <a:pt x="3603" y="10654"/>
                </a:cubicBezTo>
                <a:cubicBezTo>
                  <a:pt x="3603" y="8486"/>
                  <a:pt x="5204" y="6351"/>
                  <a:pt x="8106" y="4683"/>
                </a:cubicBezTo>
                <a:cubicBezTo>
                  <a:pt x="11308" y="2815"/>
                  <a:pt x="15645" y="1781"/>
                  <a:pt x="20248" y="1781"/>
                </a:cubicBezTo>
                <a:close/>
                <a:moveTo>
                  <a:pt x="20220" y="0"/>
                </a:moveTo>
                <a:cubicBezTo>
                  <a:pt x="15509" y="0"/>
                  <a:pt x="10801" y="1035"/>
                  <a:pt x="7206" y="3115"/>
                </a:cubicBezTo>
                <a:cubicBezTo>
                  <a:pt x="0" y="7285"/>
                  <a:pt x="0" y="14023"/>
                  <a:pt x="7206" y="18193"/>
                </a:cubicBezTo>
                <a:cubicBezTo>
                  <a:pt x="10808" y="20277"/>
                  <a:pt x="15528" y="21320"/>
                  <a:pt x="20248" y="21320"/>
                </a:cubicBezTo>
                <a:cubicBezTo>
                  <a:pt x="24968" y="21320"/>
                  <a:pt x="29688" y="20277"/>
                  <a:pt x="33291" y="18193"/>
                </a:cubicBezTo>
                <a:cubicBezTo>
                  <a:pt x="40496" y="14023"/>
                  <a:pt x="40496" y="7285"/>
                  <a:pt x="33291" y="3115"/>
                </a:cubicBezTo>
                <a:cubicBezTo>
                  <a:pt x="29681" y="1043"/>
                  <a:pt x="24949" y="0"/>
                  <a:pt x="20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7180432" y="2904087"/>
            <a:ext cx="621678" cy="212219"/>
          </a:xfrm>
          <a:custGeom>
            <a:avLst/>
            <a:gdLst/>
            <a:ahLst/>
            <a:cxnLst/>
            <a:rect l="l" t="t" r="r" b="b"/>
            <a:pathLst>
              <a:path w="33325" h="11376" extrusionOk="0">
                <a:moveTo>
                  <a:pt x="16646" y="1"/>
                </a:moveTo>
                <a:cubicBezTo>
                  <a:pt x="12043" y="1"/>
                  <a:pt x="7740" y="1035"/>
                  <a:pt x="4504" y="2903"/>
                </a:cubicBezTo>
                <a:cubicBezTo>
                  <a:pt x="1602" y="4571"/>
                  <a:pt x="1" y="6706"/>
                  <a:pt x="1" y="8874"/>
                </a:cubicBezTo>
                <a:cubicBezTo>
                  <a:pt x="1" y="9741"/>
                  <a:pt x="268" y="10608"/>
                  <a:pt x="701" y="11376"/>
                </a:cubicBezTo>
                <a:cubicBezTo>
                  <a:pt x="1435" y="10141"/>
                  <a:pt x="2736" y="8907"/>
                  <a:pt x="4504" y="7907"/>
                </a:cubicBezTo>
                <a:cubicBezTo>
                  <a:pt x="7706" y="6039"/>
                  <a:pt x="12043" y="5004"/>
                  <a:pt x="16646" y="5004"/>
                </a:cubicBezTo>
                <a:cubicBezTo>
                  <a:pt x="21283" y="5004"/>
                  <a:pt x="25586" y="6039"/>
                  <a:pt x="28788" y="7907"/>
                </a:cubicBezTo>
                <a:cubicBezTo>
                  <a:pt x="30556" y="8907"/>
                  <a:pt x="31857" y="10108"/>
                  <a:pt x="32591" y="11376"/>
                </a:cubicBezTo>
                <a:cubicBezTo>
                  <a:pt x="33058" y="10608"/>
                  <a:pt x="33291" y="9741"/>
                  <a:pt x="33325" y="8874"/>
                </a:cubicBezTo>
                <a:cubicBezTo>
                  <a:pt x="33325" y="6706"/>
                  <a:pt x="31724" y="4571"/>
                  <a:pt x="28788" y="2903"/>
                </a:cubicBezTo>
                <a:cubicBezTo>
                  <a:pt x="25586" y="1035"/>
                  <a:pt x="21283" y="1"/>
                  <a:pt x="1664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7180432" y="2904087"/>
            <a:ext cx="621678" cy="212219"/>
          </a:xfrm>
          <a:custGeom>
            <a:avLst/>
            <a:gdLst/>
            <a:ahLst/>
            <a:cxnLst/>
            <a:rect l="l" t="t" r="r" b="b"/>
            <a:pathLst>
              <a:path w="33325" h="11376" extrusionOk="0">
                <a:moveTo>
                  <a:pt x="16646" y="1"/>
                </a:moveTo>
                <a:cubicBezTo>
                  <a:pt x="12043" y="1"/>
                  <a:pt x="7740" y="1035"/>
                  <a:pt x="4504" y="2903"/>
                </a:cubicBezTo>
                <a:cubicBezTo>
                  <a:pt x="1602" y="4571"/>
                  <a:pt x="1" y="6706"/>
                  <a:pt x="1" y="8874"/>
                </a:cubicBezTo>
                <a:cubicBezTo>
                  <a:pt x="1" y="9741"/>
                  <a:pt x="268" y="10608"/>
                  <a:pt x="701" y="11376"/>
                </a:cubicBezTo>
                <a:cubicBezTo>
                  <a:pt x="1435" y="10141"/>
                  <a:pt x="2736" y="8907"/>
                  <a:pt x="4504" y="7907"/>
                </a:cubicBezTo>
                <a:cubicBezTo>
                  <a:pt x="7706" y="6039"/>
                  <a:pt x="12043" y="5004"/>
                  <a:pt x="16646" y="5004"/>
                </a:cubicBezTo>
                <a:cubicBezTo>
                  <a:pt x="21283" y="5004"/>
                  <a:pt x="25586" y="6039"/>
                  <a:pt x="28788" y="7907"/>
                </a:cubicBezTo>
                <a:cubicBezTo>
                  <a:pt x="30556" y="8907"/>
                  <a:pt x="31857" y="10108"/>
                  <a:pt x="32591" y="11376"/>
                </a:cubicBezTo>
                <a:cubicBezTo>
                  <a:pt x="33058" y="10608"/>
                  <a:pt x="33291" y="9741"/>
                  <a:pt x="33325" y="8874"/>
                </a:cubicBezTo>
                <a:cubicBezTo>
                  <a:pt x="33325" y="6706"/>
                  <a:pt x="31724" y="4571"/>
                  <a:pt x="28788" y="2903"/>
                </a:cubicBezTo>
                <a:cubicBezTo>
                  <a:pt x="25586" y="1035"/>
                  <a:pt x="21283" y="1"/>
                  <a:pt x="16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7182931" y="2946415"/>
            <a:ext cx="616063" cy="288742"/>
          </a:xfrm>
          <a:custGeom>
            <a:avLst/>
            <a:gdLst/>
            <a:ahLst/>
            <a:cxnLst/>
            <a:rect l="l" t="t" r="r" b="b"/>
            <a:pathLst>
              <a:path w="33024" h="15478" extrusionOk="0">
                <a:moveTo>
                  <a:pt x="16512" y="0"/>
                </a:moveTo>
                <a:cubicBezTo>
                  <a:pt x="11909" y="0"/>
                  <a:pt x="7572" y="1034"/>
                  <a:pt x="4370" y="2902"/>
                </a:cubicBezTo>
                <a:cubicBezTo>
                  <a:pt x="1968" y="4270"/>
                  <a:pt x="467" y="5971"/>
                  <a:pt x="0" y="7739"/>
                </a:cubicBezTo>
                <a:cubicBezTo>
                  <a:pt x="467" y="9507"/>
                  <a:pt x="1968" y="11208"/>
                  <a:pt x="4370" y="12576"/>
                </a:cubicBezTo>
                <a:cubicBezTo>
                  <a:pt x="7572" y="14444"/>
                  <a:pt x="11909" y="15478"/>
                  <a:pt x="16512" y="15478"/>
                </a:cubicBezTo>
                <a:cubicBezTo>
                  <a:pt x="21149" y="15478"/>
                  <a:pt x="25452" y="14444"/>
                  <a:pt x="28654" y="12576"/>
                </a:cubicBezTo>
                <a:cubicBezTo>
                  <a:pt x="31056" y="11208"/>
                  <a:pt x="32557" y="9507"/>
                  <a:pt x="33024" y="7739"/>
                </a:cubicBezTo>
                <a:cubicBezTo>
                  <a:pt x="32557" y="5971"/>
                  <a:pt x="31056" y="4270"/>
                  <a:pt x="28654" y="2902"/>
                </a:cubicBezTo>
                <a:cubicBezTo>
                  <a:pt x="25452" y="1034"/>
                  <a:pt x="21115" y="0"/>
                  <a:pt x="165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7093313" y="3224319"/>
            <a:ext cx="165544" cy="128085"/>
          </a:xfrm>
          <a:custGeom>
            <a:avLst/>
            <a:gdLst/>
            <a:ahLst/>
            <a:cxnLst/>
            <a:rect l="l" t="t" r="r" b="b"/>
            <a:pathLst>
              <a:path w="8874" h="6866" extrusionOk="0">
                <a:moveTo>
                  <a:pt x="7009" y="1"/>
                </a:moveTo>
                <a:cubicBezTo>
                  <a:pt x="6885" y="1"/>
                  <a:pt x="6759" y="27"/>
                  <a:pt x="6639" y="81"/>
                </a:cubicBezTo>
                <a:lnTo>
                  <a:pt x="435" y="3616"/>
                </a:lnTo>
                <a:cubicBezTo>
                  <a:pt x="168" y="3817"/>
                  <a:pt x="1" y="4117"/>
                  <a:pt x="34" y="4450"/>
                </a:cubicBezTo>
                <a:cubicBezTo>
                  <a:pt x="101" y="5351"/>
                  <a:pt x="568" y="6185"/>
                  <a:pt x="1335" y="6685"/>
                </a:cubicBezTo>
                <a:cubicBezTo>
                  <a:pt x="1495" y="6805"/>
                  <a:pt x="1680" y="6865"/>
                  <a:pt x="1866" y="6865"/>
                </a:cubicBezTo>
                <a:cubicBezTo>
                  <a:pt x="1990" y="6865"/>
                  <a:pt x="2116" y="6839"/>
                  <a:pt x="2236" y="6785"/>
                </a:cubicBezTo>
                <a:lnTo>
                  <a:pt x="8440" y="3250"/>
                </a:lnTo>
                <a:cubicBezTo>
                  <a:pt x="8707" y="3049"/>
                  <a:pt x="8874" y="2749"/>
                  <a:pt x="8841" y="2416"/>
                </a:cubicBezTo>
                <a:cubicBezTo>
                  <a:pt x="8774" y="1515"/>
                  <a:pt x="8307" y="681"/>
                  <a:pt x="7540" y="181"/>
                </a:cubicBezTo>
                <a:cubicBezTo>
                  <a:pt x="7380" y="61"/>
                  <a:pt x="7195" y="1"/>
                  <a:pt x="7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7104524" y="3251331"/>
            <a:ext cx="154333" cy="101521"/>
          </a:xfrm>
          <a:custGeom>
            <a:avLst/>
            <a:gdLst/>
            <a:ahLst/>
            <a:cxnLst/>
            <a:rect l="l" t="t" r="r" b="b"/>
            <a:pathLst>
              <a:path w="8273" h="5442" extrusionOk="0">
                <a:moveTo>
                  <a:pt x="8006" y="0"/>
                </a:moveTo>
                <a:lnTo>
                  <a:pt x="0" y="4604"/>
                </a:lnTo>
                <a:cubicBezTo>
                  <a:pt x="201" y="4870"/>
                  <a:pt x="434" y="5071"/>
                  <a:pt x="734" y="5271"/>
                </a:cubicBezTo>
                <a:cubicBezTo>
                  <a:pt x="903" y="5376"/>
                  <a:pt x="1099" y="5442"/>
                  <a:pt x="1296" y="5442"/>
                </a:cubicBezTo>
                <a:cubicBezTo>
                  <a:pt x="1410" y="5442"/>
                  <a:pt x="1525" y="5420"/>
                  <a:pt x="1635" y="5371"/>
                </a:cubicBezTo>
                <a:lnTo>
                  <a:pt x="7839" y="1802"/>
                </a:lnTo>
                <a:cubicBezTo>
                  <a:pt x="8106" y="1601"/>
                  <a:pt x="8273" y="1301"/>
                  <a:pt x="8240" y="968"/>
                </a:cubicBezTo>
                <a:cubicBezTo>
                  <a:pt x="8206" y="634"/>
                  <a:pt x="8140" y="300"/>
                  <a:pt x="8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6784050" y="3290488"/>
            <a:ext cx="354725" cy="260797"/>
          </a:xfrm>
          <a:custGeom>
            <a:avLst/>
            <a:gdLst/>
            <a:ahLst/>
            <a:cxnLst/>
            <a:rect l="l" t="t" r="r" b="b"/>
            <a:pathLst>
              <a:path w="19015" h="13980" extrusionOk="0">
                <a:moveTo>
                  <a:pt x="16613" y="1"/>
                </a:moveTo>
                <a:cubicBezTo>
                  <a:pt x="16452" y="1"/>
                  <a:pt x="16293" y="36"/>
                  <a:pt x="16145" y="103"/>
                </a:cubicBezTo>
                <a:lnTo>
                  <a:pt x="0" y="8542"/>
                </a:lnTo>
                <a:lnTo>
                  <a:pt x="3069" y="13979"/>
                </a:lnTo>
                <a:lnTo>
                  <a:pt x="18514" y="4239"/>
                </a:lnTo>
                <a:cubicBezTo>
                  <a:pt x="18814" y="3972"/>
                  <a:pt x="19014" y="3572"/>
                  <a:pt x="18981" y="3138"/>
                </a:cubicBezTo>
                <a:cubicBezTo>
                  <a:pt x="18914" y="1971"/>
                  <a:pt x="18280" y="870"/>
                  <a:pt x="17313" y="236"/>
                </a:cubicBezTo>
                <a:cubicBezTo>
                  <a:pt x="17094" y="77"/>
                  <a:pt x="16851" y="1"/>
                  <a:pt x="16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6811436" y="3316046"/>
            <a:ext cx="327339" cy="235240"/>
          </a:xfrm>
          <a:custGeom>
            <a:avLst/>
            <a:gdLst/>
            <a:ahLst/>
            <a:cxnLst/>
            <a:rect l="l" t="t" r="r" b="b"/>
            <a:pathLst>
              <a:path w="17547" h="12610" extrusionOk="0">
                <a:moveTo>
                  <a:pt x="16946" y="0"/>
                </a:moveTo>
                <a:lnTo>
                  <a:pt x="0" y="9807"/>
                </a:lnTo>
                <a:lnTo>
                  <a:pt x="1568" y="12609"/>
                </a:lnTo>
                <a:lnTo>
                  <a:pt x="16979" y="2869"/>
                </a:lnTo>
                <a:cubicBezTo>
                  <a:pt x="17346" y="2636"/>
                  <a:pt x="17546" y="2202"/>
                  <a:pt x="17479" y="1768"/>
                </a:cubicBezTo>
                <a:cubicBezTo>
                  <a:pt x="17479" y="1135"/>
                  <a:pt x="17279" y="534"/>
                  <a:pt x="169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7"/>
          <p:cNvSpPr/>
          <p:nvPr/>
        </p:nvSpPr>
        <p:spPr>
          <a:xfrm>
            <a:off x="6770973" y="3447974"/>
            <a:ext cx="82175" cy="106427"/>
          </a:xfrm>
          <a:custGeom>
            <a:avLst/>
            <a:gdLst/>
            <a:ahLst/>
            <a:cxnLst/>
            <a:rect l="l" t="t" r="r" b="b"/>
            <a:pathLst>
              <a:path w="4405" h="5705" extrusionOk="0">
                <a:moveTo>
                  <a:pt x="1225" y="0"/>
                </a:moveTo>
                <a:cubicBezTo>
                  <a:pt x="504" y="0"/>
                  <a:pt x="1" y="574"/>
                  <a:pt x="1" y="1568"/>
                </a:cubicBezTo>
                <a:cubicBezTo>
                  <a:pt x="68" y="3102"/>
                  <a:pt x="868" y="4537"/>
                  <a:pt x="2169" y="5404"/>
                </a:cubicBezTo>
                <a:cubicBezTo>
                  <a:pt x="2528" y="5608"/>
                  <a:pt x="2867" y="5704"/>
                  <a:pt x="3168" y="5704"/>
                </a:cubicBezTo>
                <a:cubicBezTo>
                  <a:pt x="3901" y="5704"/>
                  <a:pt x="4404" y="5130"/>
                  <a:pt x="4404" y="4136"/>
                </a:cubicBezTo>
                <a:cubicBezTo>
                  <a:pt x="4304" y="2569"/>
                  <a:pt x="3503" y="1168"/>
                  <a:pt x="2203" y="300"/>
                </a:cubicBezTo>
                <a:cubicBezTo>
                  <a:pt x="1853" y="97"/>
                  <a:pt x="1521" y="0"/>
                  <a:pt x="1225"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6770973" y="3447974"/>
            <a:ext cx="82175" cy="106427"/>
          </a:xfrm>
          <a:custGeom>
            <a:avLst/>
            <a:gdLst/>
            <a:ahLst/>
            <a:cxnLst/>
            <a:rect l="l" t="t" r="r" b="b"/>
            <a:pathLst>
              <a:path w="4405" h="5705" extrusionOk="0">
                <a:moveTo>
                  <a:pt x="1225" y="0"/>
                </a:moveTo>
                <a:cubicBezTo>
                  <a:pt x="504" y="0"/>
                  <a:pt x="1" y="574"/>
                  <a:pt x="1" y="1568"/>
                </a:cubicBezTo>
                <a:cubicBezTo>
                  <a:pt x="68" y="3102"/>
                  <a:pt x="868" y="4537"/>
                  <a:pt x="2169" y="5404"/>
                </a:cubicBezTo>
                <a:cubicBezTo>
                  <a:pt x="2528" y="5608"/>
                  <a:pt x="2867" y="5704"/>
                  <a:pt x="3168" y="5704"/>
                </a:cubicBezTo>
                <a:cubicBezTo>
                  <a:pt x="3901" y="5704"/>
                  <a:pt x="4404" y="5130"/>
                  <a:pt x="4404" y="4136"/>
                </a:cubicBezTo>
                <a:cubicBezTo>
                  <a:pt x="4304" y="2569"/>
                  <a:pt x="3503" y="1168"/>
                  <a:pt x="2203" y="300"/>
                </a:cubicBezTo>
                <a:cubicBezTo>
                  <a:pt x="1853" y="97"/>
                  <a:pt x="1521" y="0"/>
                  <a:pt x="1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8061209" y="1766561"/>
            <a:ext cx="156590" cy="361441"/>
          </a:xfrm>
          <a:custGeom>
            <a:avLst/>
            <a:gdLst/>
            <a:ahLst/>
            <a:cxnLst/>
            <a:rect l="l" t="t" r="r" b="b"/>
            <a:pathLst>
              <a:path w="8394" h="19375" extrusionOk="0">
                <a:moveTo>
                  <a:pt x="7026" y="1"/>
                </a:moveTo>
                <a:lnTo>
                  <a:pt x="254" y="18614"/>
                </a:lnTo>
                <a:cubicBezTo>
                  <a:pt x="0" y="19072"/>
                  <a:pt x="540" y="19374"/>
                  <a:pt x="1003" y="19374"/>
                </a:cubicBezTo>
                <a:cubicBezTo>
                  <a:pt x="1148" y="19374"/>
                  <a:pt x="1285" y="19345"/>
                  <a:pt x="1388" y="19281"/>
                </a:cubicBezTo>
                <a:cubicBezTo>
                  <a:pt x="1522" y="19181"/>
                  <a:pt x="1622" y="19081"/>
                  <a:pt x="1722" y="18948"/>
                </a:cubicBezTo>
                <a:lnTo>
                  <a:pt x="8393" y="735"/>
                </a:lnTo>
                <a:lnTo>
                  <a:pt x="70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7829476" y="2102594"/>
            <a:ext cx="197911" cy="138178"/>
          </a:xfrm>
          <a:custGeom>
            <a:avLst/>
            <a:gdLst/>
            <a:ahLst/>
            <a:cxnLst/>
            <a:rect l="l" t="t" r="r" b="b"/>
            <a:pathLst>
              <a:path w="10609" h="7407" extrusionOk="0">
                <a:moveTo>
                  <a:pt x="301" y="1"/>
                </a:moveTo>
                <a:lnTo>
                  <a:pt x="0" y="1435"/>
                </a:lnTo>
                <a:lnTo>
                  <a:pt x="10274" y="7406"/>
                </a:lnTo>
                <a:lnTo>
                  <a:pt x="10608" y="5972"/>
                </a:lnTo>
                <a:lnTo>
                  <a:pt x="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7764221" y="1961972"/>
            <a:ext cx="144931" cy="334036"/>
          </a:xfrm>
          <a:custGeom>
            <a:avLst/>
            <a:gdLst/>
            <a:ahLst/>
            <a:cxnLst/>
            <a:rect l="l" t="t" r="r" b="b"/>
            <a:pathLst>
              <a:path w="7769" h="17906" extrusionOk="0">
                <a:moveTo>
                  <a:pt x="6467" y="0"/>
                </a:moveTo>
                <a:lnTo>
                  <a:pt x="229" y="17146"/>
                </a:lnTo>
                <a:cubicBezTo>
                  <a:pt x="1" y="17603"/>
                  <a:pt x="527" y="17906"/>
                  <a:pt x="983" y="17906"/>
                </a:cubicBezTo>
                <a:cubicBezTo>
                  <a:pt x="1125" y="17906"/>
                  <a:pt x="1260" y="17876"/>
                  <a:pt x="1364" y="17813"/>
                </a:cubicBezTo>
                <a:cubicBezTo>
                  <a:pt x="1530" y="17746"/>
                  <a:pt x="1630" y="17613"/>
                  <a:pt x="1697" y="17479"/>
                </a:cubicBezTo>
                <a:lnTo>
                  <a:pt x="7768" y="834"/>
                </a:lnTo>
                <a:lnTo>
                  <a:pt x="64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p:nvPr/>
        </p:nvSpPr>
        <p:spPr>
          <a:xfrm>
            <a:off x="8141239" y="1935837"/>
            <a:ext cx="187315" cy="130063"/>
          </a:xfrm>
          <a:custGeom>
            <a:avLst/>
            <a:gdLst/>
            <a:ahLst/>
            <a:cxnLst/>
            <a:rect l="l" t="t" r="r" b="b"/>
            <a:pathLst>
              <a:path w="10041" h="6972" extrusionOk="0">
                <a:moveTo>
                  <a:pt x="467" y="0"/>
                </a:moveTo>
                <a:lnTo>
                  <a:pt x="0" y="1334"/>
                </a:lnTo>
                <a:lnTo>
                  <a:pt x="9741" y="6972"/>
                </a:lnTo>
                <a:lnTo>
                  <a:pt x="10041" y="5537"/>
                </a:lnTo>
                <a:lnTo>
                  <a:pt x="4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7"/>
          <p:cNvSpPr/>
          <p:nvPr/>
        </p:nvSpPr>
        <p:spPr>
          <a:xfrm>
            <a:off x="8242666" y="1785851"/>
            <a:ext cx="137543" cy="494898"/>
          </a:xfrm>
          <a:custGeom>
            <a:avLst/>
            <a:gdLst/>
            <a:ahLst/>
            <a:cxnLst/>
            <a:rect l="l" t="t" r="r" b="b"/>
            <a:pathLst>
              <a:path w="7373" h="26529" extrusionOk="0">
                <a:moveTo>
                  <a:pt x="1" y="1"/>
                </a:moveTo>
                <a:lnTo>
                  <a:pt x="5571" y="26120"/>
                </a:lnTo>
                <a:cubicBezTo>
                  <a:pt x="5605" y="26220"/>
                  <a:pt x="5671" y="26320"/>
                  <a:pt x="5805" y="26353"/>
                </a:cubicBezTo>
                <a:cubicBezTo>
                  <a:pt x="6022" y="26470"/>
                  <a:pt x="6255" y="26528"/>
                  <a:pt x="6489" y="26528"/>
                </a:cubicBezTo>
                <a:cubicBezTo>
                  <a:pt x="6722" y="26528"/>
                  <a:pt x="6956" y="26470"/>
                  <a:pt x="7172" y="26353"/>
                </a:cubicBezTo>
                <a:cubicBezTo>
                  <a:pt x="7273" y="26320"/>
                  <a:pt x="7339" y="26220"/>
                  <a:pt x="7373" y="26120"/>
                </a:cubicBezTo>
                <a:cubicBezTo>
                  <a:pt x="7373" y="26120"/>
                  <a:pt x="7373" y="26086"/>
                  <a:pt x="7339" y="26053"/>
                </a:cubicBezTo>
                <a:cubicBezTo>
                  <a:pt x="7339" y="26020"/>
                  <a:pt x="7339" y="25953"/>
                  <a:pt x="7339" y="25920"/>
                </a:cubicBezTo>
                <a:lnTo>
                  <a:pt x="2069" y="1202"/>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7945846" y="1950761"/>
            <a:ext cx="453037" cy="275217"/>
          </a:xfrm>
          <a:custGeom>
            <a:avLst/>
            <a:gdLst/>
            <a:ahLst/>
            <a:cxnLst/>
            <a:rect l="l" t="t" r="r" b="b"/>
            <a:pathLst>
              <a:path w="24285" h="14753" extrusionOk="0">
                <a:moveTo>
                  <a:pt x="17784" y="1"/>
                </a:moveTo>
                <a:cubicBezTo>
                  <a:pt x="17663" y="1"/>
                  <a:pt x="17546" y="34"/>
                  <a:pt x="17446" y="101"/>
                </a:cubicBezTo>
                <a:lnTo>
                  <a:pt x="334" y="10008"/>
                </a:lnTo>
                <a:cubicBezTo>
                  <a:pt x="134" y="10141"/>
                  <a:pt x="0" y="10341"/>
                  <a:pt x="0" y="10608"/>
                </a:cubicBezTo>
                <a:lnTo>
                  <a:pt x="0" y="10742"/>
                </a:lnTo>
                <a:cubicBezTo>
                  <a:pt x="0" y="10975"/>
                  <a:pt x="134" y="11209"/>
                  <a:pt x="334" y="11342"/>
                </a:cubicBezTo>
                <a:lnTo>
                  <a:pt x="6138" y="14678"/>
                </a:lnTo>
                <a:cubicBezTo>
                  <a:pt x="6255" y="14728"/>
                  <a:pt x="6371" y="14753"/>
                  <a:pt x="6488" y="14753"/>
                </a:cubicBezTo>
                <a:cubicBezTo>
                  <a:pt x="6605" y="14753"/>
                  <a:pt x="6722" y="14728"/>
                  <a:pt x="6838" y="14678"/>
                </a:cubicBezTo>
                <a:lnTo>
                  <a:pt x="23917" y="4771"/>
                </a:lnTo>
                <a:cubicBezTo>
                  <a:pt x="24151" y="4637"/>
                  <a:pt x="24251" y="4404"/>
                  <a:pt x="24284" y="4170"/>
                </a:cubicBezTo>
                <a:lnTo>
                  <a:pt x="24284" y="4004"/>
                </a:lnTo>
                <a:cubicBezTo>
                  <a:pt x="24251" y="3770"/>
                  <a:pt x="24151" y="3537"/>
                  <a:pt x="23917" y="3436"/>
                </a:cubicBezTo>
                <a:lnTo>
                  <a:pt x="18147" y="101"/>
                </a:lnTo>
                <a:cubicBezTo>
                  <a:pt x="18030" y="34"/>
                  <a:pt x="17905" y="1"/>
                  <a:pt x="1778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a:off x="7947712" y="1950145"/>
            <a:ext cx="449306" cy="260741"/>
          </a:xfrm>
          <a:custGeom>
            <a:avLst/>
            <a:gdLst/>
            <a:ahLst/>
            <a:cxnLst/>
            <a:rect l="l" t="t" r="r" b="b"/>
            <a:pathLst>
              <a:path w="24085" h="13977" extrusionOk="0">
                <a:moveTo>
                  <a:pt x="17684" y="0"/>
                </a:moveTo>
                <a:cubicBezTo>
                  <a:pt x="17563" y="0"/>
                  <a:pt x="17446" y="34"/>
                  <a:pt x="17346" y="100"/>
                </a:cubicBezTo>
                <a:lnTo>
                  <a:pt x="234" y="10007"/>
                </a:lnTo>
                <a:cubicBezTo>
                  <a:pt x="134" y="10074"/>
                  <a:pt x="67" y="10141"/>
                  <a:pt x="0" y="10274"/>
                </a:cubicBezTo>
                <a:lnTo>
                  <a:pt x="6405" y="13977"/>
                </a:lnTo>
                <a:lnTo>
                  <a:pt x="24084" y="3703"/>
                </a:lnTo>
                <a:cubicBezTo>
                  <a:pt x="24018" y="3603"/>
                  <a:pt x="23951" y="3503"/>
                  <a:pt x="23817" y="3436"/>
                </a:cubicBezTo>
                <a:lnTo>
                  <a:pt x="18047" y="100"/>
                </a:lnTo>
                <a:cubicBezTo>
                  <a:pt x="17930" y="34"/>
                  <a:pt x="17805" y="0"/>
                  <a:pt x="176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a:off x="7945846" y="2141807"/>
            <a:ext cx="121351" cy="83407"/>
          </a:xfrm>
          <a:custGeom>
            <a:avLst/>
            <a:gdLst/>
            <a:ahLst/>
            <a:cxnLst/>
            <a:rect l="l" t="t" r="r" b="b"/>
            <a:pathLst>
              <a:path w="6505" h="4471" extrusionOk="0">
                <a:moveTo>
                  <a:pt x="100" y="0"/>
                </a:moveTo>
                <a:cubicBezTo>
                  <a:pt x="34" y="100"/>
                  <a:pt x="0" y="200"/>
                  <a:pt x="0" y="334"/>
                </a:cubicBezTo>
                <a:lnTo>
                  <a:pt x="0" y="467"/>
                </a:lnTo>
                <a:cubicBezTo>
                  <a:pt x="0" y="701"/>
                  <a:pt x="134" y="934"/>
                  <a:pt x="334" y="1068"/>
                </a:cubicBezTo>
                <a:lnTo>
                  <a:pt x="6138" y="4403"/>
                </a:lnTo>
                <a:cubicBezTo>
                  <a:pt x="6238" y="4470"/>
                  <a:pt x="6371" y="4470"/>
                  <a:pt x="6505" y="4470"/>
                </a:cubicBezTo>
                <a:lnTo>
                  <a:pt x="6505" y="3636"/>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8067178" y="2019206"/>
            <a:ext cx="331705" cy="207238"/>
          </a:xfrm>
          <a:custGeom>
            <a:avLst/>
            <a:gdLst/>
            <a:ahLst/>
            <a:cxnLst/>
            <a:rect l="l" t="t" r="r" b="b"/>
            <a:pathLst>
              <a:path w="17781" h="11109" extrusionOk="0">
                <a:moveTo>
                  <a:pt x="17680" y="1"/>
                </a:moveTo>
                <a:lnTo>
                  <a:pt x="1" y="10275"/>
                </a:lnTo>
                <a:lnTo>
                  <a:pt x="1" y="11109"/>
                </a:lnTo>
                <a:cubicBezTo>
                  <a:pt x="101" y="11109"/>
                  <a:pt x="234" y="11076"/>
                  <a:pt x="334" y="11009"/>
                </a:cubicBezTo>
                <a:lnTo>
                  <a:pt x="7306" y="6973"/>
                </a:lnTo>
                <a:lnTo>
                  <a:pt x="17447" y="1068"/>
                </a:lnTo>
                <a:cubicBezTo>
                  <a:pt x="17647" y="935"/>
                  <a:pt x="17780" y="735"/>
                  <a:pt x="17780" y="468"/>
                </a:cubicBezTo>
                <a:lnTo>
                  <a:pt x="17780" y="335"/>
                </a:lnTo>
                <a:cubicBezTo>
                  <a:pt x="17780" y="234"/>
                  <a:pt x="17747" y="101"/>
                  <a:pt x="17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7"/>
          <p:cNvSpPr/>
          <p:nvPr/>
        </p:nvSpPr>
        <p:spPr>
          <a:xfrm>
            <a:off x="7983175" y="2111772"/>
            <a:ext cx="453037" cy="275236"/>
          </a:xfrm>
          <a:custGeom>
            <a:avLst/>
            <a:gdLst/>
            <a:ahLst/>
            <a:cxnLst/>
            <a:rect l="l" t="t" r="r" b="b"/>
            <a:pathLst>
              <a:path w="24285" h="14754" extrusionOk="0">
                <a:moveTo>
                  <a:pt x="17784" y="1"/>
                </a:moveTo>
                <a:cubicBezTo>
                  <a:pt x="17663" y="1"/>
                  <a:pt x="17547" y="26"/>
                  <a:pt x="17447" y="76"/>
                </a:cubicBezTo>
                <a:lnTo>
                  <a:pt x="368" y="9983"/>
                </a:lnTo>
                <a:cubicBezTo>
                  <a:pt x="134" y="10116"/>
                  <a:pt x="34" y="10350"/>
                  <a:pt x="1" y="10583"/>
                </a:cubicBezTo>
                <a:lnTo>
                  <a:pt x="1" y="10750"/>
                </a:lnTo>
                <a:cubicBezTo>
                  <a:pt x="34" y="10984"/>
                  <a:pt x="134" y="11184"/>
                  <a:pt x="368" y="11317"/>
                </a:cubicBezTo>
                <a:lnTo>
                  <a:pt x="6138" y="14653"/>
                </a:lnTo>
                <a:cubicBezTo>
                  <a:pt x="6255" y="14720"/>
                  <a:pt x="6380" y="14753"/>
                  <a:pt x="6501" y="14753"/>
                </a:cubicBezTo>
                <a:cubicBezTo>
                  <a:pt x="6622" y="14753"/>
                  <a:pt x="6739" y="14720"/>
                  <a:pt x="6839" y="14653"/>
                </a:cubicBezTo>
                <a:lnTo>
                  <a:pt x="23951" y="4746"/>
                </a:lnTo>
                <a:cubicBezTo>
                  <a:pt x="24151" y="4612"/>
                  <a:pt x="24251" y="4412"/>
                  <a:pt x="24285" y="4145"/>
                </a:cubicBezTo>
                <a:lnTo>
                  <a:pt x="24285" y="4012"/>
                </a:lnTo>
                <a:cubicBezTo>
                  <a:pt x="24251" y="3779"/>
                  <a:pt x="24151" y="3545"/>
                  <a:pt x="23951" y="3412"/>
                </a:cubicBezTo>
                <a:lnTo>
                  <a:pt x="18147" y="76"/>
                </a:lnTo>
                <a:cubicBezTo>
                  <a:pt x="18030" y="26"/>
                  <a:pt x="17905" y="1"/>
                  <a:pt x="1778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7985040" y="2111306"/>
            <a:ext cx="449306" cy="260144"/>
          </a:xfrm>
          <a:custGeom>
            <a:avLst/>
            <a:gdLst/>
            <a:ahLst/>
            <a:cxnLst/>
            <a:rect l="l" t="t" r="r" b="b"/>
            <a:pathLst>
              <a:path w="24085" h="13945" extrusionOk="0">
                <a:moveTo>
                  <a:pt x="17697" y="1"/>
                </a:moveTo>
                <a:cubicBezTo>
                  <a:pt x="17580" y="1"/>
                  <a:pt x="17463" y="34"/>
                  <a:pt x="17347" y="101"/>
                </a:cubicBezTo>
                <a:lnTo>
                  <a:pt x="268" y="10008"/>
                </a:lnTo>
                <a:cubicBezTo>
                  <a:pt x="134" y="10075"/>
                  <a:pt x="67" y="10175"/>
                  <a:pt x="1" y="10275"/>
                </a:cubicBezTo>
                <a:lnTo>
                  <a:pt x="6405" y="13944"/>
                </a:lnTo>
                <a:lnTo>
                  <a:pt x="24085" y="3703"/>
                </a:lnTo>
                <a:cubicBezTo>
                  <a:pt x="24018" y="3603"/>
                  <a:pt x="23951" y="3503"/>
                  <a:pt x="23851" y="3437"/>
                </a:cubicBezTo>
                <a:lnTo>
                  <a:pt x="18047" y="101"/>
                </a:lnTo>
                <a:cubicBezTo>
                  <a:pt x="17930" y="34"/>
                  <a:pt x="17814" y="1"/>
                  <a:pt x="17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7983175" y="2302967"/>
            <a:ext cx="121369" cy="84041"/>
          </a:xfrm>
          <a:custGeom>
            <a:avLst/>
            <a:gdLst/>
            <a:ahLst/>
            <a:cxnLst/>
            <a:rect l="l" t="t" r="r" b="b"/>
            <a:pathLst>
              <a:path w="6506" h="4505" extrusionOk="0">
                <a:moveTo>
                  <a:pt x="101" y="1"/>
                </a:moveTo>
                <a:cubicBezTo>
                  <a:pt x="34" y="101"/>
                  <a:pt x="1" y="201"/>
                  <a:pt x="1" y="334"/>
                </a:cubicBezTo>
                <a:lnTo>
                  <a:pt x="1" y="468"/>
                </a:lnTo>
                <a:cubicBezTo>
                  <a:pt x="34" y="701"/>
                  <a:pt x="134" y="935"/>
                  <a:pt x="368" y="1068"/>
                </a:cubicBezTo>
                <a:lnTo>
                  <a:pt x="6138" y="4404"/>
                </a:lnTo>
                <a:cubicBezTo>
                  <a:pt x="6272" y="4471"/>
                  <a:pt x="6372" y="4504"/>
                  <a:pt x="6505" y="4504"/>
                </a:cubicBezTo>
                <a:lnTo>
                  <a:pt x="6505" y="3670"/>
                </a:lnTo>
                <a:lnTo>
                  <a:pt x="1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8104526" y="2180385"/>
            <a:ext cx="331686" cy="206623"/>
          </a:xfrm>
          <a:custGeom>
            <a:avLst/>
            <a:gdLst/>
            <a:ahLst/>
            <a:cxnLst/>
            <a:rect l="l" t="t" r="r" b="b"/>
            <a:pathLst>
              <a:path w="17780" h="11076" extrusionOk="0">
                <a:moveTo>
                  <a:pt x="17680" y="0"/>
                </a:moveTo>
                <a:lnTo>
                  <a:pt x="0" y="10241"/>
                </a:lnTo>
                <a:lnTo>
                  <a:pt x="0" y="11075"/>
                </a:lnTo>
                <a:cubicBezTo>
                  <a:pt x="100" y="11075"/>
                  <a:pt x="234" y="11042"/>
                  <a:pt x="334" y="11008"/>
                </a:cubicBezTo>
                <a:lnTo>
                  <a:pt x="7306" y="6972"/>
                </a:lnTo>
                <a:lnTo>
                  <a:pt x="17446" y="1101"/>
                </a:lnTo>
                <a:cubicBezTo>
                  <a:pt x="17646" y="968"/>
                  <a:pt x="17746" y="734"/>
                  <a:pt x="17780" y="501"/>
                </a:cubicBezTo>
                <a:lnTo>
                  <a:pt x="17780" y="367"/>
                </a:lnTo>
                <a:cubicBezTo>
                  <a:pt x="17780" y="234"/>
                  <a:pt x="17746" y="101"/>
                  <a:pt x="17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7829476" y="1741526"/>
            <a:ext cx="523982" cy="316445"/>
          </a:xfrm>
          <a:custGeom>
            <a:avLst/>
            <a:gdLst/>
            <a:ahLst/>
            <a:cxnLst/>
            <a:rect l="l" t="t" r="r" b="b"/>
            <a:pathLst>
              <a:path w="28088" h="16963" extrusionOk="0">
                <a:moveTo>
                  <a:pt x="17776" y="0"/>
                </a:moveTo>
                <a:cubicBezTo>
                  <a:pt x="17655" y="0"/>
                  <a:pt x="17530" y="25"/>
                  <a:pt x="17413" y="75"/>
                </a:cubicBezTo>
                <a:lnTo>
                  <a:pt x="334" y="10016"/>
                </a:lnTo>
                <a:cubicBezTo>
                  <a:pt x="134" y="10116"/>
                  <a:pt x="0" y="10349"/>
                  <a:pt x="0" y="10616"/>
                </a:cubicBezTo>
                <a:lnTo>
                  <a:pt x="0" y="10716"/>
                </a:lnTo>
                <a:cubicBezTo>
                  <a:pt x="0" y="10950"/>
                  <a:pt x="134" y="11183"/>
                  <a:pt x="334" y="11317"/>
                </a:cubicBezTo>
                <a:lnTo>
                  <a:pt x="9974" y="16887"/>
                </a:lnTo>
                <a:cubicBezTo>
                  <a:pt x="10074" y="16937"/>
                  <a:pt x="10191" y="16962"/>
                  <a:pt x="10312" y="16962"/>
                </a:cubicBezTo>
                <a:cubicBezTo>
                  <a:pt x="10433" y="16962"/>
                  <a:pt x="10558" y="16937"/>
                  <a:pt x="10675" y="16887"/>
                </a:cubicBezTo>
                <a:lnTo>
                  <a:pt x="27754" y="6980"/>
                </a:lnTo>
                <a:cubicBezTo>
                  <a:pt x="27954" y="6847"/>
                  <a:pt x="28087" y="6613"/>
                  <a:pt x="28087" y="6380"/>
                </a:cubicBezTo>
                <a:lnTo>
                  <a:pt x="28087" y="6246"/>
                </a:lnTo>
                <a:cubicBezTo>
                  <a:pt x="28087" y="6013"/>
                  <a:pt x="27954" y="5779"/>
                  <a:pt x="27754" y="5646"/>
                </a:cubicBezTo>
                <a:lnTo>
                  <a:pt x="18113" y="75"/>
                </a:lnTo>
                <a:cubicBezTo>
                  <a:pt x="18013" y="25"/>
                  <a:pt x="17897" y="0"/>
                  <a:pt x="17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8021753" y="1851815"/>
            <a:ext cx="331705" cy="206623"/>
          </a:xfrm>
          <a:custGeom>
            <a:avLst/>
            <a:gdLst/>
            <a:ahLst/>
            <a:cxnLst/>
            <a:rect l="l" t="t" r="r" b="b"/>
            <a:pathLst>
              <a:path w="17781" h="11076" extrusionOk="0">
                <a:moveTo>
                  <a:pt x="17680" y="1"/>
                </a:moveTo>
                <a:lnTo>
                  <a:pt x="1" y="10242"/>
                </a:lnTo>
                <a:lnTo>
                  <a:pt x="1" y="11075"/>
                </a:lnTo>
                <a:cubicBezTo>
                  <a:pt x="134" y="11075"/>
                  <a:pt x="234" y="11042"/>
                  <a:pt x="334" y="10975"/>
                </a:cubicBezTo>
                <a:lnTo>
                  <a:pt x="7306" y="6973"/>
                </a:lnTo>
                <a:lnTo>
                  <a:pt x="17447" y="1068"/>
                </a:lnTo>
                <a:cubicBezTo>
                  <a:pt x="17647" y="935"/>
                  <a:pt x="17780" y="701"/>
                  <a:pt x="17780" y="468"/>
                </a:cubicBezTo>
                <a:lnTo>
                  <a:pt x="17780" y="334"/>
                </a:lnTo>
                <a:cubicBezTo>
                  <a:pt x="17780" y="201"/>
                  <a:pt x="17747" y="101"/>
                  <a:pt x="17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7"/>
          <p:cNvSpPr/>
          <p:nvPr/>
        </p:nvSpPr>
        <p:spPr>
          <a:xfrm>
            <a:off x="7829476" y="1932721"/>
            <a:ext cx="192296" cy="125100"/>
          </a:xfrm>
          <a:custGeom>
            <a:avLst/>
            <a:gdLst/>
            <a:ahLst/>
            <a:cxnLst/>
            <a:rect l="l" t="t" r="r" b="b"/>
            <a:pathLst>
              <a:path w="10308" h="6706" extrusionOk="0">
                <a:moveTo>
                  <a:pt x="101" y="0"/>
                </a:moveTo>
                <a:cubicBezTo>
                  <a:pt x="34" y="100"/>
                  <a:pt x="0" y="200"/>
                  <a:pt x="0" y="334"/>
                </a:cubicBezTo>
                <a:lnTo>
                  <a:pt x="0" y="467"/>
                </a:lnTo>
                <a:cubicBezTo>
                  <a:pt x="0" y="701"/>
                  <a:pt x="134" y="934"/>
                  <a:pt x="334" y="1068"/>
                </a:cubicBezTo>
                <a:lnTo>
                  <a:pt x="9974" y="6638"/>
                </a:lnTo>
                <a:cubicBezTo>
                  <a:pt x="10074" y="6672"/>
                  <a:pt x="10208" y="6705"/>
                  <a:pt x="10308" y="6705"/>
                </a:cubicBezTo>
                <a:lnTo>
                  <a:pt x="10308" y="5871"/>
                </a:lnTo>
                <a:lnTo>
                  <a:pt x="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7"/>
          <p:cNvSpPr/>
          <p:nvPr/>
        </p:nvSpPr>
        <p:spPr>
          <a:xfrm>
            <a:off x="7952693" y="2020456"/>
            <a:ext cx="125082" cy="434997"/>
          </a:xfrm>
          <a:custGeom>
            <a:avLst/>
            <a:gdLst/>
            <a:ahLst/>
            <a:cxnLst/>
            <a:rect l="l" t="t" r="r" b="b"/>
            <a:pathLst>
              <a:path w="6705" h="23318" extrusionOk="0">
                <a:moveTo>
                  <a:pt x="0" y="1"/>
                </a:moveTo>
                <a:lnTo>
                  <a:pt x="4904" y="22884"/>
                </a:lnTo>
                <a:lnTo>
                  <a:pt x="4904" y="22917"/>
                </a:lnTo>
                <a:lnTo>
                  <a:pt x="4904" y="22984"/>
                </a:lnTo>
                <a:cubicBezTo>
                  <a:pt x="4970" y="23050"/>
                  <a:pt x="5037" y="23117"/>
                  <a:pt x="5104" y="23151"/>
                </a:cubicBezTo>
                <a:cubicBezTo>
                  <a:pt x="5337" y="23284"/>
                  <a:pt x="5571" y="23317"/>
                  <a:pt x="5804" y="23317"/>
                </a:cubicBezTo>
                <a:cubicBezTo>
                  <a:pt x="6038" y="23317"/>
                  <a:pt x="6271" y="23284"/>
                  <a:pt x="6505" y="23151"/>
                </a:cubicBezTo>
                <a:cubicBezTo>
                  <a:pt x="6605" y="23117"/>
                  <a:pt x="6672" y="23017"/>
                  <a:pt x="6705" y="22917"/>
                </a:cubicBezTo>
                <a:cubicBezTo>
                  <a:pt x="6705" y="22917"/>
                  <a:pt x="6705" y="22884"/>
                  <a:pt x="6705" y="22850"/>
                </a:cubicBezTo>
                <a:cubicBezTo>
                  <a:pt x="6705" y="22817"/>
                  <a:pt x="6705" y="22784"/>
                  <a:pt x="6705" y="22717"/>
                </a:cubicBezTo>
                <a:lnTo>
                  <a:pt x="2135" y="120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7904152" y="1860750"/>
            <a:ext cx="441825" cy="240314"/>
          </a:xfrm>
          <a:custGeom>
            <a:avLst/>
            <a:gdLst/>
            <a:ahLst/>
            <a:cxnLst/>
            <a:rect l="l" t="t" r="r" b="b"/>
            <a:pathLst>
              <a:path w="23684" h="12882" extrusionOk="0">
                <a:moveTo>
                  <a:pt x="9528" y="1"/>
                </a:moveTo>
                <a:cubicBezTo>
                  <a:pt x="9086" y="1"/>
                  <a:pt x="8645" y="38"/>
                  <a:pt x="8206" y="122"/>
                </a:cubicBezTo>
                <a:cubicBezTo>
                  <a:pt x="7205" y="322"/>
                  <a:pt x="6238" y="656"/>
                  <a:pt x="5337" y="1156"/>
                </a:cubicBezTo>
                <a:cubicBezTo>
                  <a:pt x="4103" y="1757"/>
                  <a:pt x="2869" y="2424"/>
                  <a:pt x="1702" y="3191"/>
                </a:cubicBezTo>
                <a:cubicBezTo>
                  <a:pt x="1001" y="3625"/>
                  <a:pt x="0" y="4459"/>
                  <a:pt x="434" y="5426"/>
                </a:cubicBezTo>
                <a:cubicBezTo>
                  <a:pt x="1168" y="7061"/>
                  <a:pt x="3570" y="7361"/>
                  <a:pt x="5137" y="7461"/>
                </a:cubicBezTo>
                <a:cubicBezTo>
                  <a:pt x="5336" y="7465"/>
                  <a:pt x="5534" y="7467"/>
                  <a:pt x="5732" y="7467"/>
                </a:cubicBezTo>
                <a:cubicBezTo>
                  <a:pt x="7068" y="7467"/>
                  <a:pt x="8400" y="7373"/>
                  <a:pt x="9707" y="7227"/>
                </a:cubicBezTo>
                <a:cubicBezTo>
                  <a:pt x="9832" y="7214"/>
                  <a:pt x="9956" y="7205"/>
                  <a:pt x="10083" y="7205"/>
                </a:cubicBezTo>
                <a:cubicBezTo>
                  <a:pt x="10262" y="7205"/>
                  <a:pt x="10446" y="7222"/>
                  <a:pt x="10641" y="7261"/>
                </a:cubicBezTo>
                <a:lnTo>
                  <a:pt x="16979" y="3558"/>
                </a:lnTo>
                <a:lnTo>
                  <a:pt x="17013" y="3391"/>
                </a:lnTo>
                <a:cubicBezTo>
                  <a:pt x="17046" y="3224"/>
                  <a:pt x="17079" y="3058"/>
                  <a:pt x="17046" y="2891"/>
                </a:cubicBezTo>
                <a:cubicBezTo>
                  <a:pt x="17013" y="2724"/>
                  <a:pt x="16912" y="2591"/>
                  <a:pt x="16812" y="2457"/>
                </a:cubicBezTo>
                <a:cubicBezTo>
                  <a:pt x="16279" y="1957"/>
                  <a:pt x="15678" y="1590"/>
                  <a:pt x="14978" y="1356"/>
                </a:cubicBezTo>
                <a:cubicBezTo>
                  <a:pt x="13229" y="657"/>
                  <a:pt x="11371" y="1"/>
                  <a:pt x="9528" y="1"/>
                </a:cubicBezTo>
                <a:close/>
                <a:moveTo>
                  <a:pt x="19714" y="4892"/>
                </a:moveTo>
                <a:lnTo>
                  <a:pt x="10841" y="10063"/>
                </a:lnTo>
                <a:cubicBezTo>
                  <a:pt x="10875" y="10063"/>
                  <a:pt x="10908" y="10096"/>
                  <a:pt x="10941" y="10096"/>
                </a:cubicBezTo>
                <a:cubicBezTo>
                  <a:pt x="12643" y="10997"/>
                  <a:pt x="13243" y="11697"/>
                  <a:pt x="14744" y="12431"/>
                </a:cubicBezTo>
                <a:cubicBezTo>
                  <a:pt x="15420" y="12731"/>
                  <a:pt x="16151" y="12881"/>
                  <a:pt x="16883" y="12881"/>
                </a:cubicBezTo>
                <a:cubicBezTo>
                  <a:pt x="17127" y="12881"/>
                  <a:pt x="17371" y="12865"/>
                  <a:pt x="17613" y="12831"/>
                </a:cubicBezTo>
                <a:cubicBezTo>
                  <a:pt x="19881" y="12631"/>
                  <a:pt x="21482" y="11264"/>
                  <a:pt x="22750" y="9996"/>
                </a:cubicBezTo>
                <a:cubicBezTo>
                  <a:pt x="23284" y="9462"/>
                  <a:pt x="23617" y="8728"/>
                  <a:pt x="23684" y="7928"/>
                </a:cubicBezTo>
                <a:cubicBezTo>
                  <a:pt x="23684" y="6927"/>
                  <a:pt x="22750" y="6193"/>
                  <a:pt x="21849" y="5760"/>
                </a:cubicBezTo>
                <a:cubicBezTo>
                  <a:pt x="21149" y="5393"/>
                  <a:pt x="20448" y="5092"/>
                  <a:pt x="19714" y="48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7937134" y="1730482"/>
            <a:ext cx="191680" cy="234064"/>
          </a:xfrm>
          <a:custGeom>
            <a:avLst/>
            <a:gdLst/>
            <a:ahLst/>
            <a:cxnLst/>
            <a:rect l="l" t="t" r="r" b="b"/>
            <a:pathLst>
              <a:path w="10275" h="12547" extrusionOk="0">
                <a:moveTo>
                  <a:pt x="8773" y="0"/>
                </a:moveTo>
                <a:lnTo>
                  <a:pt x="3770" y="901"/>
                </a:lnTo>
                <a:cubicBezTo>
                  <a:pt x="3770" y="901"/>
                  <a:pt x="4203" y="2369"/>
                  <a:pt x="4370" y="3002"/>
                </a:cubicBezTo>
                <a:cubicBezTo>
                  <a:pt x="4503" y="3903"/>
                  <a:pt x="4537" y="4770"/>
                  <a:pt x="4403" y="5671"/>
                </a:cubicBezTo>
                <a:cubicBezTo>
                  <a:pt x="4103" y="6705"/>
                  <a:pt x="3603" y="7706"/>
                  <a:pt x="2902" y="8573"/>
                </a:cubicBezTo>
                <a:cubicBezTo>
                  <a:pt x="2335" y="9240"/>
                  <a:pt x="1201" y="9874"/>
                  <a:pt x="601" y="10374"/>
                </a:cubicBezTo>
                <a:cubicBezTo>
                  <a:pt x="0" y="10875"/>
                  <a:pt x="0" y="11709"/>
                  <a:pt x="834" y="12209"/>
                </a:cubicBezTo>
                <a:cubicBezTo>
                  <a:pt x="1227" y="12438"/>
                  <a:pt x="1973" y="12547"/>
                  <a:pt x="2750" y="12547"/>
                </a:cubicBezTo>
                <a:cubicBezTo>
                  <a:pt x="3556" y="12547"/>
                  <a:pt x="4394" y="12430"/>
                  <a:pt x="4904" y="12209"/>
                </a:cubicBezTo>
                <a:cubicBezTo>
                  <a:pt x="6071" y="11575"/>
                  <a:pt x="7039" y="10641"/>
                  <a:pt x="7706" y="9507"/>
                </a:cubicBezTo>
                <a:cubicBezTo>
                  <a:pt x="8173" y="8706"/>
                  <a:pt x="8807" y="8073"/>
                  <a:pt x="9607" y="7606"/>
                </a:cubicBezTo>
                <a:cubicBezTo>
                  <a:pt x="10007" y="7372"/>
                  <a:pt x="10274" y="6938"/>
                  <a:pt x="10208" y="6471"/>
                </a:cubicBezTo>
                <a:cubicBezTo>
                  <a:pt x="10141" y="5371"/>
                  <a:pt x="9274" y="3669"/>
                  <a:pt x="9107" y="3069"/>
                </a:cubicBezTo>
                <a:lnTo>
                  <a:pt x="8773"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7932769" y="1859911"/>
            <a:ext cx="201026" cy="118907"/>
          </a:xfrm>
          <a:custGeom>
            <a:avLst/>
            <a:gdLst/>
            <a:ahLst/>
            <a:cxnLst/>
            <a:rect l="l" t="t" r="r" b="b"/>
            <a:pathLst>
              <a:path w="10776" h="6374" extrusionOk="0">
                <a:moveTo>
                  <a:pt x="10708" y="0"/>
                </a:moveTo>
                <a:lnTo>
                  <a:pt x="34" y="4737"/>
                </a:lnTo>
                <a:cubicBezTo>
                  <a:pt x="1" y="4971"/>
                  <a:pt x="1" y="5204"/>
                  <a:pt x="101" y="5438"/>
                </a:cubicBezTo>
                <a:cubicBezTo>
                  <a:pt x="328" y="5827"/>
                  <a:pt x="1405" y="6373"/>
                  <a:pt x="2996" y="6373"/>
                </a:cubicBezTo>
                <a:cubicBezTo>
                  <a:pt x="3042" y="6373"/>
                  <a:pt x="3089" y="6373"/>
                  <a:pt x="3136" y="6372"/>
                </a:cubicBezTo>
                <a:cubicBezTo>
                  <a:pt x="3179" y="6373"/>
                  <a:pt x="3221" y="6373"/>
                  <a:pt x="3263" y="6373"/>
                </a:cubicBezTo>
                <a:cubicBezTo>
                  <a:pt x="4653" y="6373"/>
                  <a:pt x="6003" y="5843"/>
                  <a:pt x="7039" y="4904"/>
                </a:cubicBezTo>
                <a:cubicBezTo>
                  <a:pt x="7506" y="4437"/>
                  <a:pt x="7906" y="3903"/>
                  <a:pt x="8207" y="3303"/>
                </a:cubicBezTo>
                <a:cubicBezTo>
                  <a:pt x="8540" y="2669"/>
                  <a:pt x="8740" y="2102"/>
                  <a:pt x="9474" y="1602"/>
                </a:cubicBezTo>
                <a:cubicBezTo>
                  <a:pt x="10208" y="1101"/>
                  <a:pt x="10542" y="901"/>
                  <a:pt x="10708" y="601"/>
                </a:cubicBezTo>
                <a:cubicBezTo>
                  <a:pt x="10775" y="401"/>
                  <a:pt x="10742" y="201"/>
                  <a:pt x="10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7924057" y="1787343"/>
            <a:ext cx="208488" cy="180730"/>
          </a:xfrm>
          <a:custGeom>
            <a:avLst/>
            <a:gdLst/>
            <a:ahLst/>
            <a:cxnLst/>
            <a:rect l="l" t="t" r="r" b="b"/>
            <a:pathLst>
              <a:path w="11176" h="9688" extrusionOk="0">
                <a:moveTo>
                  <a:pt x="9929" y="1"/>
                </a:moveTo>
                <a:cubicBezTo>
                  <a:pt x="9890" y="1"/>
                  <a:pt x="9849" y="7"/>
                  <a:pt x="9808" y="21"/>
                </a:cubicBezTo>
                <a:cubicBezTo>
                  <a:pt x="9808" y="21"/>
                  <a:pt x="9874" y="455"/>
                  <a:pt x="9874" y="588"/>
                </a:cubicBezTo>
                <a:cubicBezTo>
                  <a:pt x="9874" y="722"/>
                  <a:pt x="9574" y="1122"/>
                  <a:pt x="8807" y="1489"/>
                </a:cubicBezTo>
                <a:cubicBezTo>
                  <a:pt x="8107" y="1793"/>
                  <a:pt x="7907" y="2097"/>
                  <a:pt x="7801" y="2376"/>
                </a:cubicBezTo>
                <a:lnTo>
                  <a:pt x="7801" y="2376"/>
                </a:lnTo>
                <a:cubicBezTo>
                  <a:pt x="7852" y="2205"/>
                  <a:pt x="7920" y="1803"/>
                  <a:pt x="7506" y="1622"/>
                </a:cubicBezTo>
                <a:cubicBezTo>
                  <a:pt x="6847" y="1413"/>
                  <a:pt x="6134" y="1284"/>
                  <a:pt x="5416" y="1284"/>
                </a:cubicBezTo>
                <a:cubicBezTo>
                  <a:pt x="5335" y="1284"/>
                  <a:pt x="5253" y="1285"/>
                  <a:pt x="5171" y="1289"/>
                </a:cubicBezTo>
                <a:cubicBezTo>
                  <a:pt x="4704" y="1422"/>
                  <a:pt x="4971" y="1856"/>
                  <a:pt x="4737" y="2690"/>
                </a:cubicBezTo>
                <a:cubicBezTo>
                  <a:pt x="4504" y="3657"/>
                  <a:pt x="4037" y="4524"/>
                  <a:pt x="3403" y="5291"/>
                </a:cubicBezTo>
                <a:cubicBezTo>
                  <a:pt x="2869" y="5792"/>
                  <a:pt x="2269" y="6259"/>
                  <a:pt x="1669" y="6659"/>
                </a:cubicBezTo>
                <a:cubicBezTo>
                  <a:pt x="1669" y="6659"/>
                  <a:pt x="1" y="7793"/>
                  <a:pt x="901" y="8627"/>
                </a:cubicBezTo>
                <a:cubicBezTo>
                  <a:pt x="1755" y="9324"/>
                  <a:pt x="2806" y="9687"/>
                  <a:pt x="3870" y="9687"/>
                </a:cubicBezTo>
                <a:cubicBezTo>
                  <a:pt x="4385" y="9687"/>
                  <a:pt x="4904" y="9602"/>
                  <a:pt x="5405" y="9428"/>
                </a:cubicBezTo>
                <a:cubicBezTo>
                  <a:pt x="6806" y="8927"/>
                  <a:pt x="7940" y="7893"/>
                  <a:pt x="8574" y="6592"/>
                </a:cubicBezTo>
                <a:cubicBezTo>
                  <a:pt x="9041" y="5792"/>
                  <a:pt x="9674" y="5158"/>
                  <a:pt x="10475" y="4658"/>
                </a:cubicBezTo>
                <a:cubicBezTo>
                  <a:pt x="10775" y="4491"/>
                  <a:pt x="11009" y="4191"/>
                  <a:pt x="11175" y="3890"/>
                </a:cubicBezTo>
                <a:cubicBezTo>
                  <a:pt x="11142" y="3257"/>
                  <a:pt x="11075" y="2623"/>
                  <a:pt x="10909" y="1989"/>
                </a:cubicBezTo>
                <a:cubicBezTo>
                  <a:pt x="10642" y="1422"/>
                  <a:pt x="10408" y="855"/>
                  <a:pt x="10241" y="288"/>
                </a:cubicBezTo>
                <a:cubicBezTo>
                  <a:pt x="10215" y="102"/>
                  <a:pt x="10083" y="1"/>
                  <a:pt x="99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a:off x="7923442" y="1904011"/>
            <a:ext cx="111408" cy="66113"/>
          </a:xfrm>
          <a:custGeom>
            <a:avLst/>
            <a:gdLst/>
            <a:ahLst/>
            <a:cxnLst/>
            <a:rect l="l" t="t" r="r" b="b"/>
            <a:pathLst>
              <a:path w="5972" h="3544" extrusionOk="0">
                <a:moveTo>
                  <a:pt x="2626" y="1"/>
                </a:moveTo>
                <a:cubicBezTo>
                  <a:pt x="2254" y="1"/>
                  <a:pt x="2006" y="103"/>
                  <a:pt x="1802" y="205"/>
                </a:cubicBezTo>
                <a:cubicBezTo>
                  <a:pt x="1368" y="405"/>
                  <a:pt x="0" y="1473"/>
                  <a:pt x="601" y="2507"/>
                </a:cubicBezTo>
                <a:cubicBezTo>
                  <a:pt x="947" y="3004"/>
                  <a:pt x="2050" y="3543"/>
                  <a:pt x="3464" y="3543"/>
                </a:cubicBezTo>
                <a:cubicBezTo>
                  <a:pt x="4232" y="3543"/>
                  <a:pt x="5091" y="3384"/>
                  <a:pt x="5971" y="2974"/>
                </a:cubicBezTo>
                <a:cubicBezTo>
                  <a:pt x="5938" y="1806"/>
                  <a:pt x="5204" y="772"/>
                  <a:pt x="4103" y="372"/>
                </a:cubicBezTo>
                <a:cubicBezTo>
                  <a:pt x="3451" y="94"/>
                  <a:pt x="2981" y="1"/>
                  <a:pt x="2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8178567" y="1757849"/>
            <a:ext cx="170525" cy="314132"/>
          </a:xfrm>
          <a:custGeom>
            <a:avLst/>
            <a:gdLst/>
            <a:ahLst/>
            <a:cxnLst/>
            <a:rect l="l" t="t" r="r" b="b"/>
            <a:pathLst>
              <a:path w="9141" h="16839" extrusionOk="0">
                <a:moveTo>
                  <a:pt x="7940" y="1"/>
                </a:moveTo>
                <a:lnTo>
                  <a:pt x="2002" y="368"/>
                </a:lnTo>
                <a:cubicBezTo>
                  <a:pt x="2002" y="368"/>
                  <a:pt x="3003" y="4871"/>
                  <a:pt x="3103" y="5838"/>
                </a:cubicBezTo>
                <a:cubicBezTo>
                  <a:pt x="3303" y="7173"/>
                  <a:pt x="3337" y="8540"/>
                  <a:pt x="3237" y="9908"/>
                </a:cubicBezTo>
                <a:cubicBezTo>
                  <a:pt x="3036" y="11342"/>
                  <a:pt x="2770" y="12610"/>
                  <a:pt x="2136" y="13411"/>
                </a:cubicBezTo>
                <a:cubicBezTo>
                  <a:pt x="1502" y="14178"/>
                  <a:pt x="1" y="15479"/>
                  <a:pt x="735" y="16313"/>
                </a:cubicBezTo>
                <a:cubicBezTo>
                  <a:pt x="1042" y="16678"/>
                  <a:pt x="1587" y="16839"/>
                  <a:pt x="2223" y="16839"/>
                </a:cubicBezTo>
                <a:cubicBezTo>
                  <a:pt x="3037" y="16839"/>
                  <a:pt x="3999" y="16576"/>
                  <a:pt x="4804" y="16146"/>
                </a:cubicBezTo>
                <a:cubicBezTo>
                  <a:pt x="6039" y="15479"/>
                  <a:pt x="6973" y="14411"/>
                  <a:pt x="7406" y="13077"/>
                </a:cubicBezTo>
                <a:cubicBezTo>
                  <a:pt x="7706" y="12176"/>
                  <a:pt x="8107" y="11309"/>
                  <a:pt x="8607" y="10508"/>
                </a:cubicBezTo>
                <a:cubicBezTo>
                  <a:pt x="9107" y="9708"/>
                  <a:pt x="9141" y="9274"/>
                  <a:pt x="8607" y="8240"/>
                </a:cubicBezTo>
                <a:cubicBezTo>
                  <a:pt x="8073" y="7239"/>
                  <a:pt x="7706" y="6973"/>
                  <a:pt x="7706" y="6572"/>
                </a:cubicBezTo>
                <a:lnTo>
                  <a:pt x="7706" y="6005"/>
                </a:lnTo>
                <a:lnTo>
                  <a:pt x="794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a:off x="8184798" y="1934587"/>
            <a:ext cx="174872" cy="153381"/>
          </a:xfrm>
          <a:custGeom>
            <a:avLst/>
            <a:gdLst/>
            <a:ahLst/>
            <a:cxnLst/>
            <a:rect l="l" t="t" r="r" b="b"/>
            <a:pathLst>
              <a:path w="9374" h="8222" extrusionOk="0">
                <a:moveTo>
                  <a:pt x="9207" y="0"/>
                </a:moveTo>
                <a:lnTo>
                  <a:pt x="0" y="7172"/>
                </a:lnTo>
                <a:cubicBezTo>
                  <a:pt x="34" y="7372"/>
                  <a:pt x="100" y="7606"/>
                  <a:pt x="234" y="7806"/>
                </a:cubicBezTo>
                <a:cubicBezTo>
                  <a:pt x="470" y="8021"/>
                  <a:pt x="1053" y="8222"/>
                  <a:pt x="1874" y="8222"/>
                </a:cubicBezTo>
                <a:cubicBezTo>
                  <a:pt x="2328" y="8222"/>
                  <a:pt x="2854" y="8160"/>
                  <a:pt x="3436" y="8006"/>
                </a:cubicBezTo>
                <a:cubicBezTo>
                  <a:pt x="4837" y="7673"/>
                  <a:pt x="6038" y="6839"/>
                  <a:pt x="6839" y="5638"/>
                </a:cubicBezTo>
                <a:cubicBezTo>
                  <a:pt x="7206" y="5071"/>
                  <a:pt x="7472" y="4437"/>
                  <a:pt x="7606" y="3803"/>
                </a:cubicBezTo>
                <a:cubicBezTo>
                  <a:pt x="7773" y="3103"/>
                  <a:pt x="7806" y="2502"/>
                  <a:pt x="8406" y="1835"/>
                </a:cubicBezTo>
                <a:cubicBezTo>
                  <a:pt x="9007" y="1201"/>
                  <a:pt x="9274" y="934"/>
                  <a:pt x="9374" y="601"/>
                </a:cubicBezTo>
                <a:cubicBezTo>
                  <a:pt x="9374" y="401"/>
                  <a:pt x="9307" y="200"/>
                  <a:pt x="9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7"/>
          <p:cNvSpPr/>
          <p:nvPr/>
        </p:nvSpPr>
        <p:spPr>
          <a:xfrm>
            <a:off x="8171721" y="1868809"/>
            <a:ext cx="184834" cy="205671"/>
          </a:xfrm>
          <a:custGeom>
            <a:avLst/>
            <a:gdLst/>
            <a:ahLst/>
            <a:cxnLst/>
            <a:rect l="l" t="t" r="r" b="b"/>
            <a:pathLst>
              <a:path w="9908" h="11025" extrusionOk="0">
                <a:moveTo>
                  <a:pt x="8198" y="0"/>
                </a:moveTo>
                <a:cubicBezTo>
                  <a:pt x="8127" y="0"/>
                  <a:pt x="8073" y="24"/>
                  <a:pt x="8073" y="24"/>
                </a:cubicBezTo>
                <a:lnTo>
                  <a:pt x="8073" y="591"/>
                </a:lnTo>
                <a:cubicBezTo>
                  <a:pt x="7807" y="1025"/>
                  <a:pt x="7473" y="1425"/>
                  <a:pt x="7073" y="1725"/>
                </a:cubicBezTo>
                <a:cubicBezTo>
                  <a:pt x="6406" y="2259"/>
                  <a:pt x="6572" y="2726"/>
                  <a:pt x="6472" y="3059"/>
                </a:cubicBezTo>
                <a:cubicBezTo>
                  <a:pt x="6472" y="3059"/>
                  <a:pt x="6506" y="2225"/>
                  <a:pt x="5939" y="1992"/>
                </a:cubicBezTo>
                <a:cubicBezTo>
                  <a:pt x="5561" y="1850"/>
                  <a:pt x="4783" y="1709"/>
                  <a:pt x="4231" y="1709"/>
                </a:cubicBezTo>
                <a:cubicBezTo>
                  <a:pt x="4001" y="1709"/>
                  <a:pt x="3811" y="1733"/>
                  <a:pt x="3704" y="1792"/>
                </a:cubicBezTo>
                <a:cubicBezTo>
                  <a:pt x="3303" y="2025"/>
                  <a:pt x="3437" y="2492"/>
                  <a:pt x="3337" y="3360"/>
                </a:cubicBezTo>
                <a:cubicBezTo>
                  <a:pt x="3270" y="4327"/>
                  <a:pt x="3137" y="5895"/>
                  <a:pt x="2670" y="6695"/>
                </a:cubicBezTo>
                <a:cubicBezTo>
                  <a:pt x="2269" y="7329"/>
                  <a:pt x="1836" y="7930"/>
                  <a:pt x="1335" y="8497"/>
                </a:cubicBezTo>
                <a:cubicBezTo>
                  <a:pt x="1335" y="8497"/>
                  <a:pt x="1" y="9998"/>
                  <a:pt x="1068" y="10565"/>
                </a:cubicBezTo>
                <a:cubicBezTo>
                  <a:pt x="1710" y="10871"/>
                  <a:pt x="2404" y="11024"/>
                  <a:pt x="3098" y="11024"/>
                </a:cubicBezTo>
                <a:cubicBezTo>
                  <a:pt x="3990" y="11024"/>
                  <a:pt x="4884" y="10771"/>
                  <a:pt x="5672" y="10265"/>
                </a:cubicBezTo>
                <a:cubicBezTo>
                  <a:pt x="6873" y="9464"/>
                  <a:pt x="7740" y="8196"/>
                  <a:pt x="8040" y="6729"/>
                </a:cubicBezTo>
                <a:cubicBezTo>
                  <a:pt x="8307" y="5861"/>
                  <a:pt x="8774" y="5094"/>
                  <a:pt x="9408" y="4427"/>
                </a:cubicBezTo>
                <a:cubicBezTo>
                  <a:pt x="9675" y="4193"/>
                  <a:pt x="9841" y="3860"/>
                  <a:pt x="9908" y="3493"/>
                </a:cubicBezTo>
                <a:cubicBezTo>
                  <a:pt x="9808" y="2859"/>
                  <a:pt x="9574" y="2259"/>
                  <a:pt x="9208" y="1725"/>
                </a:cubicBezTo>
                <a:cubicBezTo>
                  <a:pt x="8907" y="1291"/>
                  <a:pt x="8674" y="791"/>
                  <a:pt x="8507" y="257"/>
                </a:cubicBezTo>
                <a:cubicBezTo>
                  <a:pt x="8430" y="45"/>
                  <a:pt x="8297" y="0"/>
                  <a:pt x="8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a:off x="8170490" y="2014635"/>
            <a:ext cx="115139" cy="64658"/>
          </a:xfrm>
          <a:custGeom>
            <a:avLst/>
            <a:gdLst/>
            <a:ahLst/>
            <a:cxnLst/>
            <a:rect l="l" t="t" r="r" b="b"/>
            <a:pathLst>
              <a:path w="6172" h="3466" extrusionOk="0">
                <a:moveTo>
                  <a:pt x="2874" y="1"/>
                </a:moveTo>
                <a:cubicBezTo>
                  <a:pt x="2088" y="1"/>
                  <a:pt x="1749" y="250"/>
                  <a:pt x="1468" y="479"/>
                </a:cubicBezTo>
                <a:cubicBezTo>
                  <a:pt x="1101" y="813"/>
                  <a:pt x="0" y="2114"/>
                  <a:pt x="867" y="2981"/>
                </a:cubicBezTo>
                <a:cubicBezTo>
                  <a:pt x="1174" y="3258"/>
                  <a:pt x="1819" y="3465"/>
                  <a:pt x="2626" y="3465"/>
                </a:cubicBezTo>
                <a:cubicBezTo>
                  <a:pt x="3664" y="3465"/>
                  <a:pt x="4970" y="3123"/>
                  <a:pt x="6171" y="2147"/>
                </a:cubicBezTo>
                <a:cubicBezTo>
                  <a:pt x="5871" y="1013"/>
                  <a:pt x="4904" y="213"/>
                  <a:pt x="3736" y="79"/>
                </a:cubicBezTo>
                <a:cubicBezTo>
                  <a:pt x="3399" y="24"/>
                  <a:pt x="3115" y="1"/>
                  <a:pt x="2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7"/>
          <p:cNvSpPr/>
          <p:nvPr/>
        </p:nvSpPr>
        <p:spPr>
          <a:xfrm>
            <a:off x="7893575" y="1046590"/>
            <a:ext cx="440594" cy="812948"/>
          </a:xfrm>
          <a:custGeom>
            <a:avLst/>
            <a:gdLst/>
            <a:ahLst/>
            <a:cxnLst/>
            <a:rect l="l" t="t" r="r" b="b"/>
            <a:pathLst>
              <a:path w="23618" h="43578" extrusionOk="0">
                <a:moveTo>
                  <a:pt x="6038" y="1"/>
                </a:moveTo>
                <a:lnTo>
                  <a:pt x="5871" y="2369"/>
                </a:lnTo>
                <a:cubicBezTo>
                  <a:pt x="5871" y="2369"/>
                  <a:pt x="2135" y="13477"/>
                  <a:pt x="1001" y="17913"/>
                </a:cubicBezTo>
                <a:cubicBezTo>
                  <a:pt x="0" y="21816"/>
                  <a:pt x="200" y="22483"/>
                  <a:pt x="1268" y="25552"/>
                </a:cubicBezTo>
                <a:cubicBezTo>
                  <a:pt x="2369" y="28588"/>
                  <a:pt x="6271" y="38461"/>
                  <a:pt x="6271" y="38461"/>
                </a:cubicBezTo>
                <a:cubicBezTo>
                  <a:pt x="6817" y="38623"/>
                  <a:pt x="7374" y="38711"/>
                  <a:pt x="7929" y="38711"/>
                </a:cubicBezTo>
                <a:cubicBezTo>
                  <a:pt x="8291" y="38711"/>
                  <a:pt x="8651" y="38674"/>
                  <a:pt x="9007" y="38595"/>
                </a:cubicBezTo>
                <a:cubicBezTo>
                  <a:pt x="10641" y="38328"/>
                  <a:pt x="11275" y="37594"/>
                  <a:pt x="11275" y="37594"/>
                </a:cubicBezTo>
                <a:cubicBezTo>
                  <a:pt x="11275" y="37594"/>
                  <a:pt x="10708" y="29188"/>
                  <a:pt x="9907" y="26586"/>
                </a:cubicBezTo>
                <a:cubicBezTo>
                  <a:pt x="9107" y="24018"/>
                  <a:pt x="8573" y="23351"/>
                  <a:pt x="8573" y="23351"/>
                </a:cubicBezTo>
                <a:lnTo>
                  <a:pt x="12409" y="15912"/>
                </a:lnTo>
                <a:cubicBezTo>
                  <a:pt x="12409" y="15912"/>
                  <a:pt x="13977" y="24818"/>
                  <a:pt x="14744" y="28554"/>
                </a:cubicBezTo>
                <a:cubicBezTo>
                  <a:pt x="15511" y="32257"/>
                  <a:pt x="18113" y="43131"/>
                  <a:pt x="18113" y="43131"/>
                </a:cubicBezTo>
                <a:cubicBezTo>
                  <a:pt x="18113" y="43131"/>
                  <a:pt x="18671" y="43578"/>
                  <a:pt x="20016" y="43578"/>
                </a:cubicBezTo>
                <a:cubicBezTo>
                  <a:pt x="20142" y="43578"/>
                  <a:pt x="20275" y="43574"/>
                  <a:pt x="20415" y="43565"/>
                </a:cubicBezTo>
                <a:cubicBezTo>
                  <a:pt x="21416" y="43498"/>
                  <a:pt x="22350" y="43131"/>
                  <a:pt x="23117" y="42531"/>
                </a:cubicBezTo>
                <a:cubicBezTo>
                  <a:pt x="23117" y="42531"/>
                  <a:pt x="23617" y="32958"/>
                  <a:pt x="23350" y="30189"/>
                </a:cubicBezTo>
                <a:cubicBezTo>
                  <a:pt x="23217" y="28588"/>
                  <a:pt x="22817" y="27020"/>
                  <a:pt x="22183" y="25552"/>
                </a:cubicBezTo>
                <a:cubicBezTo>
                  <a:pt x="22183" y="25552"/>
                  <a:pt x="23217" y="11842"/>
                  <a:pt x="23350" y="7639"/>
                </a:cubicBezTo>
                <a:cubicBezTo>
                  <a:pt x="23417" y="4470"/>
                  <a:pt x="23050" y="3069"/>
                  <a:pt x="22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7"/>
          <p:cNvSpPr/>
          <p:nvPr/>
        </p:nvSpPr>
        <p:spPr>
          <a:xfrm>
            <a:off x="8029850" y="1184115"/>
            <a:ext cx="95234" cy="298088"/>
          </a:xfrm>
          <a:custGeom>
            <a:avLst/>
            <a:gdLst/>
            <a:ahLst/>
            <a:cxnLst/>
            <a:rect l="l" t="t" r="r" b="b"/>
            <a:pathLst>
              <a:path w="5105" h="15979" extrusionOk="0">
                <a:moveTo>
                  <a:pt x="0" y="1"/>
                </a:moveTo>
                <a:lnTo>
                  <a:pt x="0" y="1"/>
                </a:lnTo>
                <a:cubicBezTo>
                  <a:pt x="568" y="1969"/>
                  <a:pt x="3003" y="3370"/>
                  <a:pt x="3003" y="3370"/>
                </a:cubicBezTo>
                <a:lnTo>
                  <a:pt x="3903" y="8140"/>
                </a:lnTo>
                <a:lnTo>
                  <a:pt x="1268" y="15979"/>
                </a:lnTo>
                <a:lnTo>
                  <a:pt x="5104" y="8540"/>
                </a:lnTo>
                <a:cubicBezTo>
                  <a:pt x="4637" y="5705"/>
                  <a:pt x="4270" y="2402"/>
                  <a:pt x="4270" y="2402"/>
                </a:cubicBezTo>
                <a:cubicBezTo>
                  <a:pt x="4270" y="2402"/>
                  <a:pt x="1635" y="15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7"/>
          <p:cNvSpPr/>
          <p:nvPr/>
        </p:nvSpPr>
        <p:spPr>
          <a:xfrm>
            <a:off x="7541369" y="448287"/>
            <a:ext cx="397016" cy="358698"/>
          </a:xfrm>
          <a:custGeom>
            <a:avLst/>
            <a:gdLst/>
            <a:ahLst/>
            <a:cxnLst/>
            <a:rect l="l" t="t" r="r" b="b"/>
            <a:pathLst>
              <a:path w="21282" h="19228" extrusionOk="0">
                <a:moveTo>
                  <a:pt x="4423" y="0"/>
                </a:moveTo>
                <a:cubicBezTo>
                  <a:pt x="4388" y="0"/>
                  <a:pt x="4350" y="15"/>
                  <a:pt x="4303" y="50"/>
                </a:cubicBezTo>
                <a:cubicBezTo>
                  <a:pt x="4203" y="116"/>
                  <a:pt x="4170" y="216"/>
                  <a:pt x="4136" y="350"/>
                </a:cubicBezTo>
                <a:cubicBezTo>
                  <a:pt x="4070" y="717"/>
                  <a:pt x="4203" y="1084"/>
                  <a:pt x="4437" y="1384"/>
                </a:cubicBezTo>
                <a:cubicBezTo>
                  <a:pt x="4670" y="1651"/>
                  <a:pt x="4937" y="1918"/>
                  <a:pt x="5204" y="2151"/>
                </a:cubicBezTo>
                <a:cubicBezTo>
                  <a:pt x="5404" y="2351"/>
                  <a:pt x="5104" y="2418"/>
                  <a:pt x="4937" y="2418"/>
                </a:cubicBezTo>
                <a:cubicBezTo>
                  <a:pt x="4170" y="2418"/>
                  <a:pt x="3169" y="1818"/>
                  <a:pt x="2502" y="1451"/>
                </a:cubicBezTo>
                <a:cubicBezTo>
                  <a:pt x="2102" y="1184"/>
                  <a:pt x="1701" y="950"/>
                  <a:pt x="1268" y="717"/>
                </a:cubicBezTo>
                <a:cubicBezTo>
                  <a:pt x="1074" y="652"/>
                  <a:pt x="880" y="615"/>
                  <a:pt x="686" y="615"/>
                </a:cubicBezTo>
                <a:cubicBezTo>
                  <a:pt x="580" y="615"/>
                  <a:pt x="473" y="626"/>
                  <a:pt x="367" y="650"/>
                </a:cubicBezTo>
                <a:cubicBezTo>
                  <a:pt x="167" y="717"/>
                  <a:pt x="0" y="817"/>
                  <a:pt x="100" y="1050"/>
                </a:cubicBezTo>
                <a:cubicBezTo>
                  <a:pt x="167" y="1184"/>
                  <a:pt x="267" y="1317"/>
                  <a:pt x="400" y="1417"/>
                </a:cubicBezTo>
                <a:cubicBezTo>
                  <a:pt x="667" y="1584"/>
                  <a:pt x="834" y="1884"/>
                  <a:pt x="867" y="2185"/>
                </a:cubicBezTo>
                <a:cubicBezTo>
                  <a:pt x="834" y="2418"/>
                  <a:pt x="867" y="2618"/>
                  <a:pt x="901" y="2852"/>
                </a:cubicBezTo>
                <a:cubicBezTo>
                  <a:pt x="1034" y="3085"/>
                  <a:pt x="1168" y="3352"/>
                  <a:pt x="1301" y="3586"/>
                </a:cubicBezTo>
                <a:cubicBezTo>
                  <a:pt x="1368" y="3786"/>
                  <a:pt x="1401" y="4019"/>
                  <a:pt x="1434" y="4253"/>
                </a:cubicBezTo>
                <a:cubicBezTo>
                  <a:pt x="1568" y="4520"/>
                  <a:pt x="1735" y="4753"/>
                  <a:pt x="1968" y="4953"/>
                </a:cubicBezTo>
                <a:cubicBezTo>
                  <a:pt x="2368" y="5353"/>
                  <a:pt x="2835" y="5720"/>
                  <a:pt x="3369" y="6021"/>
                </a:cubicBezTo>
                <a:cubicBezTo>
                  <a:pt x="3936" y="6354"/>
                  <a:pt x="4537" y="6654"/>
                  <a:pt x="5170" y="6855"/>
                </a:cubicBezTo>
                <a:cubicBezTo>
                  <a:pt x="5637" y="6988"/>
                  <a:pt x="6305" y="7055"/>
                  <a:pt x="6705" y="7755"/>
                </a:cubicBezTo>
                <a:cubicBezTo>
                  <a:pt x="7072" y="8489"/>
                  <a:pt x="7305" y="9490"/>
                  <a:pt x="7839" y="12092"/>
                </a:cubicBezTo>
                <a:cubicBezTo>
                  <a:pt x="8173" y="14126"/>
                  <a:pt x="8706" y="16095"/>
                  <a:pt x="9373" y="18029"/>
                </a:cubicBezTo>
                <a:cubicBezTo>
                  <a:pt x="9705" y="18981"/>
                  <a:pt x="10463" y="19228"/>
                  <a:pt x="12026" y="19228"/>
                </a:cubicBezTo>
                <a:cubicBezTo>
                  <a:pt x="12819" y="19228"/>
                  <a:pt x="13820" y="19164"/>
                  <a:pt x="15078" y="19097"/>
                </a:cubicBezTo>
                <a:cubicBezTo>
                  <a:pt x="17880" y="18963"/>
                  <a:pt x="21282" y="12959"/>
                  <a:pt x="21282" y="12959"/>
                </a:cubicBezTo>
                <a:lnTo>
                  <a:pt x="13443" y="12959"/>
                </a:lnTo>
                <a:cubicBezTo>
                  <a:pt x="13443" y="12959"/>
                  <a:pt x="10741" y="7488"/>
                  <a:pt x="10374" y="6654"/>
                </a:cubicBezTo>
                <a:cubicBezTo>
                  <a:pt x="9907" y="5754"/>
                  <a:pt x="9240" y="4119"/>
                  <a:pt x="9140" y="3919"/>
                </a:cubicBezTo>
                <a:cubicBezTo>
                  <a:pt x="8339" y="2518"/>
                  <a:pt x="7005" y="1551"/>
                  <a:pt x="5637" y="717"/>
                </a:cubicBezTo>
                <a:lnTo>
                  <a:pt x="4937" y="317"/>
                </a:lnTo>
                <a:cubicBezTo>
                  <a:pt x="4837" y="250"/>
                  <a:pt x="4703" y="183"/>
                  <a:pt x="4603" y="116"/>
                </a:cubicBezTo>
                <a:cubicBezTo>
                  <a:pt x="4538" y="51"/>
                  <a:pt x="4487" y="0"/>
                  <a:pt x="4423"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7"/>
          <p:cNvSpPr/>
          <p:nvPr/>
        </p:nvSpPr>
        <p:spPr>
          <a:xfrm>
            <a:off x="7647777" y="505838"/>
            <a:ext cx="32366" cy="39847"/>
          </a:xfrm>
          <a:custGeom>
            <a:avLst/>
            <a:gdLst/>
            <a:ahLst/>
            <a:cxnLst/>
            <a:rect l="l" t="t" r="r" b="b"/>
            <a:pathLst>
              <a:path w="1735" h="2136" extrusionOk="0">
                <a:moveTo>
                  <a:pt x="100" y="0"/>
                </a:moveTo>
                <a:lnTo>
                  <a:pt x="100" y="0"/>
                </a:lnTo>
                <a:cubicBezTo>
                  <a:pt x="0" y="501"/>
                  <a:pt x="134" y="1068"/>
                  <a:pt x="467" y="1468"/>
                </a:cubicBezTo>
                <a:cubicBezTo>
                  <a:pt x="801" y="1835"/>
                  <a:pt x="1234" y="2068"/>
                  <a:pt x="1735" y="2135"/>
                </a:cubicBezTo>
                <a:cubicBezTo>
                  <a:pt x="1001" y="1568"/>
                  <a:pt x="434" y="834"/>
                  <a:pt x="100"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7"/>
          <p:cNvSpPr/>
          <p:nvPr/>
        </p:nvSpPr>
        <p:spPr>
          <a:xfrm>
            <a:off x="7796494" y="676344"/>
            <a:ext cx="266972" cy="129447"/>
          </a:xfrm>
          <a:custGeom>
            <a:avLst/>
            <a:gdLst/>
            <a:ahLst/>
            <a:cxnLst/>
            <a:rect l="l" t="t" r="r" b="b"/>
            <a:pathLst>
              <a:path w="14311" h="6939" extrusionOk="0">
                <a:moveTo>
                  <a:pt x="14311" y="0"/>
                </a:moveTo>
                <a:cubicBezTo>
                  <a:pt x="13077" y="0"/>
                  <a:pt x="9641" y="0"/>
                  <a:pt x="6972" y="200"/>
                </a:cubicBezTo>
                <a:cubicBezTo>
                  <a:pt x="4504" y="334"/>
                  <a:pt x="67" y="667"/>
                  <a:pt x="67" y="667"/>
                </a:cubicBezTo>
                <a:cubicBezTo>
                  <a:pt x="67" y="667"/>
                  <a:pt x="801" y="1501"/>
                  <a:pt x="901" y="3703"/>
                </a:cubicBezTo>
                <a:cubicBezTo>
                  <a:pt x="968" y="6038"/>
                  <a:pt x="1" y="6938"/>
                  <a:pt x="1" y="6938"/>
                </a:cubicBezTo>
                <a:lnTo>
                  <a:pt x="4037" y="6938"/>
                </a:lnTo>
                <a:cubicBezTo>
                  <a:pt x="6772" y="6938"/>
                  <a:pt x="9707" y="6872"/>
                  <a:pt x="9707" y="6872"/>
                </a:cubicBezTo>
                <a:lnTo>
                  <a:pt x="143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7"/>
          <p:cNvSpPr/>
          <p:nvPr/>
        </p:nvSpPr>
        <p:spPr>
          <a:xfrm>
            <a:off x="7785301" y="684049"/>
            <a:ext cx="67214" cy="127955"/>
          </a:xfrm>
          <a:custGeom>
            <a:avLst/>
            <a:gdLst/>
            <a:ahLst/>
            <a:cxnLst/>
            <a:rect l="l" t="t" r="r" b="b"/>
            <a:pathLst>
              <a:path w="3603" h="6859" extrusionOk="0">
                <a:moveTo>
                  <a:pt x="1249" y="1"/>
                </a:moveTo>
                <a:cubicBezTo>
                  <a:pt x="910" y="1"/>
                  <a:pt x="572" y="24"/>
                  <a:pt x="234" y="87"/>
                </a:cubicBezTo>
                <a:lnTo>
                  <a:pt x="400" y="354"/>
                </a:lnTo>
                <a:cubicBezTo>
                  <a:pt x="867" y="1188"/>
                  <a:pt x="1168" y="2122"/>
                  <a:pt x="1268" y="3090"/>
                </a:cubicBezTo>
                <a:cubicBezTo>
                  <a:pt x="1401" y="4591"/>
                  <a:pt x="867" y="6225"/>
                  <a:pt x="367" y="6559"/>
                </a:cubicBezTo>
                <a:lnTo>
                  <a:pt x="0" y="6559"/>
                </a:lnTo>
                <a:cubicBezTo>
                  <a:pt x="0" y="6559"/>
                  <a:pt x="0" y="6859"/>
                  <a:pt x="400" y="6859"/>
                </a:cubicBezTo>
                <a:cubicBezTo>
                  <a:pt x="1201" y="6826"/>
                  <a:pt x="2335" y="6792"/>
                  <a:pt x="2635" y="6559"/>
                </a:cubicBezTo>
                <a:cubicBezTo>
                  <a:pt x="2835" y="6359"/>
                  <a:pt x="3603" y="5558"/>
                  <a:pt x="3436" y="3623"/>
                </a:cubicBezTo>
                <a:cubicBezTo>
                  <a:pt x="3269" y="1288"/>
                  <a:pt x="2402" y="87"/>
                  <a:pt x="1835" y="21"/>
                </a:cubicBezTo>
                <a:cubicBezTo>
                  <a:pt x="1639" y="9"/>
                  <a:pt x="1444" y="1"/>
                  <a:pt x="12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7"/>
          <p:cNvSpPr/>
          <p:nvPr/>
        </p:nvSpPr>
        <p:spPr>
          <a:xfrm>
            <a:off x="7969482" y="673695"/>
            <a:ext cx="357206" cy="471039"/>
          </a:xfrm>
          <a:custGeom>
            <a:avLst/>
            <a:gdLst/>
            <a:ahLst/>
            <a:cxnLst/>
            <a:rect l="l" t="t" r="r" b="b"/>
            <a:pathLst>
              <a:path w="19148" h="25250" extrusionOk="0">
                <a:moveTo>
                  <a:pt x="7233" y="0"/>
                </a:moveTo>
                <a:cubicBezTo>
                  <a:pt x="6089" y="0"/>
                  <a:pt x="4946" y="137"/>
                  <a:pt x="3837" y="409"/>
                </a:cubicBezTo>
                <a:cubicBezTo>
                  <a:pt x="1" y="1576"/>
                  <a:pt x="268" y="6046"/>
                  <a:pt x="768" y="11183"/>
                </a:cubicBezTo>
                <a:cubicBezTo>
                  <a:pt x="1335" y="17254"/>
                  <a:pt x="1368" y="19423"/>
                  <a:pt x="1335" y="22625"/>
                </a:cubicBezTo>
                <a:cubicBezTo>
                  <a:pt x="2541" y="24520"/>
                  <a:pt x="6330" y="25250"/>
                  <a:pt x="10188" y="25250"/>
                </a:cubicBezTo>
                <a:cubicBezTo>
                  <a:pt x="13799" y="25250"/>
                  <a:pt x="17471" y="24611"/>
                  <a:pt x="19148" y="23692"/>
                </a:cubicBezTo>
                <a:cubicBezTo>
                  <a:pt x="18648" y="18355"/>
                  <a:pt x="18648" y="16320"/>
                  <a:pt x="18080" y="11183"/>
                </a:cubicBezTo>
                <a:cubicBezTo>
                  <a:pt x="17213" y="2811"/>
                  <a:pt x="15645" y="1877"/>
                  <a:pt x="15645" y="1877"/>
                </a:cubicBezTo>
                <a:cubicBezTo>
                  <a:pt x="13711" y="1076"/>
                  <a:pt x="11709" y="509"/>
                  <a:pt x="9674" y="209"/>
                </a:cubicBezTo>
                <a:cubicBezTo>
                  <a:pt x="8868" y="70"/>
                  <a:pt x="8051" y="0"/>
                  <a:pt x="7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7"/>
          <p:cNvSpPr/>
          <p:nvPr/>
        </p:nvSpPr>
        <p:spPr>
          <a:xfrm>
            <a:off x="7863074" y="714923"/>
            <a:ext cx="468595" cy="443336"/>
          </a:xfrm>
          <a:custGeom>
            <a:avLst/>
            <a:gdLst/>
            <a:ahLst/>
            <a:cxnLst/>
            <a:rect l="l" t="t" r="r" b="b"/>
            <a:pathLst>
              <a:path w="25119" h="23765" extrusionOk="0">
                <a:moveTo>
                  <a:pt x="21416" y="0"/>
                </a:moveTo>
                <a:cubicBezTo>
                  <a:pt x="20949" y="601"/>
                  <a:pt x="19848" y="2168"/>
                  <a:pt x="19215" y="5204"/>
                </a:cubicBezTo>
                <a:cubicBezTo>
                  <a:pt x="18381" y="9440"/>
                  <a:pt x="17413" y="13443"/>
                  <a:pt x="17413" y="13443"/>
                </a:cubicBezTo>
                <a:cubicBezTo>
                  <a:pt x="17013" y="13577"/>
                  <a:pt x="11175" y="17613"/>
                  <a:pt x="8707" y="17946"/>
                </a:cubicBezTo>
                <a:cubicBezTo>
                  <a:pt x="8634" y="17952"/>
                  <a:pt x="8562" y="17955"/>
                  <a:pt x="8490" y="17955"/>
                </a:cubicBezTo>
                <a:cubicBezTo>
                  <a:pt x="7737" y="17955"/>
                  <a:pt x="7004" y="17677"/>
                  <a:pt x="6223" y="17677"/>
                </a:cubicBezTo>
                <a:cubicBezTo>
                  <a:pt x="6184" y="17677"/>
                  <a:pt x="6144" y="17678"/>
                  <a:pt x="6105" y="17680"/>
                </a:cubicBezTo>
                <a:cubicBezTo>
                  <a:pt x="5705" y="17746"/>
                  <a:pt x="5305" y="17746"/>
                  <a:pt x="4904" y="17746"/>
                </a:cubicBezTo>
                <a:cubicBezTo>
                  <a:pt x="4704" y="17713"/>
                  <a:pt x="4204" y="17646"/>
                  <a:pt x="4037" y="17646"/>
                </a:cubicBezTo>
                <a:cubicBezTo>
                  <a:pt x="3270" y="17646"/>
                  <a:pt x="3637" y="18380"/>
                  <a:pt x="4037" y="18747"/>
                </a:cubicBezTo>
                <a:cubicBezTo>
                  <a:pt x="4471" y="19081"/>
                  <a:pt x="5571" y="19047"/>
                  <a:pt x="5905" y="19281"/>
                </a:cubicBezTo>
                <a:cubicBezTo>
                  <a:pt x="6239" y="19481"/>
                  <a:pt x="5505" y="19781"/>
                  <a:pt x="5204" y="19848"/>
                </a:cubicBezTo>
                <a:cubicBezTo>
                  <a:pt x="4351" y="20061"/>
                  <a:pt x="3454" y="20168"/>
                  <a:pt x="2549" y="20168"/>
                </a:cubicBezTo>
                <a:cubicBezTo>
                  <a:pt x="2322" y="20168"/>
                  <a:pt x="2096" y="20161"/>
                  <a:pt x="1869" y="20148"/>
                </a:cubicBezTo>
                <a:cubicBezTo>
                  <a:pt x="1743" y="20126"/>
                  <a:pt x="1616" y="20115"/>
                  <a:pt x="1489" y="20115"/>
                </a:cubicBezTo>
                <a:cubicBezTo>
                  <a:pt x="1041" y="20115"/>
                  <a:pt x="591" y="20248"/>
                  <a:pt x="201" y="20482"/>
                </a:cubicBezTo>
                <a:cubicBezTo>
                  <a:pt x="67" y="20548"/>
                  <a:pt x="1" y="20949"/>
                  <a:pt x="168" y="21049"/>
                </a:cubicBezTo>
                <a:cubicBezTo>
                  <a:pt x="534" y="21182"/>
                  <a:pt x="735" y="21282"/>
                  <a:pt x="735" y="21282"/>
                </a:cubicBezTo>
                <a:cubicBezTo>
                  <a:pt x="768" y="21682"/>
                  <a:pt x="1102" y="21983"/>
                  <a:pt x="1502" y="22016"/>
                </a:cubicBezTo>
                <a:cubicBezTo>
                  <a:pt x="1669" y="22049"/>
                  <a:pt x="1502" y="22450"/>
                  <a:pt x="2136" y="22750"/>
                </a:cubicBezTo>
                <a:cubicBezTo>
                  <a:pt x="2336" y="22883"/>
                  <a:pt x="2402" y="23117"/>
                  <a:pt x="2603" y="23284"/>
                </a:cubicBezTo>
                <a:cubicBezTo>
                  <a:pt x="3202" y="23598"/>
                  <a:pt x="3875" y="23765"/>
                  <a:pt x="4558" y="23765"/>
                </a:cubicBezTo>
                <a:cubicBezTo>
                  <a:pt x="4673" y="23765"/>
                  <a:pt x="4789" y="23760"/>
                  <a:pt x="4904" y="23751"/>
                </a:cubicBezTo>
                <a:cubicBezTo>
                  <a:pt x="6105" y="23751"/>
                  <a:pt x="7306" y="23484"/>
                  <a:pt x="8407" y="22983"/>
                </a:cubicBezTo>
                <a:cubicBezTo>
                  <a:pt x="9107" y="22716"/>
                  <a:pt x="9674" y="22116"/>
                  <a:pt x="10375" y="21816"/>
                </a:cubicBezTo>
                <a:cubicBezTo>
                  <a:pt x="13210" y="20482"/>
                  <a:pt x="17647" y="19081"/>
                  <a:pt x="19081" y="18447"/>
                </a:cubicBezTo>
                <a:cubicBezTo>
                  <a:pt x="21650" y="17346"/>
                  <a:pt x="22050" y="17246"/>
                  <a:pt x="22584" y="15611"/>
                </a:cubicBezTo>
                <a:cubicBezTo>
                  <a:pt x="22717" y="15311"/>
                  <a:pt x="23051" y="14210"/>
                  <a:pt x="23151" y="13810"/>
                </a:cubicBezTo>
                <a:cubicBezTo>
                  <a:pt x="23885" y="11342"/>
                  <a:pt x="24452" y="8840"/>
                  <a:pt x="24819" y="6305"/>
                </a:cubicBezTo>
                <a:cubicBezTo>
                  <a:pt x="25119" y="4103"/>
                  <a:pt x="24585" y="901"/>
                  <a:pt x="21416"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a:off x="8191645" y="709326"/>
            <a:ext cx="147486" cy="282530"/>
          </a:xfrm>
          <a:custGeom>
            <a:avLst/>
            <a:gdLst/>
            <a:ahLst/>
            <a:cxnLst/>
            <a:rect l="l" t="t" r="r" b="b"/>
            <a:pathLst>
              <a:path w="7906" h="15145" extrusionOk="0">
                <a:moveTo>
                  <a:pt x="3636" y="0"/>
                </a:moveTo>
                <a:cubicBezTo>
                  <a:pt x="1935" y="1735"/>
                  <a:pt x="1335" y="5771"/>
                  <a:pt x="968" y="7706"/>
                </a:cubicBezTo>
                <a:cubicBezTo>
                  <a:pt x="667" y="9173"/>
                  <a:pt x="0" y="13009"/>
                  <a:pt x="0" y="13009"/>
                </a:cubicBezTo>
                <a:cubicBezTo>
                  <a:pt x="2335" y="13877"/>
                  <a:pt x="5404" y="15144"/>
                  <a:pt x="5404" y="15144"/>
                </a:cubicBezTo>
                <a:cubicBezTo>
                  <a:pt x="5404" y="15144"/>
                  <a:pt x="6939" y="9607"/>
                  <a:pt x="7439" y="6705"/>
                </a:cubicBezTo>
                <a:cubicBezTo>
                  <a:pt x="7906" y="3836"/>
                  <a:pt x="7239" y="2669"/>
                  <a:pt x="6538" y="1735"/>
                </a:cubicBezTo>
                <a:cubicBezTo>
                  <a:pt x="6005" y="1067"/>
                  <a:pt x="5371" y="50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p:nvPr/>
        </p:nvSpPr>
        <p:spPr>
          <a:xfrm>
            <a:off x="8177952" y="914587"/>
            <a:ext cx="125716" cy="99823"/>
          </a:xfrm>
          <a:custGeom>
            <a:avLst/>
            <a:gdLst/>
            <a:ahLst/>
            <a:cxnLst/>
            <a:rect l="l" t="t" r="r" b="b"/>
            <a:pathLst>
              <a:path w="6739" h="5351" extrusionOk="0">
                <a:moveTo>
                  <a:pt x="2026" y="0"/>
                </a:moveTo>
                <a:cubicBezTo>
                  <a:pt x="1407" y="0"/>
                  <a:pt x="980" y="133"/>
                  <a:pt x="868" y="338"/>
                </a:cubicBezTo>
                <a:cubicBezTo>
                  <a:pt x="668" y="739"/>
                  <a:pt x="0" y="2640"/>
                  <a:pt x="334" y="2807"/>
                </a:cubicBezTo>
                <a:lnTo>
                  <a:pt x="534" y="2740"/>
                </a:lnTo>
                <a:cubicBezTo>
                  <a:pt x="720" y="2721"/>
                  <a:pt x="906" y="2712"/>
                  <a:pt x="1091" y="2712"/>
                </a:cubicBezTo>
                <a:cubicBezTo>
                  <a:pt x="1871" y="2712"/>
                  <a:pt x="2642" y="2877"/>
                  <a:pt x="3370" y="3174"/>
                </a:cubicBezTo>
                <a:cubicBezTo>
                  <a:pt x="4304" y="3507"/>
                  <a:pt x="5138" y="4108"/>
                  <a:pt x="5738" y="4908"/>
                </a:cubicBezTo>
                <a:lnTo>
                  <a:pt x="5605" y="5275"/>
                </a:lnTo>
                <a:cubicBezTo>
                  <a:pt x="5605" y="5275"/>
                  <a:pt x="5657" y="5351"/>
                  <a:pt x="5745" y="5351"/>
                </a:cubicBezTo>
                <a:cubicBezTo>
                  <a:pt x="5842" y="5351"/>
                  <a:pt x="5981" y="5259"/>
                  <a:pt x="6138" y="4875"/>
                </a:cubicBezTo>
                <a:cubicBezTo>
                  <a:pt x="6405" y="4108"/>
                  <a:pt x="6739" y="3007"/>
                  <a:pt x="6605" y="2407"/>
                </a:cubicBezTo>
                <a:cubicBezTo>
                  <a:pt x="6472" y="1840"/>
                  <a:pt x="5905" y="906"/>
                  <a:pt x="3770" y="272"/>
                </a:cubicBezTo>
                <a:cubicBezTo>
                  <a:pt x="3111" y="81"/>
                  <a:pt x="2510" y="0"/>
                  <a:pt x="20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7"/>
          <p:cNvSpPr/>
          <p:nvPr/>
        </p:nvSpPr>
        <p:spPr>
          <a:xfrm>
            <a:off x="7937806" y="389692"/>
            <a:ext cx="266916" cy="253689"/>
          </a:xfrm>
          <a:custGeom>
            <a:avLst/>
            <a:gdLst/>
            <a:ahLst/>
            <a:cxnLst/>
            <a:rect l="l" t="t" r="r" b="b"/>
            <a:pathLst>
              <a:path w="14308" h="13599" extrusionOk="0">
                <a:moveTo>
                  <a:pt x="7021" y="1"/>
                </a:moveTo>
                <a:cubicBezTo>
                  <a:pt x="6476" y="1"/>
                  <a:pt x="5958" y="268"/>
                  <a:pt x="5735" y="856"/>
                </a:cubicBezTo>
                <a:cubicBezTo>
                  <a:pt x="5464" y="566"/>
                  <a:pt x="5153" y="453"/>
                  <a:pt x="4808" y="453"/>
                </a:cubicBezTo>
                <a:cubicBezTo>
                  <a:pt x="4518" y="453"/>
                  <a:pt x="4203" y="533"/>
                  <a:pt x="3867" y="656"/>
                </a:cubicBezTo>
                <a:cubicBezTo>
                  <a:pt x="3267" y="889"/>
                  <a:pt x="2933" y="1556"/>
                  <a:pt x="3100" y="2190"/>
                </a:cubicBezTo>
                <a:cubicBezTo>
                  <a:pt x="2901" y="2090"/>
                  <a:pt x="2694" y="2045"/>
                  <a:pt x="2492" y="2045"/>
                </a:cubicBezTo>
                <a:cubicBezTo>
                  <a:pt x="1884" y="2045"/>
                  <a:pt x="1332" y="2464"/>
                  <a:pt x="1232" y="3091"/>
                </a:cubicBezTo>
                <a:cubicBezTo>
                  <a:pt x="1198" y="3524"/>
                  <a:pt x="1332" y="3891"/>
                  <a:pt x="1098" y="4291"/>
                </a:cubicBezTo>
                <a:cubicBezTo>
                  <a:pt x="979" y="4550"/>
                  <a:pt x="729" y="4690"/>
                  <a:pt x="483" y="4690"/>
                </a:cubicBezTo>
                <a:cubicBezTo>
                  <a:pt x="317" y="4690"/>
                  <a:pt x="152" y="4626"/>
                  <a:pt x="31" y="4492"/>
                </a:cubicBezTo>
                <a:lnTo>
                  <a:pt x="31" y="4492"/>
                </a:lnTo>
                <a:cubicBezTo>
                  <a:pt x="1" y="5034"/>
                  <a:pt x="216" y="5440"/>
                  <a:pt x="749" y="5440"/>
                </a:cubicBezTo>
                <a:cubicBezTo>
                  <a:pt x="806" y="5440"/>
                  <a:pt x="867" y="5435"/>
                  <a:pt x="932" y="5426"/>
                </a:cubicBezTo>
                <a:lnTo>
                  <a:pt x="932" y="5426"/>
                </a:lnTo>
                <a:cubicBezTo>
                  <a:pt x="731" y="5793"/>
                  <a:pt x="698" y="6226"/>
                  <a:pt x="865" y="6593"/>
                </a:cubicBezTo>
                <a:cubicBezTo>
                  <a:pt x="1087" y="7036"/>
                  <a:pt x="1519" y="7330"/>
                  <a:pt x="2019" y="7330"/>
                </a:cubicBezTo>
                <a:cubicBezTo>
                  <a:pt x="2045" y="7330"/>
                  <a:pt x="2072" y="7329"/>
                  <a:pt x="2099" y="7327"/>
                </a:cubicBezTo>
                <a:cubicBezTo>
                  <a:pt x="2199" y="7994"/>
                  <a:pt x="2700" y="8561"/>
                  <a:pt x="3333" y="8795"/>
                </a:cubicBezTo>
                <a:cubicBezTo>
                  <a:pt x="4401" y="9095"/>
                  <a:pt x="5468" y="9262"/>
                  <a:pt x="6569" y="9295"/>
                </a:cubicBezTo>
                <a:lnTo>
                  <a:pt x="7870" y="9428"/>
                </a:lnTo>
                <a:cubicBezTo>
                  <a:pt x="7937" y="9428"/>
                  <a:pt x="8304" y="9428"/>
                  <a:pt x="8370" y="9495"/>
                </a:cubicBezTo>
                <a:lnTo>
                  <a:pt x="11873" y="13598"/>
                </a:lnTo>
                <a:cubicBezTo>
                  <a:pt x="11939" y="12230"/>
                  <a:pt x="13107" y="10663"/>
                  <a:pt x="13607" y="9462"/>
                </a:cubicBezTo>
                <a:cubicBezTo>
                  <a:pt x="14074" y="8228"/>
                  <a:pt x="14308" y="7360"/>
                  <a:pt x="14108" y="6326"/>
                </a:cubicBezTo>
                <a:cubicBezTo>
                  <a:pt x="14008" y="5692"/>
                  <a:pt x="13507" y="4892"/>
                  <a:pt x="13040" y="4758"/>
                </a:cubicBezTo>
                <a:cubicBezTo>
                  <a:pt x="13307" y="3091"/>
                  <a:pt x="12140" y="1556"/>
                  <a:pt x="10505" y="1356"/>
                </a:cubicBezTo>
                <a:cubicBezTo>
                  <a:pt x="10038" y="1323"/>
                  <a:pt x="9604" y="1256"/>
                  <a:pt x="9171" y="1156"/>
                </a:cubicBezTo>
                <a:cubicBezTo>
                  <a:pt x="8637" y="989"/>
                  <a:pt x="8470" y="589"/>
                  <a:pt x="8037" y="322"/>
                </a:cubicBezTo>
                <a:cubicBezTo>
                  <a:pt x="7735" y="112"/>
                  <a:pt x="7373" y="1"/>
                  <a:pt x="7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7"/>
          <p:cNvSpPr/>
          <p:nvPr/>
        </p:nvSpPr>
        <p:spPr>
          <a:xfrm>
            <a:off x="7975097" y="461887"/>
            <a:ext cx="235855" cy="294749"/>
          </a:xfrm>
          <a:custGeom>
            <a:avLst/>
            <a:gdLst/>
            <a:ahLst/>
            <a:cxnLst/>
            <a:rect l="l" t="t" r="r" b="b"/>
            <a:pathLst>
              <a:path w="12643" h="15800" extrusionOk="0">
                <a:moveTo>
                  <a:pt x="3519" y="0"/>
                </a:moveTo>
                <a:cubicBezTo>
                  <a:pt x="2074" y="0"/>
                  <a:pt x="860" y="475"/>
                  <a:pt x="234" y="1122"/>
                </a:cubicBezTo>
                <a:cubicBezTo>
                  <a:pt x="0" y="1889"/>
                  <a:pt x="0" y="2723"/>
                  <a:pt x="167" y="3524"/>
                </a:cubicBezTo>
                <a:cubicBezTo>
                  <a:pt x="234" y="3891"/>
                  <a:pt x="234" y="4258"/>
                  <a:pt x="234" y="4624"/>
                </a:cubicBezTo>
                <a:cubicBezTo>
                  <a:pt x="133" y="6126"/>
                  <a:pt x="367" y="7660"/>
                  <a:pt x="834" y="9094"/>
                </a:cubicBezTo>
                <a:cubicBezTo>
                  <a:pt x="1268" y="10195"/>
                  <a:pt x="2135" y="10962"/>
                  <a:pt x="3202" y="10996"/>
                </a:cubicBezTo>
                <a:cubicBezTo>
                  <a:pt x="3736" y="10996"/>
                  <a:pt x="4236" y="10962"/>
                  <a:pt x="4737" y="10896"/>
                </a:cubicBezTo>
                <a:lnTo>
                  <a:pt x="4870" y="11930"/>
                </a:lnTo>
                <a:cubicBezTo>
                  <a:pt x="4703" y="13231"/>
                  <a:pt x="4770" y="14532"/>
                  <a:pt x="5004" y="15799"/>
                </a:cubicBezTo>
                <a:cubicBezTo>
                  <a:pt x="6738" y="14231"/>
                  <a:pt x="10341" y="12830"/>
                  <a:pt x="10407" y="11763"/>
                </a:cubicBezTo>
                <a:lnTo>
                  <a:pt x="9907" y="7193"/>
                </a:lnTo>
                <a:lnTo>
                  <a:pt x="9907" y="7193"/>
                </a:lnTo>
                <a:cubicBezTo>
                  <a:pt x="10119" y="7345"/>
                  <a:pt x="10366" y="7420"/>
                  <a:pt x="10613" y="7420"/>
                </a:cubicBezTo>
                <a:cubicBezTo>
                  <a:pt x="10909" y="7420"/>
                  <a:pt x="11205" y="7311"/>
                  <a:pt x="11442" y="7093"/>
                </a:cubicBezTo>
                <a:cubicBezTo>
                  <a:pt x="12442" y="6259"/>
                  <a:pt x="12642" y="4825"/>
                  <a:pt x="11942" y="3724"/>
                </a:cubicBezTo>
                <a:cubicBezTo>
                  <a:pt x="11697" y="3422"/>
                  <a:pt x="11353" y="3293"/>
                  <a:pt x="11006" y="3293"/>
                </a:cubicBezTo>
                <a:cubicBezTo>
                  <a:pt x="10549" y="3293"/>
                  <a:pt x="10087" y="3516"/>
                  <a:pt x="9840" y="3857"/>
                </a:cubicBezTo>
                <a:cubicBezTo>
                  <a:pt x="9407" y="4424"/>
                  <a:pt x="9440" y="5025"/>
                  <a:pt x="8973" y="5091"/>
                </a:cubicBezTo>
                <a:cubicBezTo>
                  <a:pt x="8942" y="5096"/>
                  <a:pt x="8912" y="5098"/>
                  <a:pt x="8883" y="5098"/>
                </a:cubicBezTo>
                <a:cubicBezTo>
                  <a:pt x="8303" y="5098"/>
                  <a:pt x="8273" y="4170"/>
                  <a:pt x="8273" y="3757"/>
                </a:cubicBezTo>
                <a:cubicBezTo>
                  <a:pt x="7138" y="3324"/>
                  <a:pt x="6438" y="2223"/>
                  <a:pt x="6538" y="688"/>
                </a:cubicBezTo>
                <a:cubicBezTo>
                  <a:pt x="5499" y="202"/>
                  <a:pt x="4460" y="0"/>
                  <a:pt x="3519"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7"/>
          <p:cNvSpPr/>
          <p:nvPr/>
        </p:nvSpPr>
        <p:spPr>
          <a:xfrm>
            <a:off x="8063447" y="588591"/>
            <a:ext cx="83407" cy="89003"/>
          </a:xfrm>
          <a:custGeom>
            <a:avLst/>
            <a:gdLst/>
            <a:ahLst/>
            <a:cxnLst/>
            <a:rect l="l" t="t" r="r" b="b"/>
            <a:pathLst>
              <a:path w="4471" h="4771" extrusionOk="0">
                <a:moveTo>
                  <a:pt x="4471" y="1"/>
                </a:moveTo>
                <a:lnTo>
                  <a:pt x="4471" y="1"/>
                </a:lnTo>
                <a:cubicBezTo>
                  <a:pt x="4270" y="735"/>
                  <a:pt x="4004" y="1435"/>
                  <a:pt x="3670" y="2102"/>
                </a:cubicBezTo>
                <a:cubicBezTo>
                  <a:pt x="2970" y="3403"/>
                  <a:pt x="1635" y="3737"/>
                  <a:pt x="1" y="4104"/>
                </a:cubicBezTo>
                <a:lnTo>
                  <a:pt x="101" y="4771"/>
                </a:lnTo>
                <a:cubicBezTo>
                  <a:pt x="2669" y="4237"/>
                  <a:pt x="3703" y="3403"/>
                  <a:pt x="4037" y="2569"/>
                </a:cubicBezTo>
                <a:cubicBezTo>
                  <a:pt x="4304" y="1735"/>
                  <a:pt x="4471" y="901"/>
                  <a:pt x="4471"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a:off x="8063447" y="533802"/>
            <a:ext cx="20409" cy="17890"/>
          </a:xfrm>
          <a:custGeom>
            <a:avLst/>
            <a:gdLst/>
            <a:ahLst/>
            <a:cxnLst/>
            <a:rect l="l" t="t" r="r" b="b"/>
            <a:pathLst>
              <a:path w="1094" h="959" extrusionOk="0">
                <a:moveTo>
                  <a:pt x="475" y="1"/>
                </a:moveTo>
                <a:cubicBezTo>
                  <a:pt x="462" y="1"/>
                  <a:pt x="448" y="1"/>
                  <a:pt x="434" y="2"/>
                </a:cubicBezTo>
                <a:cubicBezTo>
                  <a:pt x="168" y="36"/>
                  <a:pt x="1" y="302"/>
                  <a:pt x="34" y="569"/>
                </a:cubicBezTo>
                <a:cubicBezTo>
                  <a:pt x="75" y="814"/>
                  <a:pt x="277" y="959"/>
                  <a:pt x="489" y="959"/>
                </a:cubicBezTo>
                <a:cubicBezTo>
                  <a:pt x="625" y="959"/>
                  <a:pt x="764" y="899"/>
                  <a:pt x="868" y="769"/>
                </a:cubicBezTo>
                <a:cubicBezTo>
                  <a:pt x="1094" y="447"/>
                  <a:pt x="852" y="1"/>
                  <a:pt x="4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p:cNvSpPr/>
          <p:nvPr/>
        </p:nvSpPr>
        <p:spPr>
          <a:xfrm>
            <a:off x="8063447" y="507218"/>
            <a:ext cx="22423" cy="14196"/>
          </a:xfrm>
          <a:custGeom>
            <a:avLst/>
            <a:gdLst/>
            <a:ahLst/>
            <a:cxnLst/>
            <a:rect l="l" t="t" r="r" b="b"/>
            <a:pathLst>
              <a:path w="1202" h="761" extrusionOk="0">
                <a:moveTo>
                  <a:pt x="528" y="0"/>
                </a:moveTo>
                <a:cubicBezTo>
                  <a:pt x="269" y="0"/>
                  <a:pt x="56" y="180"/>
                  <a:pt x="1" y="427"/>
                </a:cubicBezTo>
                <a:lnTo>
                  <a:pt x="1102" y="760"/>
                </a:lnTo>
                <a:cubicBezTo>
                  <a:pt x="1202" y="427"/>
                  <a:pt x="1001" y="93"/>
                  <a:pt x="701" y="26"/>
                </a:cubicBezTo>
                <a:cubicBezTo>
                  <a:pt x="642" y="9"/>
                  <a:pt x="584" y="0"/>
                  <a:pt x="5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7"/>
          <p:cNvSpPr/>
          <p:nvPr/>
        </p:nvSpPr>
        <p:spPr>
          <a:xfrm>
            <a:off x="7986906" y="511807"/>
            <a:ext cx="21808" cy="14570"/>
          </a:xfrm>
          <a:custGeom>
            <a:avLst/>
            <a:gdLst/>
            <a:ahLst/>
            <a:cxnLst/>
            <a:rect l="l" t="t" r="r" b="b"/>
            <a:pathLst>
              <a:path w="1169" h="781" extrusionOk="0">
                <a:moveTo>
                  <a:pt x="651" y="1"/>
                </a:moveTo>
                <a:cubicBezTo>
                  <a:pt x="579" y="1"/>
                  <a:pt x="506" y="15"/>
                  <a:pt x="434" y="47"/>
                </a:cubicBezTo>
                <a:cubicBezTo>
                  <a:pt x="134" y="147"/>
                  <a:pt x="1" y="481"/>
                  <a:pt x="101" y="781"/>
                </a:cubicBezTo>
                <a:lnTo>
                  <a:pt x="1168" y="381"/>
                </a:lnTo>
                <a:cubicBezTo>
                  <a:pt x="1092" y="152"/>
                  <a:pt x="880" y="1"/>
                  <a:pt x="6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7"/>
          <p:cNvSpPr/>
          <p:nvPr/>
        </p:nvSpPr>
        <p:spPr>
          <a:xfrm>
            <a:off x="7993752" y="536824"/>
            <a:ext cx="20278" cy="17349"/>
          </a:xfrm>
          <a:custGeom>
            <a:avLst/>
            <a:gdLst/>
            <a:ahLst/>
            <a:cxnLst/>
            <a:rect l="l" t="t" r="r" b="b"/>
            <a:pathLst>
              <a:path w="1087" h="930" extrusionOk="0">
                <a:moveTo>
                  <a:pt x="517" y="1"/>
                </a:moveTo>
                <a:cubicBezTo>
                  <a:pt x="490" y="1"/>
                  <a:pt x="463" y="3"/>
                  <a:pt x="434" y="7"/>
                </a:cubicBezTo>
                <a:cubicBezTo>
                  <a:pt x="168" y="40"/>
                  <a:pt x="1" y="274"/>
                  <a:pt x="34" y="541"/>
                </a:cubicBezTo>
                <a:cubicBezTo>
                  <a:pt x="75" y="785"/>
                  <a:pt x="277" y="930"/>
                  <a:pt x="489" y="930"/>
                </a:cubicBezTo>
                <a:cubicBezTo>
                  <a:pt x="625" y="930"/>
                  <a:pt x="764" y="871"/>
                  <a:pt x="868" y="741"/>
                </a:cubicBezTo>
                <a:cubicBezTo>
                  <a:pt x="1086" y="429"/>
                  <a:pt x="897" y="1"/>
                  <a:pt x="5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7"/>
          <p:cNvSpPr/>
          <p:nvPr/>
        </p:nvSpPr>
        <p:spPr>
          <a:xfrm>
            <a:off x="8007445" y="529474"/>
            <a:ext cx="34251" cy="62867"/>
          </a:xfrm>
          <a:custGeom>
            <a:avLst/>
            <a:gdLst/>
            <a:ahLst/>
            <a:cxnLst/>
            <a:rect l="l" t="t" r="r" b="b"/>
            <a:pathLst>
              <a:path w="1836" h="3370" extrusionOk="0">
                <a:moveTo>
                  <a:pt x="1668" y="1"/>
                </a:moveTo>
                <a:lnTo>
                  <a:pt x="1" y="2769"/>
                </a:lnTo>
                <a:lnTo>
                  <a:pt x="1835" y="3370"/>
                </a:lnTo>
                <a:lnTo>
                  <a:pt x="166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7"/>
          <p:cNvSpPr/>
          <p:nvPr/>
        </p:nvSpPr>
        <p:spPr>
          <a:xfrm>
            <a:off x="8040427" y="597937"/>
            <a:ext cx="38597" cy="25819"/>
          </a:xfrm>
          <a:custGeom>
            <a:avLst/>
            <a:gdLst/>
            <a:ahLst/>
            <a:cxnLst/>
            <a:rect l="l" t="t" r="r" b="b"/>
            <a:pathLst>
              <a:path w="2069" h="1384" extrusionOk="0">
                <a:moveTo>
                  <a:pt x="1869" y="0"/>
                </a:moveTo>
                <a:lnTo>
                  <a:pt x="1" y="701"/>
                </a:lnTo>
                <a:cubicBezTo>
                  <a:pt x="134" y="1128"/>
                  <a:pt x="524" y="1384"/>
                  <a:pt x="947" y="1384"/>
                </a:cubicBezTo>
                <a:cubicBezTo>
                  <a:pt x="1053" y="1384"/>
                  <a:pt x="1161" y="1368"/>
                  <a:pt x="1268" y="1334"/>
                </a:cubicBezTo>
                <a:cubicBezTo>
                  <a:pt x="1802" y="1101"/>
                  <a:pt x="2069" y="500"/>
                  <a:pt x="1869"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a:off x="8056601" y="603534"/>
            <a:ext cx="19942" cy="19924"/>
          </a:xfrm>
          <a:custGeom>
            <a:avLst/>
            <a:gdLst/>
            <a:ahLst/>
            <a:cxnLst/>
            <a:rect l="l" t="t" r="r" b="b"/>
            <a:pathLst>
              <a:path w="1069" h="1068" extrusionOk="0">
                <a:moveTo>
                  <a:pt x="1068" y="0"/>
                </a:moveTo>
                <a:cubicBezTo>
                  <a:pt x="968" y="0"/>
                  <a:pt x="901" y="0"/>
                  <a:pt x="801" y="34"/>
                </a:cubicBezTo>
                <a:cubicBezTo>
                  <a:pt x="334" y="134"/>
                  <a:pt x="1" y="601"/>
                  <a:pt x="101" y="1068"/>
                </a:cubicBezTo>
                <a:cubicBezTo>
                  <a:pt x="201" y="1068"/>
                  <a:pt x="301" y="1068"/>
                  <a:pt x="401" y="1034"/>
                </a:cubicBezTo>
                <a:cubicBezTo>
                  <a:pt x="801" y="868"/>
                  <a:pt x="1068" y="434"/>
                  <a:pt x="1068"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7"/>
          <p:cNvSpPr/>
          <p:nvPr/>
        </p:nvSpPr>
        <p:spPr>
          <a:xfrm>
            <a:off x="8068428" y="652429"/>
            <a:ext cx="146255" cy="134073"/>
          </a:xfrm>
          <a:custGeom>
            <a:avLst/>
            <a:gdLst/>
            <a:ahLst/>
            <a:cxnLst/>
            <a:rect l="l" t="t" r="r" b="b"/>
            <a:pathLst>
              <a:path w="7840" h="7187" extrusionOk="0">
                <a:moveTo>
                  <a:pt x="5341" y="1"/>
                </a:moveTo>
                <a:cubicBezTo>
                  <a:pt x="5275" y="1"/>
                  <a:pt x="5238" y="14"/>
                  <a:pt x="5238" y="14"/>
                </a:cubicBezTo>
                <a:lnTo>
                  <a:pt x="5304" y="782"/>
                </a:lnTo>
                <a:cubicBezTo>
                  <a:pt x="5238" y="1115"/>
                  <a:pt x="5071" y="1449"/>
                  <a:pt x="4837" y="1682"/>
                </a:cubicBezTo>
                <a:cubicBezTo>
                  <a:pt x="4370" y="2116"/>
                  <a:pt x="2936" y="2883"/>
                  <a:pt x="1969" y="3517"/>
                </a:cubicBezTo>
                <a:cubicBezTo>
                  <a:pt x="1135" y="4051"/>
                  <a:pt x="468" y="4751"/>
                  <a:pt x="1" y="5619"/>
                </a:cubicBezTo>
                <a:cubicBezTo>
                  <a:pt x="1" y="5619"/>
                  <a:pt x="1243" y="4757"/>
                  <a:pt x="1782" y="4757"/>
                </a:cubicBezTo>
                <a:cubicBezTo>
                  <a:pt x="1862" y="4757"/>
                  <a:pt x="1926" y="4775"/>
                  <a:pt x="1969" y="4818"/>
                </a:cubicBezTo>
                <a:cubicBezTo>
                  <a:pt x="2269" y="5185"/>
                  <a:pt x="2636" y="7186"/>
                  <a:pt x="2636" y="7186"/>
                </a:cubicBezTo>
                <a:cubicBezTo>
                  <a:pt x="3837" y="6586"/>
                  <a:pt x="5004" y="5885"/>
                  <a:pt x="6072" y="5018"/>
                </a:cubicBezTo>
                <a:cubicBezTo>
                  <a:pt x="6906" y="4251"/>
                  <a:pt x="7539" y="3250"/>
                  <a:pt x="7840" y="2116"/>
                </a:cubicBezTo>
                <a:cubicBezTo>
                  <a:pt x="7206" y="1582"/>
                  <a:pt x="6605" y="1049"/>
                  <a:pt x="6038" y="448"/>
                </a:cubicBezTo>
                <a:cubicBezTo>
                  <a:pt x="5743" y="63"/>
                  <a:pt x="5479" y="1"/>
                  <a:pt x="5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7"/>
          <p:cNvSpPr/>
          <p:nvPr/>
        </p:nvSpPr>
        <p:spPr>
          <a:xfrm>
            <a:off x="8016157" y="665133"/>
            <a:ext cx="52290" cy="95849"/>
          </a:xfrm>
          <a:custGeom>
            <a:avLst/>
            <a:gdLst/>
            <a:ahLst/>
            <a:cxnLst/>
            <a:rect l="l" t="t" r="r" b="b"/>
            <a:pathLst>
              <a:path w="2803" h="5138" extrusionOk="0">
                <a:moveTo>
                  <a:pt x="2536" y="1"/>
                </a:moveTo>
                <a:lnTo>
                  <a:pt x="2102" y="34"/>
                </a:lnTo>
                <a:cubicBezTo>
                  <a:pt x="1568" y="334"/>
                  <a:pt x="1135" y="668"/>
                  <a:pt x="734" y="1101"/>
                </a:cubicBezTo>
                <a:cubicBezTo>
                  <a:pt x="434" y="1535"/>
                  <a:pt x="1" y="3837"/>
                  <a:pt x="167" y="5138"/>
                </a:cubicBezTo>
                <a:cubicBezTo>
                  <a:pt x="466" y="4142"/>
                  <a:pt x="1117" y="3444"/>
                  <a:pt x="1595" y="3444"/>
                </a:cubicBezTo>
                <a:cubicBezTo>
                  <a:pt x="1758" y="3444"/>
                  <a:pt x="1900" y="3525"/>
                  <a:pt x="2002" y="3703"/>
                </a:cubicBezTo>
                <a:cubicBezTo>
                  <a:pt x="2236" y="4137"/>
                  <a:pt x="2502" y="4537"/>
                  <a:pt x="2803" y="4938"/>
                </a:cubicBezTo>
                <a:cubicBezTo>
                  <a:pt x="2636" y="3637"/>
                  <a:pt x="2569" y="2336"/>
                  <a:pt x="2669" y="1035"/>
                </a:cubicBezTo>
                <a:lnTo>
                  <a:pt x="2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a:off x="5552382" y="4055068"/>
            <a:ext cx="261646" cy="351190"/>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5DB9C6-A398-E41A-D70D-40E948B2E4DA}"/>
              </a:ext>
            </a:extLst>
          </p:cNvPr>
          <p:cNvSpPr>
            <a:spLocks noGrp="1"/>
          </p:cNvSpPr>
          <p:nvPr>
            <p:ph type="body" idx="1"/>
          </p:nvPr>
        </p:nvSpPr>
        <p:spPr>
          <a:xfrm>
            <a:off x="432263" y="340821"/>
            <a:ext cx="7991738" cy="4262879"/>
          </a:xfrm>
        </p:spPr>
        <p:txBody>
          <a:bodyPr/>
          <a:lstStyle/>
          <a:p>
            <a:pPr marL="152400" indent="0">
              <a:buNone/>
            </a:pPr>
            <a:r>
              <a:rPr lang="en-US" sz="1400" b="1" dirty="0">
                <a:latin typeface="Times New Roman" panose="02020603050405020304" pitchFamily="18" charset="0"/>
                <a:cs typeface="Times New Roman" panose="02020603050405020304" pitchFamily="18" charset="0"/>
              </a:rPr>
              <a:t>6.Main Function:</a:t>
            </a:r>
            <a:endParaRPr lang="en-US" dirty="0">
              <a:latin typeface="Times New Roman" panose="02020603050405020304" pitchFamily="18" charset="0"/>
              <a:cs typeface="Times New Roman" panose="02020603050405020304" pitchFamily="18" charset="0"/>
            </a:endParaRPr>
          </a:p>
          <a:p>
            <a:pPr marL="3238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function is the entry point of the program.</a:t>
            </a:r>
          </a:p>
          <a:p>
            <a:pPr marL="3238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provides a menu-based interface for users to interact with the Bank Management System.</a:t>
            </a:r>
          </a:p>
          <a:p>
            <a:pPr marL="3238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can choose from various options like calculating interest, depositing, withdrawing, checking loan eligibility, opening fixed deposits, opening lockers, exchanging currency, or exiting the program.</a:t>
            </a:r>
          </a:p>
          <a:p>
            <a:pPr marL="3238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program continues to display the menu until the user chooses to exit.</a:t>
            </a:r>
          </a:p>
          <a:p>
            <a:pPr marL="3238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52400" indent="0" algn="just">
              <a:buNone/>
            </a:pPr>
            <a:r>
              <a:rPr lang="en-US" sz="1400" b="1" dirty="0">
                <a:latin typeface="Times New Roman" panose="02020603050405020304" pitchFamily="18" charset="0"/>
                <a:cs typeface="Times New Roman" panose="02020603050405020304" pitchFamily="18" charset="0"/>
              </a:rPr>
              <a:t>7.Looping and Control Structures:</a:t>
            </a:r>
            <a:endParaRPr lang="en-US" dirty="0">
              <a:latin typeface="Times New Roman" panose="02020603050405020304" pitchFamily="18" charset="0"/>
              <a:cs typeface="Times New Roman" panose="02020603050405020304" pitchFamily="18" charset="0"/>
            </a:endParaRPr>
          </a:p>
          <a:p>
            <a:pPr marL="3238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program uses a do-while loop to repeatedly display the menu and process user input until the user chooses to exit (option 8).</a:t>
            </a:r>
          </a:p>
        </p:txBody>
      </p:sp>
    </p:spTree>
    <p:extLst>
      <p:ext uri="{BB962C8B-B14F-4D97-AF65-F5344CB8AC3E}">
        <p14:creationId xmlns:p14="http://schemas.microsoft.com/office/powerpoint/2010/main" val="931879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2AAB-6348-50E9-D3BC-D68FA0F9506B}"/>
              </a:ext>
            </a:extLst>
          </p:cNvPr>
          <p:cNvSpPr>
            <a:spLocks noGrp="1"/>
          </p:cNvSpPr>
          <p:nvPr>
            <p:ph type="title"/>
          </p:nvPr>
        </p:nvSpPr>
        <p:spPr/>
        <p:txBody>
          <a:bodyPr/>
          <a:lstStyle/>
          <a:p>
            <a:r>
              <a:rPr lang="en-IN" dirty="0"/>
              <a:t>Source Code</a:t>
            </a:r>
          </a:p>
        </p:txBody>
      </p:sp>
      <p:sp>
        <p:nvSpPr>
          <p:cNvPr id="3" name="Text Placeholder 2">
            <a:extLst>
              <a:ext uri="{FF2B5EF4-FFF2-40B4-BE49-F238E27FC236}">
                <a16:creationId xmlns:a16="http://schemas.microsoft.com/office/drawing/2014/main" id="{B45C176B-F8C4-8376-4391-3CE84206F458}"/>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8CAEF3E1-A541-5CF4-AD11-1A15875DC9F7}"/>
              </a:ext>
            </a:extLst>
          </p:cNvPr>
          <p:cNvPicPr>
            <a:picLocks noChangeAspect="1"/>
          </p:cNvPicPr>
          <p:nvPr/>
        </p:nvPicPr>
        <p:blipFill>
          <a:blip r:embed="rId2"/>
          <a:stretch>
            <a:fillRect/>
          </a:stretch>
        </p:blipFill>
        <p:spPr>
          <a:xfrm>
            <a:off x="720000" y="1260425"/>
            <a:ext cx="5349240" cy="3343275"/>
          </a:xfrm>
          <a:prstGeom prst="rect">
            <a:avLst/>
          </a:prstGeom>
        </p:spPr>
      </p:pic>
    </p:spTree>
    <p:extLst>
      <p:ext uri="{BB962C8B-B14F-4D97-AF65-F5344CB8AC3E}">
        <p14:creationId xmlns:p14="http://schemas.microsoft.com/office/powerpoint/2010/main" val="608951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76B0-1ECE-CF65-A943-460543005D0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402714A-6038-46E7-DBEB-48018ACF676E}"/>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E490035-BAAD-A1CA-4828-AA5BF93AE388}"/>
              </a:ext>
            </a:extLst>
          </p:cNvPr>
          <p:cNvPicPr>
            <a:picLocks noChangeAspect="1"/>
          </p:cNvPicPr>
          <p:nvPr/>
        </p:nvPicPr>
        <p:blipFill>
          <a:blip r:embed="rId2"/>
          <a:stretch>
            <a:fillRect/>
          </a:stretch>
        </p:blipFill>
        <p:spPr>
          <a:xfrm>
            <a:off x="720000" y="296435"/>
            <a:ext cx="7452360" cy="4657725"/>
          </a:xfrm>
          <a:prstGeom prst="rect">
            <a:avLst/>
          </a:prstGeom>
        </p:spPr>
      </p:pic>
    </p:spTree>
    <p:extLst>
      <p:ext uri="{BB962C8B-B14F-4D97-AF65-F5344CB8AC3E}">
        <p14:creationId xmlns:p14="http://schemas.microsoft.com/office/powerpoint/2010/main" val="4004090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229E-30F0-8DA3-3FC4-3AEFC9EB3F7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9A1101A-4C0D-05AD-DF60-DBEF872B853E}"/>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273F18BD-E6FE-301E-B35C-634F60ACFE36}"/>
              </a:ext>
            </a:extLst>
          </p:cNvPr>
          <p:cNvPicPr>
            <a:picLocks noChangeAspect="1"/>
          </p:cNvPicPr>
          <p:nvPr/>
        </p:nvPicPr>
        <p:blipFill>
          <a:blip r:embed="rId2"/>
          <a:stretch>
            <a:fillRect/>
          </a:stretch>
        </p:blipFill>
        <p:spPr>
          <a:xfrm>
            <a:off x="502920" y="300037"/>
            <a:ext cx="7269480" cy="4543425"/>
          </a:xfrm>
          <a:prstGeom prst="rect">
            <a:avLst/>
          </a:prstGeom>
        </p:spPr>
      </p:pic>
    </p:spTree>
    <p:extLst>
      <p:ext uri="{BB962C8B-B14F-4D97-AF65-F5344CB8AC3E}">
        <p14:creationId xmlns:p14="http://schemas.microsoft.com/office/powerpoint/2010/main" val="177933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FD11-09C1-B0E1-EC28-79CACB6194B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B20BD79-5DB7-9ACC-AAE0-80A74616AFB9}"/>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225292AB-32D3-EB19-007D-E366B30E078A}"/>
              </a:ext>
            </a:extLst>
          </p:cNvPr>
          <p:cNvPicPr>
            <a:picLocks noChangeAspect="1"/>
          </p:cNvPicPr>
          <p:nvPr/>
        </p:nvPicPr>
        <p:blipFill>
          <a:blip r:embed="rId2"/>
          <a:stretch>
            <a:fillRect/>
          </a:stretch>
        </p:blipFill>
        <p:spPr>
          <a:xfrm>
            <a:off x="720000" y="269900"/>
            <a:ext cx="7365920" cy="4603700"/>
          </a:xfrm>
          <a:prstGeom prst="rect">
            <a:avLst/>
          </a:prstGeom>
        </p:spPr>
      </p:pic>
    </p:spTree>
    <p:extLst>
      <p:ext uri="{BB962C8B-B14F-4D97-AF65-F5344CB8AC3E}">
        <p14:creationId xmlns:p14="http://schemas.microsoft.com/office/powerpoint/2010/main" val="2455086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1759-9C29-6BE2-6C44-106FE1BE143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81D6A42-F36A-6E7E-4BC9-35A76653013E}"/>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6A323B8F-543E-7331-F954-B9858E0FCE95}"/>
              </a:ext>
            </a:extLst>
          </p:cNvPr>
          <p:cNvPicPr>
            <a:picLocks noChangeAspect="1"/>
          </p:cNvPicPr>
          <p:nvPr/>
        </p:nvPicPr>
        <p:blipFill>
          <a:blip r:embed="rId2"/>
          <a:stretch>
            <a:fillRect/>
          </a:stretch>
        </p:blipFill>
        <p:spPr>
          <a:xfrm>
            <a:off x="548640" y="357187"/>
            <a:ext cx="7086600" cy="4429125"/>
          </a:xfrm>
          <a:prstGeom prst="rect">
            <a:avLst/>
          </a:prstGeom>
        </p:spPr>
      </p:pic>
    </p:spTree>
    <p:extLst>
      <p:ext uri="{BB962C8B-B14F-4D97-AF65-F5344CB8AC3E}">
        <p14:creationId xmlns:p14="http://schemas.microsoft.com/office/powerpoint/2010/main" val="2336446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0F426-F9AC-4413-3CEC-72D257125E4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A6E31E3-DD8F-6E4D-93D9-4083B9E32D3D}"/>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32928A3F-7666-40F5-FC4C-75672B69EAA8}"/>
              </a:ext>
            </a:extLst>
          </p:cNvPr>
          <p:cNvPicPr>
            <a:picLocks noChangeAspect="1"/>
          </p:cNvPicPr>
          <p:nvPr/>
        </p:nvPicPr>
        <p:blipFill>
          <a:blip r:embed="rId2"/>
          <a:stretch>
            <a:fillRect/>
          </a:stretch>
        </p:blipFill>
        <p:spPr>
          <a:xfrm>
            <a:off x="320040" y="228600"/>
            <a:ext cx="7498080" cy="4686300"/>
          </a:xfrm>
          <a:prstGeom prst="rect">
            <a:avLst/>
          </a:prstGeom>
        </p:spPr>
      </p:pic>
    </p:spTree>
    <p:extLst>
      <p:ext uri="{BB962C8B-B14F-4D97-AF65-F5344CB8AC3E}">
        <p14:creationId xmlns:p14="http://schemas.microsoft.com/office/powerpoint/2010/main" val="3911978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23F7-8675-AF32-1C30-02872A0AEC6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2F3842E-BD61-CFEC-A3C1-3A46B74A1C54}"/>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8B454CC2-FA9B-33B3-A348-016E46098B31}"/>
              </a:ext>
            </a:extLst>
          </p:cNvPr>
          <p:cNvPicPr>
            <a:picLocks noChangeAspect="1"/>
          </p:cNvPicPr>
          <p:nvPr/>
        </p:nvPicPr>
        <p:blipFill>
          <a:blip r:embed="rId2"/>
          <a:stretch>
            <a:fillRect/>
          </a:stretch>
        </p:blipFill>
        <p:spPr>
          <a:xfrm>
            <a:off x="434340" y="264318"/>
            <a:ext cx="7383780" cy="4614863"/>
          </a:xfrm>
          <a:prstGeom prst="rect">
            <a:avLst/>
          </a:prstGeom>
        </p:spPr>
      </p:pic>
    </p:spTree>
    <p:extLst>
      <p:ext uri="{BB962C8B-B14F-4D97-AF65-F5344CB8AC3E}">
        <p14:creationId xmlns:p14="http://schemas.microsoft.com/office/powerpoint/2010/main" val="2048970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1A29-A37C-2C95-0218-C24766B65066}"/>
              </a:ext>
            </a:extLst>
          </p:cNvPr>
          <p:cNvSpPr>
            <a:spLocks noGrp="1"/>
          </p:cNvSpPr>
          <p:nvPr>
            <p:ph type="title"/>
          </p:nvPr>
        </p:nvSpPr>
        <p:spPr/>
        <p:txBody>
          <a:bodyPr/>
          <a:lstStyle/>
          <a:p>
            <a:r>
              <a:rPr lang="en-IN" dirty="0"/>
              <a:t>Output </a:t>
            </a:r>
          </a:p>
        </p:txBody>
      </p:sp>
      <p:sp>
        <p:nvSpPr>
          <p:cNvPr id="3" name="Text Placeholder 2">
            <a:extLst>
              <a:ext uri="{FF2B5EF4-FFF2-40B4-BE49-F238E27FC236}">
                <a16:creationId xmlns:a16="http://schemas.microsoft.com/office/drawing/2014/main" id="{DD4DEC45-1E1C-E193-A652-914D5A7758C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A47B882D-CC44-FC4C-A210-9D598AC927B5}"/>
              </a:ext>
            </a:extLst>
          </p:cNvPr>
          <p:cNvPicPr>
            <a:picLocks noChangeAspect="1"/>
          </p:cNvPicPr>
          <p:nvPr/>
        </p:nvPicPr>
        <p:blipFill>
          <a:blip r:embed="rId2"/>
          <a:stretch>
            <a:fillRect/>
          </a:stretch>
        </p:blipFill>
        <p:spPr>
          <a:xfrm>
            <a:off x="720000" y="1017725"/>
            <a:ext cx="6286500" cy="3929063"/>
          </a:xfrm>
          <a:prstGeom prst="rect">
            <a:avLst/>
          </a:prstGeom>
        </p:spPr>
      </p:pic>
    </p:spTree>
    <p:extLst>
      <p:ext uri="{BB962C8B-B14F-4D97-AF65-F5344CB8AC3E}">
        <p14:creationId xmlns:p14="http://schemas.microsoft.com/office/powerpoint/2010/main" val="3887084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483B-C9ED-EF18-FE47-957CDA2AFFD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74E71AB-7096-D4BA-3318-88336CB24BAB}"/>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63F06121-DCFF-C88C-F554-4010EED97BEE}"/>
              </a:ext>
            </a:extLst>
          </p:cNvPr>
          <p:cNvPicPr>
            <a:picLocks noChangeAspect="1"/>
          </p:cNvPicPr>
          <p:nvPr/>
        </p:nvPicPr>
        <p:blipFill>
          <a:blip r:embed="rId2"/>
          <a:stretch>
            <a:fillRect/>
          </a:stretch>
        </p:blipFill>
        <p:spPr>
          <a:xfrm>
            <a:off x="525780" y="283637"/>
            <a:ext cx="7063740" cy="4414838"/>
          </a:xfrm>
          <a:prstGeom prst="rect">
            <a:avLst/>
          </a:prstGeom>
        </p:spPr>
      </p:pic>
    </p:spTree>
    <p:extLst>
      <p:ext uri="{BB962C8B-B14F-4D97-AF65-F5344CB8AC3E}">
        <p14:creationId xmlns:p14="http://schemas.microsoft.com/office/powerpoint/2010/main" val="337893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02A7AD-E80D-733A-8030-4512E84181E5}"/>
              </a:ext>
            </a:extLst>
          </p:cNvPr>
          <p:cNvSpPr>
            <a:spLocks noGrp="1"/>
          </p:cNvSpPr>
          <p:nvPr>
            <p:ph type="body" idx="1"/>
          </p:nvPr>
        </p:nvSpPr>
        <p:spPr>
          <a:xfrm>
            <a:off x="116379" y="872836"/>
            <a:ext cx="8420792" cy="3773979"/>
          </a:xfrm>
        </p:spPr>
        <p:txBody>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Banks serve a diverse customer base, each with unique financial needs and preferences. It is essential for a bank to maintain accurate records of customer accounts, facilitate financial transactions, and provide banking services in a systematic and organized manner. The existing manual processes for handling these tasks can be time-consuming, error-prone, and cumbersome.</a:t>
            </a:r>
          </a:p>
          <a:p>
            <a:pPr algn="just"/>
            <a:r>
              <a:rPr lang="en-US" dirty="0">
                <a:latin typeface="Times New Roman" panose="02020603050405020304" pitchFamily="18" charset="0"/>
                <a:cs typeface="Times New Roman" panose="02020603050405020304" pitchFamily="18" charset="0"/>
              </a:rPr>
              <a:t>The objective of the Bank Management System project is to create a software application that facilitates the management of bank accounts and offers various banking services to account holders. This project aims to streamline and automate typical banking operations, ensuring efficient and organized customer service. By successfully implementing this system, banks can significantly improve customer service, reduce manual errors, and offer a wider range of financial services, ultimately enhancing the overall banking experience for account holders.</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99AA49A-AFC5-D7B7-2A2D-0E1006E36E86}"/>
              </a:ext>
            </a:extLst>
          </p:cNvPr>
          <p:cNvSpPr>
            <a:spLocks noGrp="1"/>
          </p:cNvSpPr>
          <p:nvPr>
            <p:ph type="title"/>
          </p:nvPr>
        </p:nvSpPr>
        <p:spPr>
          <a:xfrm>
            <a:off x="665017" y="266006"/>
            <a:ext cx="7722525" cy="606829"/>
          </a:xfrm>
        </p:spPr>
        <p:txBody>
          <a:bodyPr/>
          <a:lstStyle/>
          <a:p>
            <a:r>
              <a:rPr lang="en-IN" dirty="0"/>
              <a:t>Problem Statement</a:t>
            </a:r>
          </a:p>
        </p:txBody>
      </p:sp>
    </p:spTree>
    <p:extLst>
      <p:ext uri="{BB962C8B-B14F-4D97-AF65-F5344CB8AC3E}">
        <p14:creationId xmlns:p14="http://schemas.microsoft.com/office/powerpoint/2010/main" val="2651304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DE82-964D-8890-F411-14A84C65FE5E}"/>
              </a:ext>
            </a:extLst>
          </p:cNvPr>
          <p:cNvSpPr>
            <a:spLocks noGrp="1"/>
          </p:cNvSpPr>
          <p:nvPr>
            <p:ph type="title"/>
          </p:nvPr>
        </p:nvSpPr>
        <p:spPr/>
        <p:txBody>
          <a:bodyPr/>
          <a:lstStyle/>
          <a:p>
            <a:r>
              <a:rPr lang="en-IN" dirty="0"/>
              <a:t>Time Complexity Discussion</a:t>
            </a:r>
          </a:p>
        </p:txBody>
      </p:sp>
      <p:sp>
        <p:nvSpPr>
          <p:cNvPr id="3" name="Text Placeholder 2">
            <a:extLst>
              <a:ext uri="{FF2B5EF4-FFF2-40B4-BE49-F238E27FC236}">
                <a16:creationId xmlns:a16="http://schemas.microsoft.com/office/drawing/2014/main" id="{E9DF2DF8-EFC0-BB01-26C5-97FADBBA5BEF}"/>
              </a:ext>
            </a:extLst>
          </p:cNvPr>
          <p:cNvSpPr>
            <a:spLocks noGrp="1"/>
          </p:cNvSpPr>
          <p:nvPr>
            <p:ph type="body" idx="1"/>
          </p:nvPr>
        </p:nvSpPr>
        <p:spPr/>
        <p:txBody>
          <a:bodyPr/>
          <a:lstStyle/>
          <a:p>
            <a:pPr marL="152400" indent="0" algn="just">
              <a:buNone/>
            </a:pPr>
            <a:r>
              <a:rPr lang="en-US" dirty="0">
                <a:latin typeface="Times New Roman" panose="02020603050405020304" pitchFamily="18" charset="0"/>
                <a:cs typeface="Times New Roman" panose="02020603050405020304" pitchFamily="18" charset="0"/>
              </a:rPr>
              <a:t>The time complexity of the given code can be analyzed based on the operations performed in various functions and loops. Let's break it down:</a:t>
            </a:r>
          </a:p>
          <a:p>
            <a:pPr marL="152400" indent="0">
              <a:buNone/>
            </a:pP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dirty="0">
                <a:latin typeface="Times New Roman" panose="02020603050405020304" pitchFamily="18" charset="0"/>
                <a:cs typeface="Times New Roman" panose="02020603050405020304" pitchFamily="18" charset="0"/>
              </a:rPr>
              <a:t>The main function is a menu-driven program where the user selects various options. The time complexity for the menu-driven loop can be considered as O(1) since the number of options (menu items) is constant and does not depend on the input size.</a:t>
            </a:r>
          </a:p>
          <a:p>
            <a:pPr>
              <a:buFont typeface="+mj-lt"/>
              <a:buAutoNum type="arabicPeriod"/>
            </a:pP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dirty="0">
                <a:latin typeface="Times New Roman" panose="02020603050405020304" pitchFamily="18" charset="0"/>
                <a:cs typeface="Times New Roman" panose="02020603050405020304" pitchFamily="18" charset="0"/>
              </a:rPr>
              <a:t>Within the menu-driven loop, there are function calls for various operations like </a:t>
            </a:r>
            <a:r>
              <a:rPr lang="en-US" dirty="0" err="1">
                <a:latin typeface="Times New Roman" panose="02020603050405020304" pitchFamily="18" charset="0"/>
                <a:cs typeface="Times New Roman" panose="02020603050405020304" pitchFamily="18" charset="0"/>
              </a:rPr>
              <a:t>calculateInterest</a:t>
            </a:r>
            <a:r>
              <a:rPr lang="en-US" dirty="0">
                <a:latin typeface="Times New Roman" panose="02020603050405020304" pitchFamily="18" charset="0"/>
                <a:cs typeface="Times New Roman" panose="02020603050405020304" pitchFamily="18" charset="0"/>
              </a:rPr>
              <a:t>, deposit, withdraw, </a:t>
            </a:r>
            <a:r>
              <a:rPr lang="en-US" dirty="0" err="1">
                <a:latin typeface="Times New Roman" panose="02020603050405020304" pitchFamily="18" charset="0"/>
                <a:cs typeface="Times New Roman" panose="02020603050405020304" pitchFamily="18" charset="0"/>
              </a:rPr>
              <a:t>checkLoanEligibility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openFixedDeposit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openLocker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exchangeCurrency</a:t>
            </a:r>
            <a:r>
              <a:rPr lang="en-US" dirty="0">
                <a:latin typeface="Times New Roman" panose="02020603050405020304" pitchFamily="18" charset="0"/>
                <a:cs typeface="Times New Roman" panose="02020603050405020304" pitchFamily="18" charset="0"/>
              </a:rPr>
              <a:t>. The time complexity of each of these functions depends on the operations they perform:</a:t>
            </a:r>
          </a:p>
          <a:p>
            <a:pPr>
              <a:buFont typeface="+mj-lt"/>
              <a:buAutoNum type="arabicPeriod"/>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calculateInterest</a:t>
            </a:r>
            <a:r>
              <a:rPr lang="en-US" dirty="0">
                <a:latin typeface="Times New Roman" panose="02020603050405020304" pitchFamily="18" charset="0"/>
                <a:cs typeface="Times New Roman" panose="02020603050405020304" pitchFamily="18" charset="0"/>
              </a:rPr>
              <a:t> operates on a queue of accounts, and it processes each account once. The loop runs until the queue is empty. The time complexity of this function is O(N), where N is the number of accounts in the queue at any given time.</a:t>
            </a:r>
          </a:p>
          <a:p>
            <a:pPr>
              <a:buFont typeface="+mj-lt"/>
              <a:buAutoNum type="arabicPeriod"/>
            </a:pPr>
            <a:endParaRPr lang="en-US" dirty="0"/>
          </a:p>
          <a:p>
            <a:pPr marL="152400" indent="0">
              <a:buNone/>
            </a:pPr>
            <a:endParaRPr lang="en-US" dirty="0"/>
          </a:p>
        </p:txBody>
      </p:sp>
    </p:spTree>
    <p:extLst>
      <p:ext uri="{BB962C8B-B14F-4D97-AF65-F5344CB8AC3E}">
        <p14:creationId xmlns:p14="http://schemas.microsoft.com/office/powerpoint/2010/main" val="1989222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BAD4-FBFA-CB9A-0ACF-2E5C14ADE5E4}"/>
              </a:ext>
            </a:extLst>
          </p:cNvPr>
          <p:cNvSpPr>
            <a:spLocks noGrp="1"/>
          </p:cNvSpPr>
          <p:nvPr>
            <p:ph type="title"/>
          </p:nvPr>
        </p:nvSpPr>
        <p:spPr/>
        <p:txBody>
          <a:bodyPr/>
          <a:lstStyle/>
          <a:p>
            <a:r>
              <a:rPr lang="en-IN" dirty="0"/>
              <a:t>Time Complexity Discussion(contd.)</a:t>
            </a:r>
          </a:p>
        </p:txBody>
      </p:sp>
      <p:sp>
        <p:nvSpPr>
          <p:cNvPr id="3" name="Text Placeholder 2">
            <a:extLst>
              <a:ext uri="{FF2B5EF4-FFF2-40B4-BE49-F238E27FC236}">
                <a16:creationId xmlns:a16="http://schemas.microsoft.com/office/drawing/2014/main" id="{C3888BE0-403F-9743-2113-2595138C47E0}"/>
              </a:ext>
            </a:extLst>
          </p:cNvPr>
          <p:cNvSpPr>
            <a:spLocks noGrp="1"/>
          </p:cNvSpPr>
          <p:nvPr>
            <p:ph type="body" idx="1"/>
          </p:nvPr>
        </p:nvSpPr>
        <p:spPr/>
        <p:txBody>
          <a:bodyPr/>
          <a:lstStyle/>
          <a:p>
            <a:endParaRPr lang="en-US" dirty="0"/>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deposit, withdraw, </a:t>
            </a:r>
            <a:r>
              <a:rPr lang="en-US" dirty="0" err="1">
                <a:latin typeface="Times New Roman" panose="02020603050405020304" pitchFamily="18" charset="0"/>
                <a:cs typeface="Times New Roman" panose="02020603050405020304" pitchFamily="18" charset="0"/>
              </a:rPr>
              <a:t>checkLoanEligibility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openFixedDeposit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openLocker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exchangeCurrency</a:t>
            </a:r>
            <a:r>
              <a:rPr lang="en-US" dirty="0">
                <a:latin typeface="Times New Roman" panose="02020603050405020304" pitchFamily="18" charset="0"/>
                <a:cs typeface="Times New Roman" panose="02020603050405020304" pitchFamily="18" charset="0"/>
              </a:rPr>
              <a:t> perform operations on the front of the accounts queue. In the worst case, these functions have a time complexity of O(1) because they operate on the front element of the queue, and the size of the queue does not affect the time complexity significantly. However, the complexity of these functions may be influenced by the input validation and user interactions within the functions.</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buFont typeface="+mj-lt"/>
              <a:buAutoNum type="arabicPeriod" startAt="3"/>
            </a:pPr>
            <a:r>
              <a:rPr lang="en-US" dirty="0">
                <a:latin typeface="Times New Roman" panose="02020603050405020304" pitchFamily="18" charset="0"/>
                <a:cs typeface="Times New Roman" panose="02020603050405020304" pitchFamily="18" charset="0"/>
              </a:rPr>
              <a:t> The user inputs and menu interactions within each function generally have a time complexity of        O(1) since they involve a fixed number of input operations and comparisons.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060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A551-4464-3FFB-1B52-DF318B8AA3E3}"/>
              </a:ext>
            </a:extLst>
          </p:cNvPr>
          <p:cNvSpPr>
            <a:spLocks noGrp="1"/>
          </p:cNvSpPr>
          <p:nvPr>
            <p:ph type="title"/>
          </p:nvPr>
        </p:nvSpPr>
        <p:spPr/>
        <p:txBody>
          <a:bodyPr/>
          <a:lstStyle/>
          <a:p>
            <a:r>
              <a:rPr lang="en-IN" dirty="0"/>
              <a:t>Summary </a:t>
            </a:r>
          </a:p>
        </p:txBody>
      </p:sp>
      <p:sp>
        <p:nvSpPr>
          <p:cNvPr id="3" name="Text Placeholder 2">
            <a:extLst>
              <a:ext uri="{FF2B5EF4-FFF2-40B4-BE49-F238E27FC236}">
                <a16:creationId xmlns:a16="http://schemas.microsoft.com/office/drawing/2014/main" id="{C8DF7CEF-3363-A879-5C2C-2351EA40B8D6}"/>
              </a:ext>
            </a:extLst>
          </p:cNvPr>
          <p:cNvSpPr>
            <a:spLocks noGrp="1"/>
          </p:cNvSpPr>
          <p:nvPr>
            <p:ph type="body" idx="1"/>
          </p:nvPr>
        </p:nvSpPr>
        <p:spPr/>
        <p:txBody>
          <a:bodyPr/>
          <a:lstStyle/>
          <a:p>
            <a:pPr marL="152400" indent="0" algn="just">
              <a:buNone/>
            </a:pPr>
            <a:r>
              <a:rPr lang="en-US" sz="1800" dirty="0">
                <a:latin typeface="Times New Roman" panose="02020603050405020304" pitchFamily="18" charset="0"/>
                <a:cs typeface="Times New Roman" panose="02020603050405020304" pitchFamily="18" charset="0"/>
              </a:rPr>
              <a:t>In summary, the overall time complexity of the main program is influenced by the operations within the </a:t>
            </a:r>
            <a:r>
              <a:rPr lang="en-US" sz="1800" dirty="0" err="1">
                <a:latin typeface="Times New Roman" panose="02020603050405020304" pitchFamily="18" charset="0"/>
                <a:cs typeface="Times New Roman" panose="02020603050405020304" pitchFamily="18" charset="0"/>
              </a:rPr>
              <a:t>calculateInterest</a:t>
            </a:r>
            <a:r>
              <a:rPr lang="en-US" sz="1800" dirty="0">
                <a:latin typeface="Times New Roman" panose="02020603050405020304" pitchFamily="18" charset="0"/>
                <a:cs typeface="Times New Roman" panose="02020603050405020304" pitchFamily="18" charset="0"/>
              </a:rPr>
              <a:t> function, which has a time complexity of O(N) in the worst case. The other functions and user interactions within the program have time complexities that are generally considered O(1) because they don't depend on the size of the input or the number of accounts in the queue</a:t>
            </a:r>
            <a:r>
              <a:rPr lang="en-US" dirty="0"/>
              <a:t>.</a:t>
            </a:r>
            <a:endParaRPr lang="en-IN" dirty="0"/>
          </a:p>
        </p:txBody>
      </p:sp>
    </p:spTree>
    <p:extLst>
      <p:ext uri="{BB962C8B-B14F-4D97-AF65-F5344CB8AC3E}">
        <p14:creationId xmlns:p14="http://schemas.microsoft.com/office/powerpoint/2010/main" val="3970472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0"/>
        <p:cNvGrpSpPr/>
        <p:nvPr/>
      </p:nvGrpSpPr>
      <p:grpSpPr>
        <a:xfrm>
          <a:off x="0" y="0"/>
          <a:ext cx="0" cy="0"/>
          <a:chOff x="0" y="0"/>
          <a:chExt cx="0" cy="0"/>
        </a:xfrm>
      </p:grpSpPr>
      <p:sp>
        <p:nvSpPr>
          <p:cNvPr id="2171" name="Google Shape;2171;p48"/>
          <p:cNvSpPr txBox="1">
            <a:spLocks noGrp="1"/>
          </p:cNvSpPr>
          <p:nvPr>
            <p:ph type="title"/>
          </p:nvPr>
        </p:nvSpPr>
        <p:spPr>
          <a:xfrm>
            <a:off x="6019500" y="2581238"/>
            <a:ext cx="24045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err="1"/>
              <a:t>Diptayan</a:t>
            </a:r>
            <a:r>
              <a:rPr lang="en-IN" dirty="0"/>
              <a:t> </a:t>
            </a:r>
            <a:r>
              <a:rPr lang="en-IN" dirty="0" err="1"/>
              <a:t>Jash</a:t>
            </a:r>
            <a:endParaRPr dirty="0"/>
          </a:p>
        </p:txBody>
      </p:sp>
      <p:sp>
        <p:nvSpPr>
          <p:cNvPr id="2172" name="Google Shape;2172;p48"/>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000" dirty="0">
                <a:latin typeface="Arial Rounded MT Bold" panose="020F0704030504030204" pitchFamily="34" charset="0"/>
              </a:rPr>
              <a:t>Team Members</a:t>
            </a:r>
            <a:endParaRPr sz="4000" dirty="0">
              <a:latin typeface="Arial Rounded MT Bold" panose="020F0704030504030204" pitchFamily="34" charset="0"/>
            </a:endParaRPr>
          </a:p>
        </p:txBody>
      </p:sp>
      <p:sp>
        <p:nvSpPr>
          <p:cNvPr id="2173" name="Google Shape;2173;p48"/>
          <p:cNvSpPr txBox="1">
            <a:spLocks noGrp="1"/>
          </p:cNvSpPr>
          <p:nvPr>
            <p:ph type="subTitle" idx="1"/>
          </p:nvPr>
        </p:nvSpPr>
        <p:spPr>
          <a:xfrm>
            <a:off x="720000" y="2974834"/>
            <a:ext cx="2404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sz="1800" b="1" dirty="0"/>
              <a:t>RA2211003010913</a:t>
            </a:r>
            <a:endParaRPr sz="1800" b="1" dirty="0"/>
          </a:p>
        </p:txBody>
      </p:sp>
      <p:sp>
        <p:nvSpPr>
          <p:cNvPr id="2174" name="Google Shape;2174;p48"/>
          <p:cNvSpPr txBox="1">
            <a:spLocks noGrp="1"/>
          </p:cNvSpPr>
          <p:nvPr>
            <p:ph type="subTitle" idx="3"/>
          </p:nvPr>
        </p:nvSpPr>
        <p:spPr>
          <a:xfrm>
            <a:off x="3369741" y="2974834"/>
            <a:ext cx="2404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sz="1800" b="1" dirty="0"/>
              <a:t>RA2211003010881</a:t>
            </a:r>
            <a:endParaRPr sz="1800" b="1" dirty="0"/>
          </a:p>
        </p:txBody>
      </p:sp>
      <p:sp>
        <p:nvSpPr>
          <p:cNvPr id="2175" name="Google Shape;2175;p48"/>
          <p:cNvSpPr txBox="1">
            <a:spLocks noGrp="1"/>
          </p:cNvSpPr>
          <p:nvPr>
            <p:ph type="subTitle" idx="5"/>
          </p:nvPr>
        </p:nvSpPr>
        <p:spPr>
          <a:xfrm>
            <a:off x="6019500" y="2974834"/>
            <a:ext cx="2404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sz="1800" b="1" dirty="0"/>
              <a:t>RA2211003010890</a:t>
            </a:r>
            <a:endParaRPr sz="1800" b="1" dirty="0"/>
          </a:p>
        </p:txBody>
      </p:sp>
      <p:sp>
        <p:nvSpPr>
          <p:cNvPr id="2176" name="Google Shape;2176;p48"/>
          <p:cNvSpPr txBox="1">
            <a:spLocks noGrp="1"/>
          </p:cNvSpPr>
          <p:nvPr>
            <p:ph type="title" idx="2"/>
          </p:nvPr>
        </p:nvSpPr>
        <p:spPr>
          <a:xfrm>
            <a:off x="3369748" y="2581238"/>
            <a:ext cx="24045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err="1"/>
              <a:t>Srijit</a:t>
            </a:r>
            <a:r>
              <a:rPr lang="en-IN" dirty="0"/>
              <a:t> Kundu</a:t>
            </a:r>
            <a:endParaRPr dirty="0"/>
          </a:p>
        </p:txBody>
      </p:sp>
      <p:sp>
        <p:nvSpPr>
          <p:cNvPr id="2177" name="Google Shape;2177;p48"/>
          <p:cNvSpPr txBox="1">
            <a:spLocks noGrp="1"/>
          </p:cNvSpPr>
          <p:nvPr>
            <p:ph type="title" idx="4"/>
          </p:nvPr>
        </p:nvSpPr>
        <p:spPr>
          <a:xfrm>
            <a:off x="720000" y="2362499"/>
            <a:ext cx="2567872" cy="6123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Rudrajit Dutta</a:t>
            </a:r>
            <a:endParaRPr dirty="0"/>
          </a:p>
        </p:txBody>
      </p:sp>
      <p:sp>
        <p:nvSpPr>
          <p:cNvPr id="2178" name="Google Shape;2178;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23</a:t>
            </a:fld>
            <a:endParaRPr/>
          </a:p>
        </p:txBody>
      </p:sp>
      <p:sp>
        <p:nvSpPr>
          <p:cNvPr id="2179" name="Google Shape;2179;p48"/>
          <p:cNvSpPr/>
          <p:nvPr/>
        </p:nvSpPr>
        <p:spPr>
          <a:xfrm>
            <a:off x="7021384" y="1963262"/>
            <a:ext cx="400717" cy="399739"/>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0" name="Google Shape;2180;p48"/>
          <p:cNvGrpSpPr/>
          <p:nvPr/>
        </p:nvGrpSpPr>
        <p:grpSpPr>
          <a:xfrm>
            <a:off x="1721903" y="1962758"/>
            <a:ext cx="400717" cy="400717"/>
            <a:chOff x="-65145700" y="3727425"/>
            <a:chExt cx="317425" cy="317425"/>
          </a:xfrm>
        </p:grpSpPr>
        <p:sp>
          <p:nvSpPr>
            <p:cNvPr id="2181" name="Google Shape;2181;p48"/>
            <p:cNvSpPr/>
            <p:nvPr/>
          </p:nvSpPr>
          <p:spPr>
            <a:xfrm>
              <a:off x="-65145700" y="3769150"/>
              <a:ext cx="275675" cy="275700"/>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8"/>
            <p:cNvSpPr/>
            <p:nvPr/>
          </p:nvSpPr>
          <p:spPr>
            <a:xfrm>
              <a:off x="-64977150" y="3727425"/>
              <a:ext cx="148875" cy="147300"/>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3" name="Google Shape;2183;p48"/>
          <p:cNvSpPr/>
          <p:nvPr/>
        </p:nvSpPr>
        <p:spPr>
          <a:xfrm>
            <a:off x="4371640" y="1963770"/>
            <a:ext cx="400717" cy="398729"/>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8"/>
          <p:cNvSpPr/>
          <p:nvPr/>
        </p:nvSpPr>
        <p:spPr>
          <a:xfrm rot="3613074">
            <a:off x="2713697" y="4337255"/>
            <a:ext cx="454063" cy="540085"/>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64"/>
        <p:cNvGrpSpPr/>
        <p:nvPr/>
      </p:nvGrpSpPr>
      <p:grpSpPr>
        <a:xfrm>
          <a:off x="0" y="0"/>
          <a:ext cx="0" cy="0"/>
          <a:chOff x="0" y="0"/>
          <a:chExt cx="0" cy="0"/>
        </a:xfrm>
      </p:grpSpPr>
      <p:grpSp>
        <p:nvGrpSpPr>
          <p:cNvPr id="4176" name="Google Shape;4176;p86"/>
          <p:cNvGrpSpPr/>
          <p:nvPr/>
        </p:nvGrpSpPr>
        <p:grpSpPr>
          <a:xfrm>
            <a:off x="4682143" y="1496461"/>
            <a:ext cx="3736533" cy="3111007"/>
            <a:chOff x="1232450" y="271800"/>
            <a:chExt cx="5630700" cy="4688075"/>
          </a:xfrm>
        </p:grpSpPr>
        <p:sp>
          <p:nvSpPr>
            <p:cNvPr id="4177" name="Google Shape;4177;p86"/>
            <p:cNvSpPr/>
            <p:nvPr/>
          </p:nvSpPr>
          <p:spPr>
            <a:xfrm>
              <a:off x="1232450" y="1548975"/>
              <a:ext cx="5630700" cy="3410900"/>
            </a:xfrm>
            <a:custGeom>
              <a:avLst/>
              <a:gdLst/>
              <a:ahLst/>
              <a:cxnLst/>
              <a:rect l="l" t="t" r="r" b="b"/>
              <a:pathLst>
                <a:path w="225228" h="136436" extrusionOk="0">
                  <a:moveTo>
                    <a:pt x="112639" y="0"/>
                  </a:moveTo>
                  <a:cubicBezTo>
                    <a:pt x="86370" y="0"/>
                    <a:pt x="60100" y="6663"/>
                    <a:pt x="40062" y="19977"/>
                  </a:cubicBezTo>
                  <a:cubicBezTo>
                    <a:pt x="0" y="46630"/>
                    <a:pt x="0" y="89827"/>
                    <a:pt x="40062" y="116446"/>
                  </a:cubicBezTo>
                  <a:cubicBezTo>
                    <a:pt x="60093" y="129772"/>
                    <a:pt x="86354" y="136435"/>
                    <a:pt x="112614" y="136435"/>
                  </a:cubicBezTo>
                  <a:cubicBezTo>
                    <a:pt x="138875" y="136435"/>
                    <a:pt x="165135" y="129772"/>
                    <a:pt x="185166" y="116446"/>
                  </a:cubicBezTo>
                  <a:cubicBezTo>
                    <a:pt x="225228" y="89827"/>
                    <a:pt x="225228" y="46630"/>
                    <a:pt x="185166" y="19977"/>
                  </a:cubicBezTo>
                  <a:cubicBezTo>
                    <a:pt x="165141" y="6655"/>
                    <a:pt x="138891" y="0"/>
                    <a:pt x="1126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86"/>
            <p:cNvSpPr/>
            <p:nvPr/>
          </p:nvSpPr>
          <p:spPr>
            <a:xfrm>
              <a:off x="5844900" y="1525375"/>
              <a:ext cx="404475" cy="854950"/>
            </a:xfrm>
            <a:custGeom>
              <a:avLst/>
              <a:gdLst/>
              <a:ahLst/>
              <a:cxnLst/>
              <a:rect l="l" t="t" r="r" b="b"/>
              <a:pathLst>
                <a:path w="16179" h="34198" extrusionOk="0">
                  <a:moveTo>
                    <a:pt x="11572" y="0"/>
                  </a:moveTo>
                  <a:cubicBezTo>
                    <a:pt x="8275" y="0"/>
                    <a:pt x="1988" y="4532"/>
                    <a:pt x="868" y="14917"/>
                  </a:cubicBezTo>
                  <a:cubicBezTo>
                    <a:pt x="1" y="23056"/>
                    <a:pt x="2169" y="32096"/>
                    <a:pt x="2169" y="32096"/>
                  </a:cubicBezTo>
                  <a:lnTo>
                    <a:pt x="5838" y="34197"/>
                  </a:lnTo>
                  <a:cubicBezTo>
                    <a:pt x="5204" y="23690"/>
                    <a:pt x="8640" y="15284"/>
                    <a:pt x="11442" y="11281"/>
                  </a:cubicBezTo>
                  <a:cubicBezTo>
                    <a:pt x="16179" y="4443"/>
                    <a:pt x="15345" y="1140"/>
                    <a:pt x="12476" y="140"/>
                  </a:cubicBezTo>
                  <a:cubicBezTo>
                    <a:pt x="12211" y="47"/>
                    <a:pt x="11907" y="0"/>
                    <a:pt x="115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86"/>
            <p:cNvSpPr/>
            <p:nvPr/>
          </p:nvSpPr>
          <p:spPr>
            <a:xfrm>
              <a:off x="5895775" y="1567000"/>
              <a:ext cx="221850" cy="702400"/>
            </a:xfrm>
            <a:custGeom>
              <a:avLst/>
              <a:gdLst/>
              <a:ahLst/>
              <a:cxnLst/>
              <a:rect l="l" t="t" r="r" b="b"/>
              <a:pathLst>
                <a:path w="8874" h="28096" extrusionOk="0">
                  <a:moveTo>
                    <a:pt x="8590" y="1"/>
                  </a:moveTo>
                  <a:cubicBezTo>
                    <a:pt x="8523" y="1"/>
                    <a:pt x="8457" y="26"/>
                    <a:pt x="8407" y="76"/>
                  </a:cubicBezTo>
                  <a:cubicBezTo>
                    <a:pt x="3770" y="5079"/>
                    <a:pt x="1" y="17155"/>
                    <a:pt x="2035" y="27862"/>
                  </a:cubicBezTo>
                  <a:cubicBezTo>
                    <a:pt x="2069" y="27996"/>
                    <a:pt x="2169" y="28062"/>
                    <a:pt x="2269" y="28096"/>
                  </a:cubicBezTo>
                  <a:lnTo>
                    <a:pt x="2302" y="28096"/>
                  </a:lnTo>
                  <a:cubicBezTo>
                    <a:pt x="2436" y="28062"/>
                    <a:pt x="2536" y="27929"/>
                    <a:pt x="2536" y="27796"/>
                  </a:cubicBezTo>
                  <a:cubicBezTo>
                    <a:pt x="501" y="17221"/>
                    <a:pt x="4204" y="5380"/>
                    <a:pt x="8774" y="443"/>
                  </a:cubicBezTo>
                  <a:cubicBezTo>
                    <a:pt x="8874" y="343"/>
                    <a:pt x="8874" y="176"/>
                    <a:pt x="8774" y="76"/>
                  </a:cubicBezTo>
                  <a:cubicBezTo>
                    <a:pt x="8723" y="26"/>
                    <a:pt x="8657" y="1"/>
                    <a:pt x="8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86"/>
            <p:cNvSpPr/>
            <p:nvPr/>
          </p:nvSpPr>
          <p:spPr>
            <a:xfrm>
              <a:off x="5919125" y="1792050"/>
              <a:ext cx="465350" cy="722625"/>
            </a:xfrm>
            <a:custGeom>
              <a:avLst/>
              <a:gdLst/>
              <a:ahLst/>
              <a:cxnLst/>
              <a:rect l="l" t="t" r="r" b="b"/>
              <a:pathLst>
                <a:path w="18614" h="28905" extrusionOk="0">
                  <a:moveTo>
                    <a:pt x="14246" y="1"/>
                  </a:moveTo>
                  <a:cubicBezTo>
                    <a:pt x="14033" y="1"/>
                    <a:pt x="13819" y="18"/>
                    <a:pt x="13610" y="47"/>
                  </a:cubicBezTo>
                  <a:cubicBezTo>
                    <a:pt x="12943" y="147"/>
                    <a:pt x="12276" y="414"/>
                    <a:pt x="11709" y="814"/>
                  </a:cubicBezTo>
                  <a:cubicBezTo>
                    <a:pt x="9841" y="1982"/>
                    <a:pt x="8840" y="4317"/>
                    <a:pt x="6872" y="5251"/>
                  </a:cubicBezTo>
                  <a:cubicBezTo>
                    <a:pt x="6072" y="5551"/>
                    <a:pt x="5238" y="5784"/>
                    <a:pt x="4404" y="5984"/>
                  </a:cubicBezTo>
                  <a:cubicBezTo>
                    <a:pt x="3603" y="6251"/>
                    <a:pt x="2803" y="6718"/>
                    <a:pt x="2436" y="7485"/>
                  </a:cubicBezTo>
                  <a:cubicBezTo>
                    <a:pt x="1768" y="9020"/>
                    <a:pt x="3270" y="10788"/>
                    <a:pt x="2803" y="12422"/>
                  </a:cubicBezTo>
                  <a:cubicBezTo>
                    <a:pt x="2402" y="13823"/>
                    <a:pt x="1068" y="14457"/>
                    <a:pt x="367" y="15758"/>
                  </a:cubicBezTo>
                  <a:cubicBezTo>
                    <a:pt x="101" y="16325"/>
                    <a:pt x="1" y="16959"/>
                    <a:pt x="101" y="17593"/>
                  </a:cubicBezTo>
                  <a:cubicBezTo>
                    <a:pt x="234" y="18660"/>
                    <a:pt x="534" y="19728"/>
                    <a:pt x="1035" y="20662"/>
                  </a:cubicBezTo>
                  <a:cubicBezTo>
                    <a:pt x="1602" y="21662"/>
                    <a:pt x="2202" y="22596"/>
                    <a:pt x="2903" y="23530"/>
                  </a:cubicBezTo>
                  <a:cubicBezTo>
                    <a:pt x="2903" y="23530"/>
                    <a:pt x="11976" y="28801"/>
                    <a:pt x="12076" y="28867"/>
                  </a:cubicBezTo>
                  <a:cubicBezTo>
                    <a:pt x="12127" y="28893"/>
                    <a:pt x="12187" y="28905"/>
                    <a:pt x="12255" y="28905"/>
                  </a:cubicBezTo>
                  <a:cubicBezTo>
                    <a:pt x="12883" y="28905"/>
                    <a:pt x="14116" y="27871"/>
                    <a:pt x="14478" y="27600"/>
                  </a:cubicBezTo>
                  <a:cubicBezTo>
                    <a:pt x="15178" y="27066"/>
                    <a:pt x="15712" y="26366"/>
                    <a:pt x="16079" y="25598"/>
                  </a:cubicBezTo>
                  <a:cubicBezTo>
                    <a:pt x="16446" y="24664"/>
                    <a:pt x="16546" y="23664"/>
                    <a:pt x="16346" y="22696"/>
                  </a:cubicBezTo>
                  <a:cubicBezTo>
                    <a:pt x="16246" y="22196"/>
                    <a:pt x="16112" y="21696"/>
                    <a:pt x="15912" y="21195"/>
                  </a:cubicBezTo>
                  <a:cubicBezTo>
                    <a:pt x="15745" y="20728"/>
                    <a:pt x="15578" y="20228"/>
                    <a:pt x="15445" y="19761"/>
                  </a:cubicBezTo>
                  <a:cubicBezTo>
                    <a:pt x="15245" y="19294"/>
                    <a:pt x="15145" y="18794"/>
                    <a:pt x="15145" y="18293"/>
                  </a:cubicBezTo>
                  <a:cubicBezTo>
                    <a:pt x="15211" y="17259"/>
                    <a:pt x="16079" y="16525"/>
                    <a:pt x="16846" y="15858"/>
                  </a:cubicBezTo>
                  <a:cubicBezTo>
                    <a:pt x="17713" y="15158"/>
                    <a:pt x="18614" y="14190"/>
                    <a:pt x="18547" y="12989"/>
                  </a:cubicBezTo>
                  <a:cubicBezTo>
                    <a:pt x="18414" y="12055"/>
                    <a:pt x="18013" y="11188"/>
                    <a:pt x="17346" y="10521"/>
                  </a:cubicBezTo>
                  <a:cubicBezTo>
                    <a:pt x="16746" y="9820"/>
                    <a:pt x="16012" y="9187"/>
                    <a:pt x="15445" y="8453"/>
                  </a:cubicBezTo>
                  <a:cubicBezTo>
                    <a:pt x="15011" y="7919"/>
                    <a:pt x="14744" y="7252"/>
                    <a:pt x="14744" y="6585"/>
                  </a:cubicBezTo>
                  <a:cubicBezTo>
                    <a:pt x="14778" y="6151"/>
                    <a:pt x="14911" y="5751"/>
                    <a:pt x="15111" y="5384"/>
                  </a:cubicBezTo>
                  <a:cubicBezTo>
                    <a:pt x="15478" y="4583"/>
                    <a:pt x="16012" y="3816"/>
                    <a:pt x="16279" y="2949"/>
                  </a:cubicBezTo>
                  <a:cubicBezTo>
                    <a:pt x="16512" y="2115"/>
                    <a:pt x="16412" y="1048"/>
                    <a:pt x="15745" y="447"/>
                  </a:cubicBezTo>
                  <a:cubicBezTo>
                    <a:pt x="15315" y="113"/>
                    <a:pt x="14783" y="1"/>
                    <a:pt x="142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86"/>
            <p:cNvSpPr/>
            <p:nvPr/>
          </p:nvSpPr>
          <p:spPr>
            <a:xfrm>
              <a:off x="6060050" y="1841950"/>
              <a:ext cx="191775" cy="602575"/>
            </a:xfrm>
            <a:custGeom>
              <a:avLst/>
              <a:gdLst/>
              <a:ahLst/>
              <a:cxnLst/>
              <a:rect l="l" t="t" r="r" b="b"/>
              <a:pathLst>
                <a:path w="7671" h="24103" extrusionOk="0">
                  <a:moveTo>
                    <a:pt x="7345" y="0"/>
                  </a:moveTo>
                  <a:cubicBezTo>
                    <a:pt x="7298" y="0"/>
                    <a:pt x="7250" y="16"/>
                    <a:pt x="7206" y="52"/>
                  </a:cubicBezTo>
                  <a:cubicBezTo>
                    <a:pt x="4037" y="3355"/>
                    <a:pt x="1" y="14229"/>
                    <a:pt x="868" y="23869"/>
                  </a:cubicBezTo>
                  <a:cubicBezTo>
                    <a:pt x="902" y="24003"/>
                    <a:pt x="1002" y="24103"/>
                    <a:pt x="1135" y="24103"/>
                  </a:cubicBezTo>
                  <a:cubicBezTo>
                    <a:pt x="1268" y="24069"/>
                    <a:pt x="1369" y="23969"/>
                    <a:pt x="1369" y="23836"/>
                  </a:cubicBezTo>
                  <a:cubicBezTo>
                    <a:pt x="468" y="14329"/>
                    <a:pt x="4437" y="3621"/>
                    <a:pt x="7540" y="386"/>
                  </a:cubicBezTo>
                  <a:cubicBezTo>
                    <a:pt x="7670" y="203"/>
                    <a:pt x="7515" y="0"/>
                    <a:pt x="73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86"/>
            <p:cNvSpPr/>
            <p:nvPr/>
          </p:nvSpPr>
          <p:spPr>
            <a:xfrm>
              <a:off x="6104250" y="2103275"/>
              <a:ext cx="186000" cy="48550"/>
            </a:xfrm>
            <a:custGeom>
              <a:avLst/>
              <a:gdLst/>
              <a:ahLst/>
              <a:cxnLst/>
              <a:rect l="l" t="t" r="r" b="b"/>
              <a:pathLst>
                <a:path w="7440" h="1942" extrusionOk="0">
                  <a:moveTo>
                    <a:pt x="7225" y="0"/>
                  </a:moveTo>
                  <a:cubicBezTo>
                    <a:pt x="7208" y="0"/>
                    <a:pt x="7190" y="2"/>
                    <a:pt x="7173" y="7"/>
                  </a:cubicBezTo>
                  <a:cubicBezTo>
                    <a:pt x="4804" y="240"/>
                    <a:pt x="2469" y="741"/>
                    <a:pt x="201" y="1474"/>
                  </a:cubicBezTo>
                  <a:cubicBezTo>
                    <a:pt x="68" y="1541"/>
                    <a:pt x="1" y="1675"/>
                    <a:pt x="68" y="1808"/>
                  </a:cubicBezTo>
                  <a:cubicBezTo>
                    <a:pt x="101" y="1875"/>
                    <a:pt x="201" y="1941"/>
                    <a:pt x="301" y="1941"/>
                  </a:cubicBezTo>
                  <a:lnTo>
                    <a:pt x="368" y="1941"/>
                  </a:lnTo>
                  <a:cubicBezTo>
                    <a:pt x="2603" y="1208"/>
                    <a:pt x="4904" y="707"/>
                    <a:pt x="7206" y="474"/>
                  </a:cubicBezTo>
                  <a:cubicBezTo>
                    <a:pt x="7339" y="474"/>
                    <a:pt x="7440" y="340"/>
                    <a:pt x="7440" y="207"/>
                  </a:cubicBezTo>
                  <a:cubicBezTo>
                    <a:pt x="7440" y="91"/>
                    <a:pt x="7339" y="0"/>
                    <a:pt x="72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86"/>
            <p:cNvSpPr/>
            <p:nvPr/>
          </p:nvSpPr>
          <p:spPr>
            <a:xfrm>
              <a:off x="1645250" y="3550925"/>
              <a:ext cx="1123325" cy="590875"/>
            </a:xfrm>
            <a:custGeom>
              <a:avLst/>
              <a:gdLst/>
              <a:ahLst/>
              <a:cxnLst/>
              <a:rect l="l" t="t" r="r" b="b"/>
              <a:pathLst>
                <a:path w="44933" h="23635" extrusionOk="0">
                  <a:moveTo>
                    <a:pt x="22466" y="0"/>
                  </a:moveTo>
                  <a:cubicBezTo>
                    <a:pt x="17229" y="0"/>
                    <a:pt x="11992" y="1160"/>
                    <a:pt x="8006" y="3478"/>
                  </a:cubicBezTo>
                  <a:cubicBezTo>
                    <a:pt x="0" y="8081"/>
                    <a:pt x="0" y="15553"/>
                    <a:pt x="8006" y="20157"/>
                  </a:cubicBezTo>
                  <a:cubicBezTo>
                    <a:pt x="12009" y="22475"/>
                    <a:pt x="17246" y="23634"/>
                    <a:pt x="22479" y="23634"/>
                  </a:cubicBezTo>
                  <a:cubicBezTo>
                    <a:pt x="27712" y="23634"/>
                    <a:pt x="32940" y="22475"/>
                    <a:pt x="36927" y="20157"/>
                  </a:cubicBezTo>
                  <a:cubicBezTo>
                    <a:pt x="44932" y="15553"/>
                    <a:pt x="44932" y="8081"/>
                    <a:pt x="36927" y="3478"/>
                  </a:cubicBezTo>
                  <a:cubicBezTo>
                    <a:pt x="32940" y="1160"/>
                    <a:pt x="27703" y="0"/>
                    <a:pt x="224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86"/>
            <p:cNvSpPr/>
            <p:nvPr/>
          </p:nvSpPr>
          <p:spPr>
            <a:xfrm>
              <a:off x="2332400" y="4091525"/>
              <a:ext cx="1166700" cy="613175"/>
            </a:xfrm>
            <a:custGeom>
              <a:avLst/>
              <a:gdLst/>
              <a:ahLst/>
              <a:cxnLst/>
              <a:rect l="l" t="t" r="r" b="b"/>
              <a:pathLst>
                <a:path w="46668" h="24527" extrusionOk="0">
                  <a:moveTo>
                    <a:pt x="23334" y="0"/>
                  </a:moveTo>
                  <a:cubicBezTo>
                    <a:pt x="17897" y="0"/>
                    <a:pt x="12459" y="1201"/>
                    <a:pt x="8306" y="3603"/>
                  </a:cubicBezTo>
                  <a:cubicBezTo>
                    <a:pt x="0" y="8373"/>
                    <a:pt x="0" y="16145"/>
                    <a:pt x="8306" y="20949"/>
                  </a:cubicBezTo>
                  <a:cubicBezTo>
                    <a:pt x="12459" y="23334"/>
                    <a:pt x="17897" y="24526"/>
                    <a:pt x="23334" y="24526"/>
                  </a:cubicBezTo>
                  <a:cubicBezTo>
                    <a:pt x="28771" y="24526"/>
                    <a:pt x="34208" y="23334"/>
                    <a:pt x="38361" y="20949"/>
                  </a:cubicBezTo>
                  <a:cubicBezTo>
                    <a:pt x="46667" y="16145"/>
                    <a:pt x="46667" y="8373"/>
                    <a:pt x="38361" y="3603"/>
                  </a:cubicBezTo>
                  <a:cubicBezTo>
                    <a:pt x="34208" y="1201"/>
                    <a:pt x="28771" y="0"/>
                    <a:pt x="23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86"/>
            <p:cNvSpPr/>
            <p:nvPr/>
          </p:nvSpPr>
          <p:spPr>
            <a:xfrm>
              <a:off x="5398950" y="301800"/>
              <a:ext cx="550025" cy="702275"/>
            </a:xfrm>
            <a:custGeom>
              <a:avLst/>
              <a:gdLst/>
              <a:ahLst/>
              <a:cxnLst/>
              <a:rect l="l" t="t" r="r" b="b"/>
              <a:pathLst>
                <a:path w="22001" h="28091" extrusionOk="0">
                  <a:moveTo>
                    <a:pt x="13115" y="7914"/>
                  </a:moveTo>
                  <a:cubicBezTo>
                    <a:pt x="14675" y="7914"/>
                    <a:pt x="15737" y="9155"/>
                    <a:pt x="15737" y="11289"/>
                  </a:cubicBezTo>
                  <a:cubicBezTo>
                    <a:pt x="15737" y="14324"/>
                    <a:pt x="13602" y="17994"/>
                    <a:pt x="11001" y="19528"/>
                  </a:cubicBezTo>
                  <a:cubicBezTo>
                    <a:pt x="10239" y="19962"/>
                    <a:pt x="9521" y="20167"/>
                    <a:pt x="8886" y="20167"/>
                  </a:cubicBezTo>
                  <a:cubicBezTo>
                    <a:pt x="7326" y="20167"/>
                    <a:pt x="6264" y="18927"/>
                    <a:pt x="6264" y="16793"/>
                  </a:cubicBezTo>
                  <a:cubicBezTo>
                    <a:pt x="6264" y="13757"/>
                    <a:pt x="8365" y="10088"/>
                    <a:pt x="11001" y="8554"/>
                  </a:cubicBezTo>
                  <a:cubicBezTo>
                    <a:pt x="11763" y="8119"/>
                    <a:pt x="12480" y="7914"/>
                    <a:pt x="13115" y="7914"/>
                  </a:cubicBezTo>
                  <a:close/>
                  <a:moveTo>
                    <a:pt x="17698" y="0"/>
                  </a:moveTo>
                  <a:cubicBezTo>
                    <a:pt x="17569" y="0"/>
                    <a:pt x="17440" y="68"/>
                    <a:pt x="17372" y="181"/>
                  </a:cubicBezTo>
                  <a:lnTo>
                    <a:pt x="15270" y="3283"/>
                  </a:lnTo>
                  <a:cubicBezTo>
                    <a:pt x="15137" y="3450"/>
                    <a:pt x="14937" y="3550"/>
                    <a:pt x="14737" y="3583"/>
                  </a:cubicBezTo>
                  <a:cubicBezTo>
                    <a:pt x="14654" y="3577"/>
                    <a:pt x="14572" y="3575"/>
                    <a:pt x="14491" y="3575"/>
                  </a:cubicBezTo>
                  <a:cubicBezTo>
                    <a:pt x="14115" y="3575"/>
                    <a:pt x="13753" y="3634"/>
                    <a:pt x="13369" y="3717"/>
                  </a:cubicBezTo>
                  <a:cubicBezTo>
                    <a:pt x="13352" y="3720"/>
                    <a:pt x="13334" y="3722"/>
                    <a:pt x="13317" y="3722"/>
                  </a:cubicBezTo>
                  <a:cubicBezTo>
                    <a:pt x="13169" y="3722"/>
                    <a:pt x="13032" y="3599"/>
                    <a:pt x="13002" y="3450"/>
                  </a:cubicBezTo>
                  <a:lnTo>
                    <a:pt x="12735" y="715"/>
                  </a:lnTo>
                  <a:cubicBezTo>
                    <a:pt x="12735" y="594"/>
                    <a:pt x="12630" y="508"/>
                    <a:pt x="12521" y="508"/>
                  </a:cubicBezTo>
                  <a:cubicBezTo>
                    <a:pt x="12480" y="508"/>
                    <a:pt x="12438" y="520"/>
                    <a:pt x="12402" y="548"/>
                  </a:cubicBezTo>
                  <a:lnTo>
                    <a:pt x="9600" y="2182"/>
                  </a:lnTo>
                  <a:cubicBezTo>
                    <a:pt x="9399" y="2282"/>
                    <a:pt x="9299" y="2483"/>
                    <a:pt x="9266" y="2683"/>
                  </a:cubicBezTo>
                  <a:lnTo>
                    <a:pt x="8966" y="5818"/>
                  </a:lnTo>
                  <a:cubicBezTo>
                    <a:pt x="8932" y="6018"/>
                    <a:pt x="8832" y="6252"/>
                    <a:pt x="8699" y="6385"/>
                  </a:cubicBezTo>
                  <a:cubicBezTo>
                    <a:pt x="8132" y="6919"/>
                    <a:pt x="7598" y="7486"/>
                    <a:pt x="7131" y="8053"/>
                  </a:cubicBezTo>
                  <a:cubicBezTo>
                    <a:pt x="7032" y="8177"/>
                    <a:pt x="6878" y="8246"/>
                    <a:pt x="6724" y="8246"/>
                  </a:cubicBezTo>
                  <a:cubicBezTo>
                    <a:pt x="6670" y="8246"/>
                    <a:pt x="6616" y="8237"/>
                    <a:pt x="6564" y="8220"/>
                  </a:cubicBezTo>
                  <a:lnTo>
                    <a:pt x="4763" y="7586"/>
                  </a:lnTo>
                  <a:cubicBezTo>
                    <a:pt x="4720" y="7572"/>
                    <a:pt x="4677" y="7565"/>
                    <a:pt x="4635" y="7565"/>
                  </a:cubicBezTo>
                  <a:cubicBezTo>
                    <a:pt x="4482" y="7565"/>
                    <a:pt x="4341" y="7655"/>
                    <a:pt x="4262" y="7786"/>
                  </a:cubicBezTo>
                  <a:lnTo>
                    <a:pt x="2194" y="11356"/>
                  </a:lnTo>
                  <a:cubicBezTo>
                    <a:pt x="2094" y="11522"/>
                    <a:pt x="2128" y="11756"/>
                    <a:pt x="2294" y="11889"/>
                  </a:cubicBezTo>
                  <a:lnTo>
                    <a:pt x="3729" y="13157"/>
                  </a:lnTo>
                  <a:cubicBezTo>
                    <a:pt x="3895" y="13290"/>
                    <a:pt x="3929" y="13490"/>
                    <a:pt x="3862" y="13691"/>
                  </a:cubicBezTo>
                  <a:cubicBezTo>
                    <a:pt x="3595" y="14424"/>
                    <a:pt x="3395" y="15125"/>
                    <a:pt x="3228" y="15892"/>
                  </a:cubicBezTo>
                  <a:cubicBezTo>
                    <a:pt x="3162" y="16092"/>
                    <a:pt x="3028" y="16292"/>
                    <a:pt x="2861" y="16426"/>
                  </a:cubicBezTo>
                  <a:lnTo>
                    <a:pt x="293" y="18227"/>
                  </a:lnTo>
                  <a:cubicBezTo>
                    <a:pt x="126" y="18361"/>
                    <a:pt x="26" y="18561"/>
                    <a:pt x="26" y="18794"/>
                  </a:cubicBezTo>
                  <a:lnTo>
                    <a:pt x="26" y="22030"/>
                  </a:lnTo>
                  <a:cubicBezTo>
                    <a:pt x="1" y="22157"/>
                    <a:pt x="111" y="22264"/>
                    <a:pt x="223" y="22264"/>
                  </a:cubicBezTo>
                  <a:cubicBezTo>
                    <a:pt x="259" y="22264"/>
                    <a:pt x="294" y="22254"/>
                    <a:pt x="326" y="22230"/>
                  </a:cubicBezTo>
                  <a:lnTo>
                    <a:pt x="2828" y="21096"/>
                  </a:lnTo>
                  <a:cubicBezTo>
                    <a:pt x="2864" y="21082"/>
                    <a:pt x="2901" y="21075"/>
                    <a:pt x="2938" y="21075"/>
                  </a:cubicBezTo>
                  <a:cubicBezTo>
                    <a:pt x="3074" y="21075"/>
                    <a:pt x="3209" y="21165"/>
                    <a:pt x="3262" y="21296"/>
                  </a:cubicBezTo>
                  <a:cubicBezTo>
                    <a:pt x="3395" y="21730"/>
                    <a:pt x="3562" y="22163"/>
                    <a:pt x="3795" y="22530"/>
                  </a:cubicBezTo>
                  <a:cubicBezTo>
                    <a:pt x="3929" y="22730"/>
                    <a:pt x="3929" y="22964"/>
                    <a:pt x="3862" y="23164"/>
                  </a:cubicBezTo>
                  <a:lnTo>
                    <a:pt x="2194" y="26500"/>
                  </a:lnTo>
                  <a:cubicBezTo>
                    <a:pt x="2094" y="26700"/>
                    <a:pt x="2161" y="26900"/>
                    <a:pt x="2328" y="27000"/>
                  </a:cubicBezTo>
                  <a:lnTo>
                    <a:pt x="4129" y="28034"/>
                  </a:lnTo>
                  <a:cubicBezTo>
                    <a:pt x="4192" y="28072"/>
                    <a:pt x="4263" y="28090"/>
                    <a:pt x="4334" y="28090"/>
                  </a:cubicBezTo>
                  <a:cubicBezTo>
                    <a:pt x="4452" y="28090"/>
                    <a:pt x="4567" y="28038"/>
                    <a:pt x="4629" y="27934"/>
                  </a:cubicBezTo>
                  <a:lnTo>
                    <a:pt x="6731" y="24799"/>
                  </a:lnTo>
                  <a:cubicBezTo>
                    <a:pt x="6864" y="24632"/>
                    <a:pt x="7064" y="24532"/>
                    <a:pt x="7265" y="24532"/>
                  </a:cubicBezTo>
                  <a:cubicBezTo>
                    <a:pt x="7732" y="24532"/>
                    <a:pt x="8165" y="24498"/>
                    <a:pt x="8599" y="24398"/>
                  </a:cubicBezTo>
                  <a:cubicBezTo>
                    <a:pt x="8624" y="24394"/>
                    <a:pt x="8649" y="24392"/>
                    <a:pt x="8673" y="24392"/>
                  </a:cubicBezTo>
                  <a:cubicBezTo>
                    <a:pt x="8839" y="24392"/>
                    <a:pt x="8970" y="24490"/>
                    <a:pt x="8999" y="24665"/>
                  </a:cubicBezTo>
                  <a:lnTo>
                    <a:pt x="9266" y="27400"/>
                  </a:lnTo>
                  <a:cubicBezTo>
                    <a:pt x="9266" y="27521"/>
                    <a:pt x="9371" y="27607"/>
                    <a:pt x="9480" y="27607"/>
                  </a:cubicBezTo>
                  <a:cubicBezTo>
                    <a:pt x="9521" y="27607"/>
                    <a:pt x="9563" y="27595"/>
                    <a:pt x="9600" y="27567"/>
                  </a:cubicBezTo>
                  <a:lnTo>
                    <a:pt x="12402" y="25933"/>
                  </a:lnTo>
                  <a:cubicBezTo>
                    <a:pt x="12602" y="25833"/>
                    <a:pt x="12702" y="25632"/>
                    <a:pt x="12735" y="25432"/>
                  </a:cubicBezTo>
                  <a:lnTo>
                    <a:pt x="13035" y="22297"/>
                  </a:lnTo>
                  <a:cubicBezTo>
                    <a:pt x="13069" y="22063"/>
                    <a:pt x="13169" y="21863"/>
                    <a:pt x="13302" y="21696"/>
                  </a:cubicBezTo>
                  <a:cubicBezTo>
                    <a:pt x="13869" y="21196"/>
                    <a:pt x="14403" y="20629"/>
                    <a:pt x="14870" y="20028"/>
                  </a:cubicBezTo>
                  <a:cubicBezTo>
                    <a:pt x="14968" y="19931"/>
                    <a:pt x="15119" y="19869"/>
                    <a:pt x="15272" y="19869"/>
                  </a:cubicBezTo>
                  <a:cubicBezTo>
                    <a:pt x="15327" y="19869"/>
                    <a:pt x="15383" y="19877"/>
                    <a:pt x="15437" y="19895"/>
                  </a:cubicBezTo>
                  <a:lnTo>
                    <a:pt x="17238" y="20529"/>
                  </a:lnTo>
                  <a:cubicBezTo>
                    <a:pt x="17272" y="20534"/>
                    <a:pt x="17305" y="20537"/>
                    <a:pt x="17338" y="20537"/>
                  </a:cubicBezTo>
                  <a:cubicBezTo>
                    <a:pt x="17502" y="20537"/>
                    <a:pt x="17655" y="20468"/>
                    <a:pt x="17739" y="20329"/>
                  </a:cubicBezTo>
                  <a:lnTo>
                    <a:pt x="19807" y="16759"/>
                  </a:lnTo>
                  <a:cubicBezTo>
                    <a:pt x="19907" y="16593"/>
                    <a:pt x="19874" y="16359"/>
                    <a:pt x="19740" y="16226"/>
                  </a:cubicBezTo>
                  <a:lnTo>
                    <a:pt x="18272" y="14958"/>
                  </a:lnTo>
                  <a:cubicBezTo>
                    <a:pt x="18139" y="14825"/>
                    <a:pt x="18072" y="14625"/>
                    <a:pt x="18139" y="14424"/>
                  </a:cubicBezTo>
                  <a:cubicBezTo>
                    <a:pt x="18406" y="13691"/>
                    <a:pt x="18639" y="12990"/>
                    <a:pt x="18806" y="12256"/>
                  </a:cubicBezTo>
                  <a:cubicBezTo>
                    <a:pt x="18839" y="12023"/>
                    <a:pt x="18973" y="11823"/>
                    <a:pt x="19140" y="11689"/>
                  </a:cubicBezTo>
                  <a:lnTo>
                    <a:pt x="21708" y="9888"/>
                  </a:lnTo>
                  <a:cubicBezTo>
                    <a:pt x="21875" y="9754"/>
                    <a:pt x="21975" y="9554"/>
                    <a:pt x="21975" y="9321"/>
                  </a:cubicBezTo>
                  <a:lnTo>
                    <a:pt x="21975" y="6085"/>
                  </a:lnTo>
                  <a:cubicBezTo>
                    <a:pt x="22000" y="5958"/>
                    <a:pt x="21891" y="5851"/>
                    <a:pt x="21778" y="5851"/>
                  </a:cubicBezTo>
                  <a:cubicBezTo>
                    <a:pt x="21742" y="5851"/>
                    <a:pt x="21707" y="5861"/>
                    <a:pt x="21675" y="5885"/>
                  </a:cubicBezTo>
                  <a:lnTo>
                    <a:pt x="19173" y="7019"/>
                  </a:lnTo>
                  <a:cubicBezTo>
                    <a:pt x="19130" y="7033"/>
                    <a:pt x="19088" y="7040"/>
                    <a:pt x="19046" y="7040"/>
                  </a:cubicBezTo>
                  <a:cubicBezTo>
                    <a:pt x="18895" y="7040"/>
                    <a:pt x="18766" y="6950"/>
                    <a:pt x="18739" y="6819"/>
                  </a:cubicBezTo>
                  <a:cubicBezTo>
                    <a:pt x="18606" y="6352"/>
                    <a:pt x="18406" y="5952"/>
                    <a:pt x="18172" y="5551"/>
                  </a:cubicBezTo>
                  <a:cubicBezTo>
                    <a:pt x="18072" y="5385"/>
                    <a:pt x="18072" y="5151"/>
                    <a:pt x="18139" y="4951"/>
                  </a:cubicBezTo>
                  <a:lnTo>
                    <a:pt x="19807" y="1582"/>
                  </a:lnTo>
                  <a:cubicBezTo>
                    <a:pt x="19907" y="1415"/>
                    <a:pt x="19840" y="1215"/>
                    <a:pt x="19673" y="1115"/>
                  </a:cubicBezTo>
                  <a:lnTo>
                    <a:pt x="17872" y="47"/>
                  </a:lnTo>
                  <a:cubicBezTo>
                    <a:pt x="17819" y="15"/>
                    <a:pt x="17758" y="0"/>
                    <a:pt x="17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86"/>
            <p:cNvSpPr/>
            <p:nvPr/>
          </p:nvSpPr>
          <p:spPr>
            <a:xfrm>
              <a:off x="5794875" y="757050"/>
              <a:ext cx="417825" cy="538475"/>
            </a:xfrm>
            <a:custGeom>
              <a:avLst/>
              <a:gdLst/>
              <a:ahLst/>
              <a:cxnLst/>
              <a:rect l="l" t="t" r="r" b="b"/>
              <a:pathLst>
                <a:path w="16713" h="21539" extrusionOk="0">
                  <a:moveTo>
                    <a:pt x="9962" y="6135"/>
                  </a:moveTo>
                  <a:cubicBezTo>
                    <a:pt x="10941" y="6135"/>
                    <a:pt x="11691" y="6779"/>
                    <a:pt x="11909" y="7990"/>
                  </a:cubicBezTo>
                  <a:cubicBezTo>
                    <a:pt x="12242" y="10058"/>
                    <a:pt x="10975" y="12960"/>
                    <a:pt x="9007" y="14494"/>
                  </a:cubicBezTo>
                  <a:cubicBezTo>
                    <a:pt x="8221" y="15104"/>
                    <a:pt x="7446" y="15400"/>
                    <a:pt x="6778" y="15400"/>
                  </a:cubicBezTo>
                  <a:cubicBezTo>
                    <a:pt x="5802" y="15400"/>
                    <a:pt x="5055" y="14768"/>
                    <a:pt x="4837" y="13560"/>
                  </a:cubicBezTo>
                  <a:cubicBezTo>
                    <a:pt x="4470" y="11492"/>
                    <a:pt x="5771" y="8590"/>
                    <a:pt x="7739" y="7056"/>
                  </a:cubicBezTo>
                  <a:cubicBezTo>
                    <a:pt x="8523" y="6434"/>
                    <a:pt x="9296" y="6135"/>
                    <a:pt x="9962" y="6135"/>
                  </a:cubicBezTo>
                  <a:close/>
                  <a:moveTo>
                    <a:pt x="12370" y="0"/>
                  </a:moveTo>
                  <a:cubicBezTo>
                    <a:pt x="12144" y="0"/>
                    <a:pt x="11919" y="130"/>
                    <a:pt x="11809" y="351"/>
                  </a:cubicBezTo>
                  <a:lnTo>
                    <a:pt x="10708" y="2486"/>
                  </a:lnTo>
                  <a:cubicBezTo>
                    <a:pt x="10541" y="2719"/>
                    <a:pt x="10308" y="2919"/>
                    <a:pt x="10007" y="2986"/>
                  </a:cubicBezTo>
                  <a:cubicBezTo>
                    <a:pt x="9774" y="3053"/>
                    <a:pt x="9507" y="3153"/>
                    <a:pt x="9274" y="3253"/>
                  </a:cubicBezTo>
                  <a:cubicBezTo>
                    <a:pt x="9220" y="3276"/>
                    <a:pt x="9165" y="3286"/>
                    <a:pt x="9111" y="3286"/>
                  </a:cubicBezTo>
                  <a:cubicBezTo>
                    <a:pt x="8928" y="3286"/>
                    <a:pt x="8758" y="3166"/>
                    <a:pt x="8707" y="2986"/>
                  </a:cubicBezTo>
                  <a:lnTo>
                    <a:pt x="8273" y="1652"/>
                  </a:lnTo>
                  <a:cubicBezTo>
                    <a:pt x="8252" y="1482"/>
                    <a:pt x="8122" y="1379"/>
                    <a:pt x="7988" y="1379"/>
                  </a:cubicBezTo>
                  <a:cubicBezTo>
                    <a:pt x="7911" y="1379"/>
                    <a:pt x="7833" y="1412"/>
                    <a:pt x="7773" y="1485"/>
                  </a:cubicBezTo>
                  <a:lnTo>
                    <a:pt x="6005" y="2886"/>
                  </a:lnTo>
                  <a:cubicBezTo>
                    <a:pt x="5771" y="3086"/>
                    <a:pt x="5671" y="3386"/>
                    <a:pt x="5671" y="3653"/>
                  </a:cubicBezTo>
                  <a:lnTo>
                    <a:pt x="5771" y="5354"/>
                  </a:lnTo>
                  <a:cubicBezTo>
                    <a:pt x="5771" y="5688"/>
                    <a:pt x="5671" y="5955"/>
                    <a:pt x="5504" y="6188"/>
                  </a:cubicBezTo>
                  <a:cubicBezTo>
                    <a:pt x="5204" y="6555"/>
                    <a:pt x="4904" y="6922"/>
                    <a:pt x="4670" y="7322"/>
                  </a:cubicBezTo>
                  <a:cubicBezTo>
                    <a:pt x="4470" y="7556"/>
                    <a:pt x="4203" y="7689"/>
                    <a:pt x="3936" y="7689"/>
                  </a:cubicBezTo>
                  <a:lnTo>
                    <a:pt x="2769" y="7623"/>
                  </a:lnTo>
                  <a:cubicBezTo>
                    <a:pt x="2502" y="7623"/>
                    <a:pt x="2235" y="7789"/>
                    <a:pt x="2102" y="8056"/>
                  </a:cubicBezTo>
                  <a:lnTo>
                    <a:pt x="1001" y="10458"/>
                  </a:lnTo>
                  <a:cubicBezTo>
                    <a:pt x="901" y="10691"/>
                    <a:pt x="1001" y="10992"/>
                    <a:pt x="1235" y="11092"/>
                  </a:cubicBezTo>
                  <a:lnTo>
                    <a:pt x="2169" y="11492"/>
                  </a:lnTo>
                  <a:cubicBezTo>
                    <a:pt x="2435" y="11592"/>
                    <a:pt x="2569" y="11859"/>
                    <a:pt x="2502" y="12126"/>
                  </a:cubicBezTo>
                  <a:cubicBezTo>
                    <a:pt x="2402" y="12526"/>
                    <a:pt x="2335" y="12926"/>
                    <a:pt x="2302" y="13293"/>
                  </a:cubicBezTo>
                  <a:cubicBezTo>
                    <a:pt x="2269" y="13594"/>
                    <a:pt x="2102" y="13860"/>
                    <a:pt x="1902" y="14094"/>
                  </a:cubicBezTo>
                  <a:lnTo>
                    <a:pt x="301" y="15562"/>
                  </a:lnTo>
                  <a:cubicBezTo>
                    <a:pt x="100" y="15762"/>
                    <a:pt x="0" y="16062"/>
                    <a:pt x="34" y="16329"/>
                  </a:cubicBezTo>
                  <a:lnTo>
                    <a:pt x="334" y="18097"/>
                  </a:lnTo>
                  <a:cubicBezTo>
                    <a:pt x="357" y="18259"/>
                    <a:pt x="493" y="18357"/>
                    <a:pt x="641" y="18357"/>
                  </a:cubicBezTo>
                  <a:cubicBezTo>
                    <a:pt x="706" y="18357"/>
                    <a:pt x="773" y="18338"/>
                    <a:pt x="834" y="18297"/>
                  </a:cubicBezTo>
                  <a:lnTo>
                    <a:pt x="2402" y="17229"/>
                  </a:lnTo>
                  <a:cubicBezTo>
                    <a:pt x="2482" y="17184"/>
                    <a:pt x="2566" y="17161"/>
                    <a:pt x="2647" y="17161"/>
                  </a:cubicBezTo>
                  <a:cubicBezTo>
                    <a:pt x="2803" y="17161"/>
                    <a:pt x="2948" y="17243"/>
                    <a:pt x="3036" y="17396"/>
                  </a:cubicBezTo>
                  <a:cubicBezTo>
                    <a:pt x="3136" y="17530"/>
                    <a:pt x="3236" y="17630"/>
                    <a:pt x="3369" y="17763"/>
                  </a:cubicBezTo>
                  <a:cubicBezTo>
                    <a:pt x="3536" y="17963"/>
                    <a:pt x="3636" y="18264"/>
                    <a:pt x="3536" y="18530"/>
                  </a:cubicBezTo>
                  <a:lnTo>
                    <a:pt x="2736" y="20699"/>
                  </a:lnTo>
                  <a:cubicBezTo>
                    <a:pt x="2636" y="20965"/>
                    <a:pt x="2802" y="21199"/>
                    <a:pt x="3036" y="21266"/>
                  </a:cubicBezTo>
                  <a:lnTo>
                    <a:pt x="4237" y="21533"/>
                  </a:lnTo>
                  <a:cubicBezTo>
                    <a:pt x="4270" y="21537"/>
                    <a:pt x="4302" y="21539"/>
                    <a:pt x="4335" y="21539"/>
                  </a:cubicBezTo>
                  <a:cubicBezTo>
                    <a:pt x="4567" y="21539"/>
                    <a:pt x="4787" y="21433"/>
                    <a:pt x="4904" y="21199"/>
                  </a:cubicBezTo>
                  <a:lnTo>
                    <a:pt x="6038" y="19064"/>
                  </a:lnTo>
                  <a:cubicBezTo>
                    <a:pt x="6205" y="18797"/>
                    <a:pt x="6438" y="18630"/>
                    <a:pt x="6738" y="18564"/>
                  </a:cubicBezTo>
                  <a:cubicBezTo>
                    <a:pt x="6972" y="18497"/>
                    <a:pt x="7239" y="18397"/>
                    <a:pt x="7472" y="18297"/>
                  </a:cubicBezTo>
                  <a:cubicBezTo>
                    <a:pt x="7526" y="18274"/>
                    <a:pt x="7581" y="18263"/>
                    <a:pt x="7635" y="18263"/>
                  </a:cubicBezTo>
                  <a:cubicBezTo>
                    <a:pt x="7818" y="18263"/>
                    <a:pt x="7988" y="18384"/>
                    <a:pt x="8039" y="18564"/>
                  </a:cubicBezTo>
                  <a:lnTo>
                    <a:pt x="8440" y="19898"/>
                  </a:lnTo>
                  <a:cubicBezTo>
                    <a:pt x="8482" y="20067"/>
                    <a:pt x="8604" y="20156"/>
                    <a:pt x="8739" y="20156"/>
                  </a:cubicBezTo>
                  <a:cubicBezTo>
                    <a:pt x="8818" y="20156"/>
                    <a:pt x="8900" y="20126"/>
                    <a:pt x="8973" y="20065"/>
                  </a:cubicBezTo>
                  <a:lnTo>
                    <a:pt x="10741" y="18664"/>
                  </a:lnTo>
                  <a:cubicBezTo>
                    <a:pt x="10975" y="18464"/>
                    <a:pt x="11108" y="18197"/>
                    <a:pt x="11108" y="17897"/>
                  </a:cubicBezTo>
                  <a:lnTo>
                    <a:pt x="10975" y="16195"/>
                  </a:lnTo>
                  <a:cubicBezTo>
                    <a:pt x="10975" y="15895"/>
                    <a:pt x="11075" y="15595"/>
                    <a:pt x="11275" y="15361"/>
                  </a:cubicBezTo>
                  <a:cubicBezTo>
                    <a:pt x="11575" y="14995"/>
                    <a:pt x="11842" y="14628"/>
                    <a:pt x="12109" y="14261"/>
                  </a:cubicBezTo>
                  <a:cubicBezTo>
                    <a:pt x="12276" y="14027"/>
                    <a:pt x="12543" y="13894"/>
                    <a:pt x="12843" y="13860"/>
                  </a:cubicBezTo>
                  <a:lnTo>
                    <a:pt x="13977" y="13927"/>
                  </a:lnTo>
                  <a:cubicBezTo>
                    <a:pt x="14277" y="13927"/>
                    <a:pt x="14511" y="13760"/>
                    <a:pt x="14644" y="13527"/>
                  </a:cubicBezTo>
                  <a:lnTo>
                    <a:pt x="15745" y="11092"/>
                  </a:lnTo>
                  <a:cubicBezTo>
                    <a:pt x="15845" y="10858"/>
                    <a:pt x="15745" y="10558"/>
                    <a:pt x="15511" y="10458"/>
                  </a:cubicBezTo>
                  <a:lnTo>
                    <a:pt x="14577" y="10058"/>
                  </a:lnTo>
                  <a:cubicBezTo>
                    <a:pt x="14311" y="9924"/>
                    <a:pt x="14177" y="9657"/>
                    <a:pt x="14244" y="9391"/>
                  </a:cubicBezTo>
                  <a:cubicBezTo>
                    <a:pt x="14344" y="9024"/>
                    <a:pt x="14411" y="8623"/>
                    <a:pt x="14444" y="8256"/>
                  </a:cubicBezTo>
                  <a:cubicBezTo>
                    <a:pt x="14477" y="7956"/>
                    <a:pt x="14611" y="7656"/>
                    <a:pt x="14844" y="7456"/>
                  </a:cubicBezTo>
                  <a:lnTo>
                    <a:pt x="16445" y="5988"/>
                  </a:lnTo>
                  <a:cubicBezTo>
                    <a:pt x="16646" y="5788"/>
                    <a:pt x="16712" y="5488"/>
                    <a:pt x="16679" y="5221"/>
                  </a:cubicBezTo>
                  <a:lnTo>
                    <a:pt x="16379" y="3486"/>
                  </a:lnTo>
                  <a:cubicBezTo>
                    <a:pt x="16379" y="3325"/>
                    <a:pt x="16236" y="3212"/>
                    <a:pt x="16092" y="3212"/>
                  </a:cubicBezTo>
                  <a:cubicBezTo>
                    <a:pt x="16028" y="3212"/>
                    <a:pt x="15963" y="3234"/>
                    <a:pt x="15912" y="3286"/>
                  </a:cubicBezTo>
                  <a:lnTo>
                    <a:pt x="14344" y="4320"/>
                  </a:lnTo>
                  <a:cubicBezTo>
                    <a:pt x="14273" y="4367"/>
                    <a:pt x="14190" y="4390"/>
                    <a:pt x="14105" y="4390"/>
                  </a:cubicBezTo>
                  <a:cubicBezTo>
                    <a:pt x="13952" y="4390"/>
                    <a:pt x="13796" y="4316"/>
                    <a:pt x="13710" y="4187"/>
                  </a:cubicBezTo>
                  <a:cubicBezTo>
                    <a:pt x="13610" y="4053"/>
                    <a:pt x="13510" y="3920"/>
                    <a:pt x="13410" y="3787"/>
                  </a:cubicBezTo>
                  <a:cubicBezTo>
                    <a:pt x="13210" y="3586"/>
                    <a:pt x="13143" y="3320"/>
                    <a:pt x="13210" y="3053"/>
                  </a:cubicBezTo>
                  <a:lnTo>
                    <a:pt x="14010" y="851"/>
                  </a:lnTo>
                  <a:cubicBezTo>
                    <a:pt x="14077" y="618"/>
                    <a:pt x="13944" y="351"/>
                    <a:pt x="13710" y="317"/>
                  </a:cubicBezTo>
                  <a:lnTo>
                    <a:pt x="12509" y="17"/>
                  </a:lnTo>
                  <a:cubicBezTo>
                    <a:pt x="12464" y="6"/>
                    <a:pt x="12417" y="0"/>
                    <a:pt x="12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86"/>
            <p:cNvSpPr/>
            <p:nvPr/>
          </p:nvSpPr>
          <p:spPr>
            <a:xfrm>
              <a:off x="2397450" y="378025"/>
              <a:ext cx="2577700" cy="2189100"/>
            </a:xfrm>
            <a:custGeom>
              <a:avLst/>
              <a:gdLst/>
              <a:ahLst/>
              <a:cxnLst/>
              <a:rect l="l" t="t" r="r" b="b"/>
              <a:pathLst>
                <a:path w="103108" h="87564" extrusionOk="0">
                  <a:moveTo>
                    <a:pt x="101306" y="1"/>
                  </a:moveTo>
                  <a:lnTo>
                    <a:pt x="85762" y="5571"/>
                  </a:lnTo>
                  <a:lnTo>
                    <a:pt x="89197" y="8774"/>
                  </a:lnTo>
                  <a:lnTo>
                    <a:pt x="45266" y="55707"/>
                  </a:lnTo>
                  <a:lnTo>
                    <a:pt x="36093" y="47068"/>
                  </a:lnTo>
                  <a:lnTo>
                    <a:pt x="34325" y="46034"/>
                  </a:lnTo>
                  <a:lnTo>
                    <a:pt x="0" y="82660"/>
                  </a:lnTo>
                  <a:lnTo>
                    <a:pt x="4137" y="86529"/>
                  </a:lnTo>
                  <a:lnTo>
                    <a:pt x="5905" y="87563"/>
                  </a:lnTo>
                  <a:lnTo>
                    <a:pt x="35793" y="55674"/>
                  </a:lnTo>
                  <a:lnTo>
                    <a:pt x="44299" y="63513"/>
                  </a:lnTo>
                  <a:lnTo>
                    <a:pt x="47001" y="65081"/>
                  </a:lnTo>
                  <a:lnTo>
                    <a:pt x="94768" y="14044"/>
                  </a:lnTo>
                  <a:lnTo>
                    <a:pt x="96736" y="15845"/>
                  </a:lnTo>
                  <a:lnTo>
                    <a:pt x="98537" y="16913"/>
                  </a:lnTo>
                  <a:lnTo>
                    <a:pt x="103107" y="1035"/>
                  </a:lnTo>
                  <a:lnTo>
                    <a:pt x="101306"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86"/>
            <p:cNvSpPr/>
            <p:nvPr/>
          </p:nvSpPr>
          <p:spPr>
            <a:xfrm>
              <a:off x="2397450" y="378025"/>
              <a:ext cx="2577700" cy="2189100"/>
            </a:xfrm>
            <a:custGeom>
              <a:avLst/>
              <a:gdLst/>
              <a:ahLst/>
              <a:cxnLst/>
              <a:rect l="l" t="t" r="r" b="b"/>
              <a:pathLst>
                <a:path w="103108" h="87564" extrusionOk="0">
                  <a:moveTo>
                    <a:pt x="101306" y="1"/>
                  </a:moveTo>
                  <a:lnTo>
                    <a:pt x="85762" y="5571"/>
                  </a:lnTo>
                  <a:lnTo>
                    <a:pt x="89197" y="8774"/>
                  </a:lnTo>
                  <a:lnTo>
                    <a:pt x="45266" y="55707"/>
                  </a:lnTo>
                  <a:lnTo>
                    <a:pt x="36093" y="47068"/>
                  </a:lnTo>
                  <a:lnTo>
                    <a:pt x="34325" y="46034"/>
                  </a:lnTo>
                  <a:lnTo>
                    <a:pt x="0" y="82660"/>
                  </a:lnTo>
                  <a:lnTo>
                    <a:pt x="4137" y="86529"/>
                  </a:lnTo>
                  <a:lnTo>
                    <a:pt x="5905" y="87563"/>
                  </a:lnTo>
                  <a:lnTo>
                    <a:pt x="35793" y="55674"/>
                  </a:lnTo>
                  <a:lnTo>
                    <a:pt x="44299" y="63513"/>
                  </a:lnTo>
                  <a:lnTo>
                    <a:pt x="47001" y="65081"/>
                  </a:lnTo>
                  <a:lnTo>
                    <a:pt x="94768" y="14044"/>
                  </a:lnTo>
                  <a:lnTo>
                    <a:pt x="96736" y="15845"/>
                  </a:lnTo>
                  <a:lnTo>
                    <a:pt x="98537" y="16913"/>
                  </a:lnTo>
                  <a:lnTo>
                    <a:pt x="103107" y="1035"/>
                  </a:lnTo>
                  <a:lnTo>
                    <a:pt x="101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86"/>
            <p:cNvSpPr/>
            <p:nvPr/>
          </p:nvSpPr>
          <p:spPr>
            <a:xfrm>
              <a:off x="2442475" y="403875"/>
              <a:ext cx="2532675" cy="2163250"/>
            </a:xfrm>
            <a:custGeom>
              <a:avLst/>
              <a:gdLst/>
              <a:ahLst/>
              <a:cxnLst/>
              <a:rect l="l" t="t" r="r" b="b"/>
              <a:pathLst>
                <a:path w="101307" h="86530" extrusionOk="0">
                  <a:moveTo>
                    <a:pt x="101306" y="1"/>
                  </a:moveTo>
                  <a:lnTo>
                    <a:pt x="85762" y="5571"/>
                  </a:lnTo>
                  <a:lnTo>
                    <a:pt x="89198" y="8807"/>
                  </a:lnTo>
                  <a:lnTo>
                    <a:pt x="44933" y="56074"/>
                  </a:lnTo>
                  <a:lnTo>
                    <a:pt x="34292" y="46034"/>
                  </a:lnTo>
                  <a:lnTo>
                    <a:pt x="1" y="82660"/>
                  </a:lnTo>
                  <a:lnTo>
                    <a:pt x="4104" y="86529"/>
                  </a:lnTo>
                  <a:lnTo>
                    <a:pt x="34559" y="54006"/>
                  </a:lnTo>
                  <a:lnTo>
                    <a:pt x="45200" y="64047"/>
                  </a:lnTo>
                  <a:lnTo>
                    <a:pt x="93301" y="12643"/>
                  </a:lnTo>
                  <a:lnTo>
                    <a:pt x="96736" y="15879"/>
                  </a:lnTo>
                  <a:lnTo>
                    <a:pt x="101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86"/>
            <p:cNvSpPr/>
            <p:nvPr/>
          </p:nvSpPr>
          <p:spPr>
            <a:xfrm>
              <a:off x="3292250" y="1754025"/>
              <a:ext cx="280225" cy="251025"/>
            </a:xfrm>
            <a:custGeom>
              <a:avLst/>
              <a:gdLst/>
              <a:ahLst/>
              <a:cxnLst/>
              <a:rect l="l" t="t" r="r" b="b"/>
              <a:pathLst>
                <a:path w="11209" h="10041" extrusionOk="0">
                  <a:moveTo>
                    <a:pt x="568" y="0"/>
                  </a:moveTo>
                  <a:lnTo>
                    <a:pt x="1" y="634"/>
                  </a:lnTo>
                  <a:lnTo>
                    <a:pt x="8507" y="8473"/>
                  </a:lnTo>
                  <a:lnTo>
                    <a:pt x="11209" y="10041"/>
                  </a:lnTo>
                  <a:lnTo>
                    <a:pt x="568"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86"/>
            <p:cNvSpPr/>
            <p:nvPr/>
          </p:nvSpPr>
          <p:spPr>
            <a:xfrm>
              <a:off x="3292250" y="1754025"/>
              <a:ext cx="280225" cy="251025"/>
            </a:xfrm>
            <a:custGeom>
              <a:avLst/>
              <a:gdLst/>
              <a:ahLst/>
              <a:cxnLst/>
              <a:rect l="l" t="t" r="r" b="b"/>
              <a:pathLst>
                <a:path w="11209" h="10041" extrusionOk="0">
                  <a:moveTo>
                    <a:pt x="568" y="0"/>
                  </a:moveTo>
                  <a:lnTo>
                    <a:pt x="1" y="634"/>
                  </a:lnTo>
                  <a:lnTo>
                    <a:pt x="8507" y="8473"/>
                  </a:lnTo>
                  <a:lnTo>
                    <a:pt x="11209" y="10041"/>
                  </a:lnTo>
                  <a:lnTo>
                    <a:pt x="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86"/>
            <p:cNvSpPr/>
            <p:nvPr/>
          </p:nvSpPr>
          <p:spPr>
            <a:xfrm>
              <a:off x="4541475" y="517300"/>
              <a:ext cx="130950" cy="106750"/>
            </a:xfrm>
            <a:custGeom>
              <a:avLst/>
              <a:gdLst/>
              <a:ahLst/>
              <a:cxnLst/>
              <a:rect l="l" t="t" r="r" b="b"/>
              <a:pathLst>
                <a:path w="5238" h="4270" extrusionOk="0">
                  <a:moveTo>
                    <a:pt x="1" y="0"/>
                  </a:moveTo>
                  <a:lnTo>
                    <a:pt x="3436" y="3203"/>
                  </a:lnTo>
                  <a:lnTo>
                    <a:pt x="5238" y="4270"/>
                  </a:lnTo>
                  <a:lnTo>
                    <a:pt x="1802" y="1034"/>
                  </a:lnTo>
                  <a:lnTo>
                    <a:pt x="1"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86"/>
            <p:cNvSpPr/>
            <p:nvPr/>
          </p:nvSpPr>
          <p:spPr>
            <a:xfrm>
              <a:off x="4541475" y="517300"/>
              <a:ext cx="130950" cy="106750"/>
            </a:xfrm>
            <a:custGeom>
              <a:avLst/>
              <a:gdLst/>
              <a:ahLst/>
              <a:cxnLst/>
              <a:rect l="l" t="t" r="r" b="b"/>
              <a:pathLst>
                <a:path w="5238" h="4270" extrusionOk="0">
                  <a:moveTo>
                    <a:pt x="1" y="0"/>
                  </a:moveTo>
                  <a:lnTo>
                    <a:pt x="3436" y="3203"/>
                  </a:lnTo>
                  <a:lnTo>
                    <a:pt x="5238" y="4270"/>
                  </a:lnTo>
                  <a:lnTo>
                    <a:pt x="1802" y="103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86"/>
            <p:cNvSpPr/>
            <p:nvPr/>
          </p:nvSpPr>
          <p:spPr>
            <a:xfrm>
              <a:off x="4766625" y="719950"/>
              <a:ext cx="94275" cy="80900"/>
            </a:xfrm>
            <a:custGeom>
              <a:avLst/>
              <a:gdLst/>
              <a:ahLst/>
              <a:cxnLst/>
              <a:rect l="l" t="t" r="r" b="b"/>
              <a:pathLst>
                <a:path w="3771" h="3236" extrusionOk="0">
                  <a:moveTo>
                    <a:pt x="335" y="0"/>
                  </a:moveTo>
                  <a:lnTo>
                    <a:pt x="1" y="367"/>
                  </a:lnTo>
                  <a:lnTo>
                    <a:pt x="1969" y="2168"/>
                  </a:lnTo>
                  <a:lnTo>
                    <a:pt x="3770" y="3236"/>
                  </a:lnTo>
                  <a:lnTo>
                    <a:pt x="335"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86"/>
            <p:cNvSpPr/>
            <p:nvPr/>
          </p:nvSpPr>
          <p:spPr>
            <a:xfrm>
              <a:off x="4766625" y="719950"/>
              <a:ext cx="94275" cy="80900"/>
            </a:xfrm>
            <a:custGeom>
              <a:avLst/>
              <a:gdLst/>
              <a:ahLst/>
              <a:cxnLst/>
              <a:rect l="l" t="t" r="r" b="b"/>
              <a:pathLst>
                <a:path w="3771" h="3236" extrusionOk="0">
                  <a:moveTo>
                    <a:pt x="335" y="0"/>
                  </a:moveTo>
                  <a:lnTo>
                    <a:pt x="1" y="367"/>
                  </a:lnTo>
                  <a:lnTo>
                    <a:pt x="1969" y="2168"/>
                  </a:lnTo>
                  <a:lnTo>
                    <a:pt x="3770" y="3236"/>
                  </a:lnTo>
                  <a:lnTo>
                    <a:pt x="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86"/>
            <p:cNvSpPr/>
            <p:nvPr/>
          </p:nvSpPr>
          <p:spPr>
            <a:xfrm>
              <a:off x="2397450" y="2444500"/>
              <a:ext cx="147625" cy="122625"/>
            </a:xfrm>
            <a:custGeom>
              <a:avLst/>
              <a:gdLst/>
              <a:ahLst/>
              <a:cxnLst/>
              <a:rect l="l" t="t" r="r" b="b"/>
              <a:pathLst>
                <a:path w="5905" h="4905" extrusionOk="0">
                  <a:moveTo>
                    <a:pt x="0" y="1"/>
                  </a:moveTo>
                  <a:lnTo>
                    <a:pt x="4137" y="3870"/>
                  </a:lnTo>
                  <a:lnTo>
                    <a:pt x="5905" y="4904"/>
                  </a:lnTo>
                  <a:lnTo>
                    <a:pt x="1802" y="1035"/>
                  </a:lnTo>
                  <a:lnTo>
                    <a:pt x="0"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86"/>
            <p:cNvSpPr/>
            <p:nvPr/>
          </p:nvSpPr>
          <p:spPr>
            <a:xfrm>
              <a:off x="2397450" y="2444500"/>
              <a:ext cx="147625" cy="122625"/>
            </a:xfrm>
            <a:custGeom>
              <a:avLst/>
              <a:gdLst/>
              <a:ahLst/>
              <a:cxnLst/>
              <a:rect l="l" t="t" r="r" b="b"/>
              <a:pathLst>
                <a:path w="5905" h="4905" extrusionOk="0">
                  <a:moveTo>
                    <a:pt x="0" y="1"/>
                  </a:moveTo>
                  <a:lnTo>
                    <a:pt x="4137" y="3870"/>
                  </a:lnTo>
                  <a:lnTo>
                    <a:pt x="5905" y="4904"/>
                  </a:lnTo>
                  <a:lnTo>
                    <a:pt x="1802" y="103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86"/>
            <p:cNvSpPr/>
            <p:nvPr/>
          </p:nvSpPr>
          <p:spPr>
            <a:xfrm>
              <a:off x="2725175" y="1554700"/>
              <a:ext cx="840625" cy="613800"/>
            </a:xfrm>
            <a:custGeom>
              <a:avLst/>
              <a:gdLst/>
              <a:ahLst/>
              <a:cxnLst/>
              <a:rect l="l" t="t" r="r" b="b"/>
              <a:pathLst>
                <a:path w="33625" h="24552" extrusionOk="0">
                  <a:moveTo>
                    <a:pt x="22984" y="1"/>
                  </a:moveTo>
                  <a:lnTo>
                    <a:pt x="1" y="24552"/>
                  </a:lnTo>
                  <a:lnTo>
                    <a:pt x="22984" y="768"/>
                  </a:lnTo>
                  <a:lnTo>
                    <a:pt x="33625" y="10041"/>
                  </a:lnTo>
                  <a:lnTo>
                    <a:pt x="2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86"/>
            <p:cNvSpPr/>
            <p:nvPr/>
          </p:nvSpPr>
          <p:spPr>
            <a:xfrm>
              <a:off x="4072800" y="403875"/>
              <a:ext cx="902350" cy="860650"/>
            </a:xfrm>
            <a:custGeom>
              <a:avLst/>
              <a:gdLst/>
              <a:ahLst/>
              <a:cxnLst/>
              <a:rect l="l" t="t" r="r" b="b"/>
              <a:pathLst>
                <a:path w="36094" h="34426" extrusionOk="0">
                  <a:moveTo>
                    <a:pt x="36093" y="1"/>
                  </a:moveTo>
                  <a:lnTo>
                    <a:pt x="20549" y="5571"/>
                  </a:lnTo>
                  <a:lnTo>
                    <a:pt x="23985" y="8807"/>
                  </a:lnTo>
                  <a:lnTo>
                    <a:pt x="1" y="34425"/>
                  </a:lnTo>
                  <a:lnTo>
                    <a:pt x="24518" y="8807"/>
                  </a:lnTo>
                  <a:lnTo>
                    <a:pt x="21216" y="5738"/>
                  </a:lnTo>
                  <a:lnTo>
                    <a:pt x="36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86"/>
            <p:cNvSpPr/>
            <p:nvPr/>
          </p:nvSpPr>
          <p:spPr>
            <a:xfrm>
              <a:off x="4543975" y="2654250"/>
              <a:ext cx="1014925" cy="592525"/>
            </a:xfrm>
            <a:custGeom>
              <a:avLst/>
              <a:gdLst/>
              <a:ahLst/>
              <a:cxnLst/>
              <a:rect l="l" t="t" r="r" b="b"/>
              <a:pathLst>
                <a:path w="40597" h="23701" extrusionOk="0">
                  <a:moveTo>
                    <a:pt x="22517" y="617"/>
                  </a:moveTo>
                  <a:lnTo>
                    <a:pt x="39796" y="10558"/>
                  </a:lnTo>
                  <a:lnTo>
                    <a:pt x="18080" y="23100"/>
                  </a:lnTo>
                  <a:lnTo>
                    <a:pt x="835" y="13126"/>
                  </a:lnTo>
                  <a:lnTo>
                    <a:pt x="22517" y="617"/>
                  </a:lnTo>
                  <a:close/>
                  <a:moveTo>
                    <a:pt x="22529" y="0"/>
                  </a:moveTo>
                  <a:cubicBezTo>
                    <a:pt x="22483" y="0"/>
                    <a:pt x="22433" y="17"/>
                    <a:pt x="22383" y="50"/>
                  </a:cubicBezTo>
                  <a:lnTo>
                    <a:pt x="134" y="12893"/>
                  </a:lnTo>
                  <a:cubicBezTo>
                    <a:pt x="34" y="12926"/>
                    <a:pt x="1" y="13026"/>
                    <a:pt x="1" y="13126"/>
                  </a:cubicBezTo>
                  <a:cubicBezTo>
                    <a:pt x="1" y="13226"/>
                    <a:pt x="34" y="13293"/>
                    <a:pt x="134" y="13360"/>
                  </a:cubicBezTo>
                  <a:lnTo>
                    <a:pt x="17947" y="23667"/>
                  </a:lnTo>
                  <a:cubicBezTo>
                    <a:pt x="17980" y="23667"/>
                    <a:pt x="18013" y="23700"/>
                    <a:pt x="18080" y="23700"/>
                  </a:cubicBezTo>
                  <a:cubicBezTo>
                    <a:pt x="18114" y="23700"/>
                    <a:pt x="18180" y="23667"/>
                    <a:pt x="18214" y="23634"/>
                  </a:cubicBezTo>
                  <a:lnTo>
                    <a:pt x="40463" y="10791"/>
                  </a:lnTo>
                  <a:cubicBezTo>
                    <a:pt x="40530" y="10724"/>
                    <a:pt x="40596" y="10658"/>
                    <a:pt x="40596" y="10558"/>
                  </a:cubicBezTo>
                  <a:cubicBezTo>
                    <a:pt x="40596" y="10458"/>
                    <a:pt x="40563" y="10358"/>
                    <a:pt x="40463" y="10324"/>
                  </a:cubicBezTo>
                  <a:lnTo>
                    <a:pt x="22650" y="50"/>
                  </a:lnTo>
                  <a:cubicBezTo>
                    <a:pt x="22617" y="17"/>
                    <a:pt x="22575" y="0"/>
                    <a:pt x="22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86"/>
            <p:cNvSpPr/>
            <p:nvPr/>
          </p:nvSpPr>
          <p:spPr>
            <a:xfrm>
              <a:off x="4661550" y="1264500"/>
              <a:ext cx="334450" cy="1910550"/>
            </a:xfrm>
            <a:custGeom>
              <a:avLst/>
              <a:gdLst/>
              <a:ahLst/>
              <a:cxnLst/>
              <a:rect l="l" t="t" r="r" b="b"/>
              <a:pathLst>
                <a:path w="13378" h="76422" extrusionOk="0">
                  <a:moveTo>
                    <a:pt x="1" y="0"/>
                  </a:moveTo>
                  <a:lnTo>
                    <a:pt x="34" y="68716"/>
                  </a:lnTo>
                  <a:lnTo>
                    <a:pt x="13377" y="76422"/>
                  </a:lnTo>
                  <a:lnTo>
                    <a:pt x="13377" y="7706"/>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86"/>
            <p:cNvSpPr/>
            <p:nvPr/>
          </p:nvSpPr>
          <p:spPr>
            <a:xfrm>
              <a:off x="4995975" y="1200275"/>
              <a:ext cx="445325" cy="1974775"/>
            </a:xfrm>
            <a:custGeom>
              <a:avLst/>
              <a:gdLst/>
              <a:ahLst/>
              <a:cxnLst/>
              <a:rect l="l" t="t" r="r" b="b"/>
              <a:pathLst>
                <a:path w="17813" h="78991" extrusionOk="0">
                  <a:moveTo>
                    <a:pt x="17813" y="1"/>
                  </a:moveTo>
                  <a:lnTo>
                    <a:pt x="0" y="10275"/>
                  </a:lnTo>
                  <a:lnTo>
                    <a:pt x="0" y="78991"/>
                  </a:lnTo>
                  <a:lnTo>
                    <a:pt x="17780" y="68717"/>
                  </a:lnTo>
                  <a:lnTo>
                    <a:pt x="17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86"/>
            <p:cNvSpPr/>
            <p:nvPr/>
          </p:nvSpPr>
          <p:spPr>
            <a:xfrm>
              <a:off x="4661550" y="1006800"/>
              <a:ext cx="779750" cy="450350"/>
            </a:xfrm>
            <a:custGeom>
              <a:avLst/>
              <a:gdLst/>
              <a:ahLst/>
              <a:cxnLst/>
              <a:rect l="l" t="t" r="r" b="b"/>
              <a:pathLst>
                <a:path w="31190" h="18014" extrusionOk="0">
                  <a:moveTo>
                    <a:pt x="17814" y="1"/>
                  </a:moveTo>
                  <a:lnTo>
                    <a:pt x="1" y="10308"/>
                  </a:lnTo>
                  <a:lnTo>
                    <a:pt x="13377" y="18014"/>
                  </a:lnTo>
                  <a:lnTo>
                    <a:pt x="31190" y="7740"/>
                  </a:lnTo>
                  <a:lnTo>
                    <a:pt x="178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86"/>
            <p:cNvSpPr/>
            <p:nvPr/>
          </p:nvSpPr>
          <p:spPr>
            <a:xfrm>
              <a:off x="4662400" y="1200275"/>
              <a:ext cx="778900" cy="1975625"/>
            </a:xfrm>
            <a:custGeom>
              <a:avLst/>
              <a:gdLst/>
              <a:ahLst/>
              <a:cxnLst/>
              <a:rect l="l" t="t" r="r" b="b"/>
              <a:pathLst>
                <a:path w="31156" h="79025" extrusionOk="0">
                  <a:moveTo>
                    <a:pt x="31156" y="1"/>
                  </a:moveTo>
                  <a:lnTo>
                    <a:pt x="13143" y="9908"/>
                  </a:lnTo>
                  <a:lnTo>
                    <a:pt x="7306" y="6639"/>
                  </a:lnTo>
                  <a:lnTo>
                    <a:pt x="0" y="2569"/>
                  </a:lnTo>
                  <a:lnTo>
                    <a:pt x="7205" y="6872"/>
                  </a:lnTo>
                  <a:lnTo>
                    <a:pt x="13110" y="10408"/>
                  </a:lnTo>
                  <a:cubicBezTo>
                    <a:pt x="12943" y="12410"/>
                    <a:pt x="12910" y="46901"/>
                    <a:pt x="12943" y="48902"/>
                  </a:cubicBezTo>
                  <a:cubicBezTo>
                    <a:pt x="12976" y="50904"/>
                    <a:pt x="13076" y="76956"/>
                    <a:pt x="13343" y="79024"/>
                  </a:cubicBezTo>
                  <a:cubicBezTo>
                    <a:pt x="13610" y="76956"/>
                    <a:pt x="13710" y="50971"/>
                    <a:pt x="13743" y="48902"/>
                  </a:cubicBezTo>
                  <a:cubicBezTo>
                    <a:pt x="13743" y="46968"/>
                    <a:pt x="13743" y="12510"/>
                    <a:pt x="13577" y="10575"/>
                  </a:cubicBezTo>
                  <a:lnTo>
                    <a:pt x="311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86"/>
            <p:cNvSpPr/>
            <p:nvPr/>
          </p:nvSpPr>
          <p:spPr>
            <a:xfrm>
              <a:off x="3709225" y="3136250"/>
              <a:ext cx="1014900" cy="592525"/>
            </a:xfrm>
            <a:custGeom>
              <a:avLst/>
              <a:gdLst/>
              <a:ahLst/>
              <a:cxnLst/>
              <a:rect l="l" t="t" r="r" b="b"/>
              <a:pathLst>
                <a:path w="40596" h="23701" extrusionOk="0">
                  <a:moveTo>
                    <a:pt x="22550" y="618"/>
                  </a:moveTo>
                  <a:lnTo>
                    <a:pt x="39795" y="10558"/>
                  </a:lnTo>
                  <a:lnTo>
                    <a:pt x="18080" y="23100"/>
                  </a:lnTo>
                  <a:lnTo>
                    <a:pt x="834" y="13127"/>
                  </a:lnTo>
                  <a:lnTo>
                    <a:pt x="22550" y="618"/>
                  </a:lnTo>
                  <a:close/>
                  <a:moveTo>
                    <a:pt x="22533" y="1"/>
                  </a:moveTo>
                  <a:cubicBezTo>
                    <a:pt x="22483" y="1"/>
                    <a:pt x="22433" y="17"/>
                    <a:pt x="22383" y="51"/>
                  </a:cubicBezTo>
                  <a:lnTo>
                    <a:pt x="134" y="12893"/>
                  </a:lnTo>
                  <a:cubicBezTo>
                    <a:pt x="67" y="12927"/>
                    <a:pt x="0" y="13027"/>
                    <a:pt x="0" y="13127"/>
                  </a:cubicBezTo>
                  <a:cubicBezTo>
                    <a:pt x="0" y="13227"/>
                    <a:pt x="67" y="13327"/>
                    <a:pt x="134" y="13360"/>
                  </a:cubicBezTo>
                  <a:lnTo>
                    <a:pt x="17946" y="23634"/>
                  </a:lnTo>
                  <a:cubicBezTo>
                    <a:pt x="17980" y="23668"/>
                    <a:pt x="18046" y="23668"/>
                    <a:pt x="18080" y="23701"/>
                  </a:cubicBezTo>
                  <a:cubicBezTo>
                    <a:pt x="18113" y="23701"/>
                    <a:pt x="18180" y="23668"/>
                    <a:pt x="18213" y="23668"/>
                  </a:cubicBezTo>
                  <a:lnTo>
                    <a:pt x="40462" y="10825"/>
                  </a:lnTo>
                  <a:cubicBezTo>
                    <a:pt x="40562" y="10758"/>
                    <a:pt x="40596" y="10692"/>
                    <a:pt x="40596" y="10592"/>
                  </a:cubicBezTo>
                  <a:cubicBezTo>
                    <a:pt x="40596" y="10491"/>
                    <a:pt x="40562" y="10391"/>
                    <a:pt x="40462" y="10358"/>
                  </a:cubicBezTo>
                  <a:lnTo>
                    <a:pt x="22683" y="51"/>
                  </a:lnTo>
                  <a:cubicBezTo>
                    <a:pt x="22633" y="17"/>
                    <a:pt x="22583" y="1"/>
                    <a:pt x="22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86"/>
            <p:cNvSpPr/>
            <p:nvPr/>
          </p:nvSpPr>
          <p:spPr>
            <a:xfrm>
              <a:off x="3827625" y="2084250"/>
              <a:ext cx="333600" cy="1572825"/>
            </a:xfrm>
            <a:custGeom>
              <a:avLst/>
              <a:gdLst/>
              <a:ahLst/>
              <a:cxnLst/>
              <a:rect l="l" t="t" r="r" b="b"/>
              <a:pathLst>
                <a:path w="13344" h="62913" extrusionOk="0">
                  <a:moveTo>
                    <a:pt x="1" y="0"/>
                  </a:moveTo>
                  <a:lnTo>
                    <a:pt x="1" y="55207"/>
                  </a:lnTo>
                  <a:lnTo>
                    <a:pt x="13344" y="62912"/>
                  </a:lnTo>
                  <a:lnTo>
                    <a:pt x="13344" y="7706"/>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86"/>
            <p:cNvSpPr/>
            <p:nvPr/>
          </p:nvSpPr>
          <p:spPr>
            <a:xfrm>
              <a:off x="4161200" y="2020025"/>
              <a:ext cx="445350" cy="1637050"/>
            </a:xfrm>
            <a:custGeom>
              <a:avLst/>
              <a:gdLst/>
              <a:ahLst/>
              <a:cxnLst/>
              <a:rect l="l" t="t" r="r" b="b"/>
              <a:pathLst>
                <a:path w="17814" h="65482" extrusionOk="0">
                  <a:moveTo>
                    <a:pt x="17813" y="1"/>
                  </a:moveTo>
                  <a:lnTo>
                    <a:pt x="1" y="10275"/>
                  </a:lnTo>
                  <a:lnTo>
                    <a:pt x="1" y="65481"/>
                  </a:lnTo>
                  <a:lnTo>
                    <a:pt x="17813" y="55207"/>
                  </a:lnTo>
                  <a:lnTo>
                    <a:pt x="17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86"/>
            <p:cNvSpPr/>
            <p:nvPr/>
          </p:nvSpPr>
          <p:spPr>
            <a:xfrm>
              <a:off x="3827625" y="1827400"/>
              <a:ext cx="778925" cy="449500"/>
            </a:xfrm>
            <a:custGeom>
              <a:avLst/>
              <a:gdLst/>
              <a:ahLst/>
              <a:cxnLst/>
              <a:rect l="l" t="t" r="r" b="b"/>
              <a:pathLst>
                <a:path w="31157" h="17980" extrusionOk="0">
                  <a:moveTo>
                    <a:pt x="17814" y="0"/>
                  </a:moveTo>
                  <a:lnTo>
                    <a:pt x="1" y="10274"/>
                  </a:lnTo>
                  <a:lnTo>
                    <a:pt x="13344" y="17980"/>
                  </a:lnTo>
                  <a:lnTo>
                    <a:pt x="31156" y="7706"/>
                  </a:lnTo>
                  <a:lnTo>
                    <a:pt x="178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86"/>
            <p:cNvSpPr/>
            <p:nvPr/>
          </p:nvSpPr>
          <p:spPr>
            <a:xfrm>
              <a:off x="3827625" y="2020025"/>
              <a:ext cx="778925" cy="1637050"/>
            </a:xfrm>
            <a:custGeom>
              <a:avLst/>
              <a:gdLst/>
              <a:ahLst/>
              <a:cxnLst/>
              <a:rect l="l" t="t" r="r" b="b"/>
              <a:pathLst>
                <a:path w="31157" h="65482" extrusionOk="0">
                  <a:moveTo>
                    <a:pt x="31156" y="1"/>
                  </a:moveTo>
                  <a:lnTo>
                    <a:pt x="13344" y="10008"/>
                  </a:lnTo>
                  <a:cubicBezTo>
                    <a:pt x="11409" y="8907"/>
                    <a:pt x="9274" y="7706"/>
                    <a:pt x="7339" y="6639"/>
                  </a:cubicBezTo>
                  <a:lnTo>
                    <a:pt x="1" y="2536"/>
                  </a:lnTo>
                  <a:lnTo>
                    <a:pt x="7206" y="6839"/>
                  </a:lnTo>
                  <a:cubicBezTo>
                    <a:pt x="9174" y="8040"/>
                    <a:pt x="11142" y="9208"/>
                    <a:pt x="13110" y="10375"/>
                  </a:cubicBezTo>
                  <a:cubicBezTo>
                    <a:pt x="13043" y="12477"/>
                    <a:pt x="13210" y="63346"/>
                    <a:pt x="13344" y="65481"/>
                  </a:cubicBezTo>
                  <a:cubicBezTo>
                    <a:pt x="13477" y="63380"/>
                    <a:pt x="13644" y="12410"/>
                    <a:pt x="13577" y="10408"/>
                  </a:cubicBezTo>
                  <a:lnTo>
                    <a:pt x="311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86"/>
            <p:cNvSpPr/>
            <p:nvPr/>
          </p:nvSpPr>
          <p:spPr>
            <a:xfrm>
              <a:off x="2874450" y="3618275"/>
              <a:ext cx="1015750" cy="591675"/>
            </a:xfrm>
            <a:custGeom>
              <a:avLst/>
              <a:gdLst/>
              <a:ahLst/>
              <a:cxnLst/>
              <a:rect l="l" t="t" r="r" b="b"/>
              <a:pathLst>
                <a:path w="40630" h="23667" extrusionOk="0">
                  <a:moveTo>
                    <a:pt x="22550" y="584"/>
                  </a:moveTo>
                  <a:lnTo>
                    <a:pt x="39762" y="10558"/>
                  </a:lnTo>
                  <a:lnTo>
                    <a:pt x="18080" y="23100"/>
                  </a:lnTo>
                  <a:lnTo>
                    <a:pt x="835" y="13126"/>
                  </a:lnTo>
                  <a:lnTo>
                    <a:pt x="22550" y="584"/>
                  </a:lnTo>
                  <a:close/>
                  <a:moveTo>
                    <a:pt x="22538" y="0"/>
                  </a:moveTo>
                  <a:cubicBezTo>
                    <a:pt x="22492" y="0"/>
                    <a:pt x="22450" y="17"/>
                    <a:pt x="22417" y="50"/>
                  </a:cubicBezTo>
                  <a:lnTo>
                    <a:pt x="167" y="12893"/>
                  </a:lnTo>
                  <a:cubicBezTo>
                    <a:pt x="67" y="12926"/>
                    <a:pt x="1" y="13026"/>
                    <a:pt x="34" y="13126"/>
                  </a:cubicBezTo>
                  <a:cubicBezTo>
                    <a:pt x="34" y="13226"/>
                    <a:pt x="67" y="13293"/>
                    <a:pt x="167" y="13360"/>
                  </a:cubicBezTo>
                  <a:lnTo>
                    <a:pt x="17947" y="23634"/>
                  </a:lnTo>
                  <a:cubicBezTo>
                    <a:pt x="18013" y="23667"/>
                    <a:pt x="18047" y="23667"/>
                    <a:pt x="18080" y="23667"/>
                  </a:cubicBezTo>
                  <a:cubicBezTo>
                    <a:pt x="18147" y="23667"/>
                    <a:pt x="18180" y="23667"/>
                    <a:pt x="18247" y="23634"/>
                  </a:cubicBezTo>
                  <a:lnTo>
                    <a:pt x="40496" y="10791"/>
                  </a:lnTo>
                  <a:cubicBezTo>
                    <a:pt x="40563" y="10724"/>
                    <a:pt x="40630" y="10658"/>
                    <a:pt x="40630" y="10558"/>
                  </a:cubicBezTo>
                  <a:cubicBezTo>
                    <a:pt x="40630" y="10458"/>
                    <a:pt x="40563" y="10357"/>
                    <a:pt x="40496" y="10324"/>
                  </a:cubicBezTo>
                  <a:lnTo>
                    <a:pt x="22683" y="50"/>
                  </a:lnTo>
                  <a:cubicBezTo>
                    <a:pt x="22633" y="17"/>
                    <a:pt x="22583" y="0"/>
                    <a:pt x="225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86"/>
            <p:cNvSpPr/>
            <p:nvPr/>
          </p:nvSpPr>
          <p:spPr>
            <a:xfrm>
              <a:off x="2992875" y="3016575"/>
              <a:ext cx="333600" cy="1122500"/>
            </a:xfrm>
            <a:custGeom>
              <a:avLst/>
              <a:gdLst/>
              <a:ahLst/>
              <a:cxnLst/>
              <a:rect l="l" t="t" r="r" b="b"/>
              <a:pathLst>
                <a:path w="13344" h="44900" extrusionOk="0">
                  <a:moveTo>
                    <a:pt x="0" y="1"/>
                  </a:moveTo>
                  <a:lnTo>
                    <a:pt x="0" y="37194"/>
                  </a:lnTo>
                  <a:lnTo>
                    <a:pt x="13343" y="44900"/>
                  </a:lnTo>
                  <a:lnTo>
                    <a:pt x="13343" y="774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86"/>
            <p:cNvSpPr/>
            <p:nvPr/>
          </p:nvSpPr>
          <p:spPr>
            <a:xfrm>
              <a:off x="3326450" y="2952375"/>
              <a:ext cx="445325" cy="1186700"/>
            </a:xfrm>
            <a:custGeom>
              <a:avLst/>
              <a:gdLst/>
              <a:ahLst/>
              <a:cxnLst/>
              <a:rect l="l" t="t" r="r" b="b"/>
              <a:pathLst>
                <a:path w="17813" h="47468" extrusionOk="0">
                  <a:moveTo>
                    <a:pt x="17813" y="0"/>
                  </a:moveTo>
                  <a:lnTo>
                    <a:pt x="0" y="10308"/>
                  </a:lnTo>
                  <a:lnTo>
                    <a:pt x="0" y="47468"/>
                  </a:lnTo>
                  <a:lnTo>
                    <a:pt x="17813" y="37194"/>
                  </a:lnTo>
                  <a:lnTo>
                    <a:pt x="17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86"/>
            <p:cNvSpPr/>
            <p:nvPr/>
          </p:nvSpPr>
          <p:spPr>
            <a:xfrm>
              <a:off x="2992875" y="2759725"/>
              <a:ext cx="778900" cy="450350"/>
            </a:xfrm>
            <a:custGeom>
              <a:avLst/>
              <a:gdLst/>
              <a:ahLst/>
              <a:cxnLst/>
              <a:rect l="l" t="t" r="r" b="b"/>
              <a:pathLst>
                <a:path w="31156" h="18014" extrusionOk="0">
                  <a:moveTo>
                    <a:pt x="17813" y="1"/>
                  </a:moveTo>
                  <a:lnTo>
                    <a:pt x="0" y="10275"/>
                  </a:lnTo>
                  <a:lnTo>
                    <a:pt x="13343" y="18014"/>
                  </a:lnTo>
                  <a:lnTo>
                    <a:pt x="31156" y="7706"/>
                  </a:lnTo>
                  <a:lnTo>
                    <a:pt x="178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86"/>
            <p:cNvSpPr/>
            <p:nvPr/>
          </p:nvSpPr>
          <p:spPr>
            <a:xfrm>
              <a:off x="2992875" y="2952375"/>
              <a:ext cx="778900" cy="1186700"/>
            </a:xfrm>
            <a:custGeom>
              <a:avLst/>
              <a:gdLst/>
              <a:ahLst/>
              <a:cxnLst/>
              <a:rect l="l" t="t" r="r" b="b"/>
              <a:pathLst>
                <a:path w="31156" h="47468" extrusionOk="0">
                  <a:moveTo>
                    <a:pt x="31156" y="0"/>
                  </a:moveTo>
                  <a:lnTo>
                    <a:pt x="13343" y="10007"/>
                  </a:lnTo>
                  <a:lnTo>
                    <a:pt x="7339" y="6672"/>
                  </a:lnTo>
                  <a:lnTo>
                    <a:pt x="0" y="2569"/>
                  </a:lnTo>
                  <a:lnTo>
                    <a:pt x="7205" y="6872"/>
                  </a:lnTo>
                  <a:lnTo>
                    <a:pt x="13110" y="10608"/>
                  </a:lnTo>
                  <a:cubicBezTo>
                    <a:pt x="13110" y="10608"/>
                    <a:pt x="13076" y="46233"/>
                    <a:pt x="13343" y="47468"/>
                  </a:cubicBezTo>
                  <a:cubicBezTo>
                    <a:pt x="13610" y="46233"/>
                    <a:pt x="13610" y="10608"/>
                    <a:pt x="13610" y="10608"/>
                  </a:cubicBezTo>
                  <a:lnTo>
                    <a:pt x="31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86"/>
            <p:cNvSpPr/>
            <p:nvPr/>
          </p:nvSpPr>
          <p:spPr>
            <a:xfrm>
              <a:off x="3840975" y="4004575"/>
              <a:ext cx="888150" cy="517275"/>
            </a:xfrm>
            <a:custGeom>
              <a:avLst/>
              <a:gdLst/>
              <a:ahLst/>
              <a:cxnLst/>
              <a:rect l="l" t="t" r="r" b="b"/>
              <a:pathLst>
                <a:path w="35526" h="20691" extrusionOk="0">
                  <a:moveTo>
                    <a:pt x="17780" y="443"/>
                  </a:moveTo>
                  <a:cubicBezTo>
                    <a:pt x="22216" y="443"/>
                    <a:pt x="26653" y="1410"/>
                    <a:pt x="30055" y="3378"/>
                  </a:cubicBezTo>
                  <a:cubicBezTo>
                    <a:pt x="33291" y="5246"/>
                    <a:pt x="35092" y="7715"/>
                    <a:pt x="35092" y="10350"/>
                  </a:cubicBezTo>
                  <a:cubicBezTo>
                    <a:pt x="35092" y="12952"/>
                    <a:pt x="33291" y="15420"/>
                    <a:pt x="30055" y="17288"/>
                  </a:cubicBezTo>
                  <a:cubicBezTo>
                    <a:pt x="26670" y="19256"/>
                    <a:pt x="22216" y="20240"/>
                    <a:pt x="17763" y="20240"/>
                  </a:cubicBezTo>
                  <a:cubicBezTo>
                    <a:pt x="13310" y="20240"/>
                    <a:pt x="8857" y="19256"/>
                    <a:pt x="5471" y="17288"/>
                  </a:cubicBezTo>
                  <a:cubicBezTo>
                    <a:pt x="2235" y="15420"/>
                    <a:pt x="434" y="12952"/>
                    <a:pt x="434" y="10350"/>
                  </a:cubicBezTo>
                  <a:cubicBezTo>
                    <a:pt x="434" y="7715"/>
                    <a:pt x="2235" y="5246"/>
                    <a:pt x="5471" y="3378"/>
                  </a:cubicBezTo>
                  <a:cubicBezTo>
                    <a:pt x="8840" y="1410"/>
                    <a:pt x="13310" y="443"/>
                    <a:pt x="17747" y="443"/>
                  </a:cubicBezTo>
                  <a:close/>
                  <a:moveTo>
                    <a:pt x="17759" y="1"/>
                  </a:moveTo>
                  <a:cubicBezTo>
                    <a:pt x="13227" y="1"/>
                    <a:pt x="8690" y="993"/>
                    <a:pt x="5238" y="2978"/>
                  </a:cubicBezTo>
                  <a:cubicBezTo>
                    <a:pt x="1869" y="4913"/>
                    <a:pt x="1" y="7581"/>
                    <a:pt x="1" y="10350"/>
                  </a:cubicBezTo>
                  <a:cubicBezTo>
                    <a:pt x="1" y="13119"/>
                    <a:pt x="1869" y="15754"/>
                    <a:pt x="5238" y="17722"/>
                  </a:cubicBezTo>
                  <a:cubicBezTo>
                    <a:pt x="8707" y="19690"/>
                    <a:pt x="13243" y="20691"/>
                    <a:pt x="17747" y="20691"/>
                  </a:cubicBezTo>
                  <a:cubicBezTo>
                    <a:pt x="22283" y="20691"/>
                    <a:pt x="26886" y="19657"/>
                    <a:pt x="30255" y="17722"/>
                  </a:cubicBezTo>
                  <a:cubicBezTo>
                    <a:pt x="33658" y="15754"/>
                    <a:pt x="35526" y="13119"/>
                    <a:pt x="35526" y="10350"/>
                  </a:cubicBezTo>
                  <a:cubicBezTo>
                    <a:pt x="35526" y="7581"/>
                    <a:pt x="33658" y="4946"/>
                    <a:pt x="30255" y="2978"/>
                  </a:cubicBezTo>
                  <a:cubicBezTo>
                    <a:pt x="26820" y="993"/>
                    <a:pt x="22291" y="1"/>
                    <a:pt x="177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86"/>
            <p:cNvSpPr/>
            <p:nvPr/>
          </p:nvSpPr>
          <p:spPr>
            <a:xfrm>
              <a:off x="4223750" y="3973100"/>
              <a:ext cx="73400" cy="271050"/>
            </a:xfrm>
            <a:custGeom>
              <a:avLst/>
              <a:gdLst/>
              <a:ahLst/>
              <a:cxnLst/>
              <a:rect l="l" t="t" r="r" b="b"/>
              <a:pathLst>
                <a:path w="2936" h="10842" extrusionOk="0">
                  <a:moveTo>
                    <a:pt x="0" y="1"/>
                  </a:moveTo>
                  <a:lnTo>
                    <a:pt x="0" y="2936"/>
                  </a:lnTo>
                  <a:lnTo>
                    <a:pt x="2936" y="10842"/>
                  </a:lnTo>
                  <a:lnTo>
                    <a:pt x="2936" y="790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86"/>
            <p:cNvSpPr/>
            <p:nvPr/>
          </p:nvSpPr>
          <p:spPr>
            <a:xfrm>
              <a:off x="4297125" y="4066500"/>
              <a:ext cx="300250" cy="177650"/>
            </a:xfrm>
            <a:custGeom>
              <a:avLst/>
              <a:gdLst/>
              <a:ahLst/>
              <a:cxnLst/>
              <a:rect l="l" t="t" r="r" b="b"/>
              <a:pathLst>
                <a:path w="12010" h="7106" extrusionOk="0">
                  <a:moveTo>
                    <a:pt x="12009" y="1"/>
                  </a:moveTo>
                  <a:lnTo>
                    <a:pt x="1" y="4170"/>
                  </a:lnTo>
                  <a:lnTo>
                    <a:pt x="1" y="7106"/>
                  </a:lnTo>
                  <a:lnTo>
                    <a:pt x="12009" y="2936"/>
                  </a:lnTo>
                  <a:lnTo>
                    <a:pt x="120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86"/>
            <p:cNvSpPr/>
            <p:nvPr/>
          </p:nvSpPr>
          <p:spPr>
            <a:xfrm>
              <a:off x="4223750" y="3969250"/>
              <a:ext cx="373625" cy="201525"/>
            </a:xfrm>
            <a:custGeom>
              <a:avLst/>
              <a:gdLst/>
              <a:ahLst/>
              <a:cxnLst/>
              <a:rect l="l" t="t" r="r" b="b"/>
              <a:pathLst>
                <a:path w="14945" h="8061" extrusionOk="0">
                  <a:moveTo>
                    <a:pt x="2508" y="1"/>
                  </a:moveTo>
                  <a:cubicBezTo>
                    <a:pt x="1680" y="1"/>
                    <a:pt x="842" y="40"/>
                    <a:pt x="0" y="121"/>
                  </a:cubicBezTo>
                  <a:lnTo>
                    <a:pt x="2936" y="8060"/>
                  </a:lnTo>
                  <a:lnTo>
                    <a:pt x="14944" y="3891"/>
                  </a:lnTo>
                  <a:cubicBezTo>
                    <a:pt x="12113" y="1431"/>
                    <a:pt x="7490" y="1"/>
                    <a:pt x="25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86"/>
            <p:cNvSpPr/>
            <p:nvPr/>
          </p:nvSpPr>
          <p:spPr>
            <a:xfrm>
              <a:off x="3909350" y="4184075"/>
              <a:ext cx="25" cy="2525"/>
            </a:xfrm>
            <a:custGeom>
              <a:avLst/>
              <a:gdLst/>
              <a:ahLst/>
              <a:cxnLst/>
              <a:rect l="l" t="t" r="r" b="b"/>
              <a:pathLst>
                <a:path w="1" h="101" extrusionOk="0">
                  <a:moveTo>
                    <a:pt x="1" y="1"/>
                  </a:moveTo>
                  <a:cubicBezTo>
                    <a:pt x="1" y="34"/>
                    <a:pt x="1" y="68"/>
                    <a:pt x="1" y="10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86"/>
            <p:cNvSpPr/>
            <p:nvPr/>
          </p:nvSpPr>
          <p:spPr>
            <a:xfrm>
              <a:off x="3907700" y="4187425"/>
              <a:ext cx="359450" cy="286050"/>
            </a:xfrm>
            <a:custGeom>
              <a:avLst/>
              <a:gdLst/>
              <a:ahLst/>
              <a:cxnLst/>
              <a:rect l="l" t="t" r="r" b="b"/>
              <a:pathLst>
                <a:path w="14378" h="11442" extrusionOk="0">
                  <a:moveTo>
                    <a:pt x="67" y="0"/>
                  </a:moveTo>
                  <a:lnTo>
                    <a:pt x="67" y="2836"/>
                  </a:lnTo>
                  <a:cubicBezTo>
                    <a:pt x="0" y="7072"/>
                    <a:pt x="5271" y="10741"/>
                    <a:pt x="12576" y="11442"/>
                  </a:cubicBezTo>
                  <a:lnTo>
                    <a:pt x="14377" y="3069"/>
                  </a:lnTo>
                  <a:lnTo>
                    <a:pt x="13810" y="2736"/>
                  </a:lnTo>
                  <a:lnTo>
                    <a:pt x="12576" y="8540"/>
                  </a:lnTo>
                  <a:cubicBezTo>
                    <a:pt x="5337" y="7806"/>
                    <a:pt x="67" y="417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86"/>
            <p:cNvSpPr/>
            <p:nvPr/>
          </p:nvSpPr>
          <p:spPr>
            <a:xfrm>
              <a:off x="4256275" y="4157400"/>
              <a:ext cx="403650" cy="319775"/>
            </a:xfrm>
            <a:custGeom>
              <a:avLst/>
              <a:gdLst/>
              <a:ahLst/>
              <a:cxnLst/>
              <a:rect l="l" t="t" r="r" b="b"/>
              <a:pathLst>
                <a:path w="16146" h="12791" extrusionOk="0">
                  <a:moveTo>
                    <a:pt x="14344" y="0"/>
                  </a:moveTo>
                  <a:lnTo>
                    <a:pt x="12109" y="768"/>
                  </a:lnTo>
                  <a:lnTo>
                    <a:pt x="1768" y="4337"/>
                  </a:lnTo>
                  <a:lnTo>
                    <a:pt x="0" y="9808"/>
                  </a:lnTo>
                  <a:lnTo>
                    <a:pt x="0" y="12743"/>
                  </a:lnTo>
                  <a:cubicBezTo>
                    <a:pt x="480" y="12775"/>
                    <a:pt x="961" y="12791"/>
                    <a:pt x="1442" y="12791"/>
                  </a:cubicBezTo>
                  <a:cubicBezTo>
                    <a:pt x="3968" y="12791"/>
                    <a:pt x="6491" y="12355"/>
                    <a:pt x="8873" y="11542"/>
                  </a:cubicBezTo>
                  <a:cubicBezTo>
                    <a:pt x="12309" y="10341"/>
                    <a:pt x="14744" y="8440"/>
                    <a:pt x="15712" y="6205"/>
                  </a:cubicBezTo>
                  <a:cubicBezTo>
                    <a:pt x="15978" y="5571"/>
                    <a:pt x="16145" y="4871"/>
                    <a:pt x="16145" y="4137"/>
                  </a:cubicBezTo>
                  <a:lnTo>
                    <a:pt x="16145" y="1101"/>
                  </a:lnTo>
                  <a:cubicBezTo>
                    <a:pt x="16145" y="1101"/>
                    <a:pt x="15311" y="1035"/>
                    <a:pt x="14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86"/>
            <p:cNvSpPr/>
            <p:nvPr/>
          </p:nvSpPr>
          <p:spPr>
            <a:xfrm>
              <a:off x="4031950" y="4026475"/>
              <a:ext cx="224350" cy="202675"/>
            </a:xfrm>
            <a:custGeom>
              <a:avLst/>
              <a:gdLst/>
              <a:ahLst/>
              <a:cxnLst/>
              <a:rect l="l" t="t" r="r" b="b"/>
              <a:pathLst>
                <a:path w="8974" h="8107" extrusionOk="0">
                  <a:moveTo>
                    <a:pt x="0" y="0"/>
                  </a:moveTo>
                  <a:lnTo>
                    <a:pt x="0" y="2936"/>
                  </a:lnTo>
                  <a:lnTo>
                    <a:pt x="8973" y="8106"/>
                  </a:lnTo>
                  <a:lnTo>
                    <a:pt x="8973" y="517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86"/>
            <p:cNvSpPr/>
            <p:nvPr/>
          </p:nvSpPr>
          <p:spPr>
            <a:xfrm>
              <a:off x="3887675" y="4040650"/>
              <a:ext cx="379475" cy="359450"/>
            </a:xfrm>
            <a:custGeom>
              <a:avLst/>
              <a:gdLst/>
              <a:ahLst/>
              <a:cxnLst/>
              <a:rect l="l" t="t" r="r" b="b"/>
              <a:pathLst>
                <a:path w="15179" h="14378" extrusionOk="0">
                  <a:moveTo>
                    <a:pt x="4804" y="0"/>
                  </a:moveTo>
                  <a:cubicBezTo>
                    <a:pt x="2669" y="1335"/>
                    <a:pt x="1402" y="2936"/>
                    <a:pt x="1001" y="4771"/>
                  </a:cubicBezTo>
                  <a:cubicBezTo>
                    <a:pt x="1" y="9374"/>
                    <a:pt x="5504" y="13610"/>
                    <a:pt x="13377" y="14377"/>
                  </a:cubicBezTo>
                  <a:lnTo>
                    <a:pt x="15178" y="5971"/>
                  </a:lnTo>
                  <a:lnTo>
                    <a:pt x="48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86"/>
            <p:cNvSpPr/>
            <p:nvPr/>
          </p:nvSpPr>
          <p:spPr>
            <a:xfrm>
              <a:off x="4256275" y="4083175"/>
              <a:ext cx="415325" cy="320350"/>
            </a:xfrm>
            <a:custGeom>
              <a:avLst/>
              <a:gdLst/>
              <a:ahLst/>
              <a:cxnLst/>
              <a:rect l="l" t="t" r="r" b="b"/>
              <a:pathLst>
                <a:path w="16613" h="12814" extrusionOk="0">
                  <a:moveTo>
                    <a:pt x="14344" y="1"/>
                  </a:moveTo>
                  <a:lnTo>
                    <a:pt x="12109" y="801"/>
                  </a:lnTo>
                  <a:lnTo>
                    <a:pt x="1802" y="4371"/>
                  </a:lnTo>
                  <a:lnTo>
                    <a:pt x="67" y="12543"/>
                  </a:lnTo>
                  <a:lnTo>
                    <a:pt x="0" y="12777"/>
                  </a:lnTo>
                  <a:cubicBezTo>
                    <a:pt x="440" y="12801"/>
                    <a:pt x="880" y="12813"/>
                    <a:pt x="1321" y="12813"/>
                  </a:cubicBezTo>
                  <a:cubicBezTo>
                    <a:pt x="3887" y="12813"/>
                    <a:pt x="6453" y="12396"/>
                    <a:pt x="8873" y="11542"/>
                  </a:cubicBezTo>
                  <a:cubicBezTo>
                    <a:pt x="12309" y="10375"/>
                    <a:pt x="14744" y="8473"/>
                    <a:pt x="15712" y="6239"/>
                  </a:cubicBezTo>
                  <a:cubicBezTo>
                    <a:pt x="16612" y="4104"/>
                    <a:pt x="16145" y="1902"/>
                    <a:pt x="14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86"/>
            <p:cNvSpPr/>
            <p:nvPr/>
          </p:nvSpPr>
          <p:spPr>
            <a:xfrm>
              <a:off x="4031950" y="3976425"/>
              <a:ext cx="224350" cy="179325"/>
            </a:xfrm>
            <a:custGeom>
              <a:avLst/>
              <a:gdLst/>
              <a:ahLst/>
              <a:cxnLst/>
              <a:rect l="l" t="t" r="r" b="b"/>
              <a:pathLst>
                <a:path w="8974" h="7173" extrusionOk="0">
                  <a:moveTo>
                    <a:pt x="6338" y="1"/>
                  </a:moveTo>
                  <a:cubicBezTo>
                    <a:pt x="4137" y="301"/>
                    <a:pt x="1968" y="968"/>
                    <a:pt x="0" y="2002"/>
                  </a:cubicBezTo>
                  <a:lnTo>
                    <a:pt x="8973" y="7173"/>
                  </a:lnTo>
                  <a:lnTo>
                    <a:pt x="8973" y="7173"/>
                  </a:lnTo>
                  <a:lnTo>
                    <a:pt x="63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86"/>
            <p:cNvSpPr/>
            <p:nvPr/>
          </p:nvSpPr>
          <p:spPr>
            <a:xfrm>
              <a:off x="4222075" y="4189925"/>
              <a:ext cx="45075" cy="283550"/>
            </a:xfrm>
            <a:custGeom>
              <a:avLst/>
              <a:gdLst/>
              <a:ahLst/>
              <a:cxnLst/>
              <a:rect l="l" t="t" r="r" b="b"/>
              <a:pathLst>
                <a:path w="1803" h="11342" extrusionOk="0">
                  <a:moveTo>
                    <a:pt x="1802" y="0"/>
                  </a:moveTo>
                  <a:lnTo>
                    <a:pt x="1" y="8406"/>
                  </a:lnTo>
                  <a:lnTo>
                    <a:pt x="1" y="11342"/>
                  </a:lnTo>
                  <a:lnTo>
                    <a:pt x="1802" y="2969"/>
                  </a:lnTo>
                  <a:lnTo>
                    <a:pt x="1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86"/>
            <p:cNvSpPr/>
            <p:nvPr/>
          </p:nvSpPr>
          <p:spPr>
            <a:xfrm>
              <a:off x="4576500" y="3579475"/>
              <a:ext cx="889000" cy="517900"/>
            </a:xfrm>
            <a:custGeom>
              <a:avLst/>
              <a:gdLst/>
              <a:ahLst/>
              <a:cxnLst/>
              <a:rect l="l" t="t" r="r" b="b"/>
              <a:pathLst>
                <a:path w="35560" h="20716" extrusionOk="0">
                  <a:moveTo>
                    <a:pt x="17780" y="468"/>
                  </a:moveTo>
                  <a:cubicBezTo>
                    <a:pt x="22216" y="468"/>
                    <a:pt x="26653" y="1435"/>
                    <a:pt x="30089" y="3370"/>
                  </a:cubicBezTo>
                  <a:cubicBezTo>
                    <a:pt x="33324" y="5271"/>
                    <a:pt x="35092" y="7740"/>
                    <a:pt x="35092" y="10342"/>
                  </a:cubicBezTo>
                  <a:cubicBezTo>
                    <a:pt x="35092" y="12977"/>
                    <a:pt x="33324" y="15445"/>
                    <a:pt x="30089" y="17313"/>
                  </a:cubicBezTo>
                  <a:cubicBezTo>
                    <a:pt x="26686" y="19265"/>
                    <a:pt x="22225" y="20240"/>
                    <a:pt x="17767" y="20240"/>
                  </a:cubicBezTo>
                  <a:cubicBezTo>
                    <a:pt x="13310" y="20240"/>
                    <a:pt x="8857" y="19265"/>
                    <a:pt x="5471" y="17313"/>
                  </a:cubicBezTo>
                  <a:cubicBezTo>
                    <a:pt x="2235" y="15445"/>
                    <a:pt x="434" y="12977"/>
                    <a:pt x="434" y="10342"/>
                  </a:cubicBezTo>
                  <a:cubicBezTo>
                    <a:pt x="434" y="7740"/>
                    <a:pt x="2235" y="5271"/>
                    <a:pt x="5471" y="3370"/>
                  </a:cubicBezTo>
                  <a:cubicBezTo>
                    <a:pt x="8840" y="1435"/>
                    <a:pt x="13310" y="468"/>
                    <a:pt x="17780" y="468"/>
                  </a:cubicBezTo>
                  <a:close/>
                  <a:moveTo>
                    <a:pt x="17780" y="1"/>
                  </a:moveTo>
                  <a:cubicBezTo>
                    <a:pt x="13252" y="1"/>
                    <a:pt x="8723" y="1002"/>
                    <a:pt x="5271" y="3003"/>
                  </a:cubicBezTo>
                  <a:cubicBezTo>
                    <a:pt x="1869" y="4938"/>
                    <a:pt x="1" y="7573"/>
                    <a:pt x="1" y="10375"/>
                  </a:cubicBezTo>
                  <a:cubicBezTo>
                    <a:pt x="1" y="13144"/>
                    <a:pt x="1802" y="15746"/>
                    <a:pt x="5271" y="17714"/>
                  </a:cubicBezTo>
                  <a:cubicBezTo>
                    <a:pt x="8707" y="19715"/>
                    <a:pt x="13243" y="20716"/>
                    <a:pt x="17780" y="20716"/>
                  </a:cubicBezTo>
                  <a:cubicBezTo>
                    <a:pt x="22283" y="20716"/>
                    <a:pt x="26886" y="19682"/>
                    <a:pt x="30289" y="17714"/>
                  </a:cubicBezTo>
                  <a:cubicBezTo>
                    <a:pt x="33691" y="15779"/>
                    <a:pt x="35559" y="13144"/>
                    <a:pt x="35559" y="10375"/>
                  </a:cubicBezTo>
                  <a:cubicBezTo>
                    <a:pt x="35559" y="7573"/>
                    <a:pt x="33691" y="4971"/>
                    <a:pt x="30289" y="3003"/>
                  </a:cubicBezTo>
                  <a:cubicBezTo>
                    <a:pt x="26836" y="1002"/>
                    <a:pt x="22308" y="1"/>
                    <a:pt x="17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86"/>
            <p:cNvSpPr/>
            <p:nvPr/>
          </p:nvSpPr>
          <p:spPr>
            <a:xfrm>
              <a:off x="4769150" y="3627750"/>
              <a:ext cx="612950" cy="196100"/>
            </a:xfrm>
            <a:custGeom>
              <a:avLst/>
              <a:gdLst/>
              <a:ahLst/>
              <a:cxnLst/>
              <a:rect l="l" t="t" r="r" b="b"/>
              <a:pathLst>
                <a:path w="24518" h="7844" extrusionOk="0">
                  <a:moveTo>
                    <a:pt x="10093" y="1"/>
                  </a:moveTo>
                  <a:cubicBezTo>
                    <a:pt x="6187" y="1"/>
                    <a:pt x="2466" y="583"/>
                    <a:pt x="0" y="1873"/>
                  </a:cubicBezTo>
                  <a:lnTo>
                    <a:pt x="10307" y="7844"/>
                  </a:lnTo>
                  <a:lnTo>
                    <a:pt x="21315" y="6376"/>
                  </a:lnTo>
                  <a:lnTo>
                    <a:pt x="24518" y="5942"/>
                  </a:lnTo>
                  <a:lnTo>
                    <a:pt x="24518" y="3007"/>
                  </a:lnTo>
                  <a:cubicBezTo>
                    <a:pt x="21229" y="1111"/>
                    <a:pt x="15484" y="1"/>
                    <a:pt x="10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86"/>
            <p:cNvSpPr/>
            <p:nvPr/>
          </p:nvSpPr>
          <p:spPr>
            <a:xfrm>
              <a:off x="4769150" y="3544725"/>
              <a:ext cx="612950" cy="205750"/>
            </a:xfrm>
            <a:custGeom>
              <a:avLst/>
              <a:gdLst/>
              <a:ahLst/>
              <a:cxnLst/>
              <a:rect l="l" t="t" r="r" b="b"/>
              <a:pathLst>
                <a:path w="24518" h="8230" extrusionOk="0">
                  <a:moveTo>
                    <a:pt x="10094" y="0"/>
                  </a:moveTo>
                  <a:cubicBezTo>
                    <a:pt x="6473" y="0"/>
                    <a:pt x="2851" y="752"/>
                    <a:pt x="0" y="2258"/>
                  </a:cubicBezTo>
                  <a:lnTo>
                    <a:pt x="10307" y="8229"/>
                  </a:lnTo>
                  <a:lnTo>
                    <a:pt x="21315" y="6761"/>
                  </a:lnTo>
                  <a:lnTo>
                    <a:pt x="24518" y="6328"/>
                  </a:lnTo>
                  <a:cubicBezTo>
                    <a:pt x="23817" y="4827"/>
                    <a:pt x="22616" y="3659"/>
                    <a:pt x="20681" y="2525"/>
                  </a:cubicBezTo>
                  <a:cubicBezTo>
                    <a:pt x="17764" y="844"/>
                    <a:pt x="13930" y="0"/>
                    <a:pt x="100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86"/>
            <p:cNvSpPr/>
            <p:nvPr/>
          </p:nvSpPr>
          <p:spPr>
            <a:xfrm>
              <a:off x="4768300" y="3601175"/>
              <a:ext cx="258550" cy="222675"/>
            </a:xfrm>
            <a:custGeom>
              <a:avLst/>
              <a:gdLst/>
              <a:ahLst/>
              <a:cxnLst/>
              <a:rect l="l" t="t" r="r" b="b"/>
              <a:pathLst>
                <a:path w="10342" h="8907" extrusionOk="0">
                  <a:moveTo>
                    <a:pt x="1" y="0"/>
                  </a:moveTo>
                  <a:lnTo>
                    <a:pt x="1" y="2936"/>
                  </a:lnTo>
                  <a:lnTo>
                    <a:pt x="10341" y="8907"/>
                  </a:lnTo>
                  <a:lnTo>
                    <a:pt x="10341" y="597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86"/>
            <p:cNvSpPr/>
            <p:nvPr/>
          </p:nvSpPr>
          <p:spPr>
            <a:xfrm>
              <a:off x="5038500" y="3761275"/>
              <a:ext cx="357775" cy="289400"/>
            </a:xfrm>
            <a:custGeom>
              <a:avLst/>
              <a:gdLst/>
              <a:ahLst/>
              <a:cxnLst/>
              <a:rect l="l" t="t" r="r" b="b"/>
              <a:pathLst>
                <a:path w="14311" h="11576" extrusionOk="0">
                  <a:moveTo>
                    <a:pt x="14311" y="1"/>
                  </a:moveTo>
                  <a:lnTo>
                    <a:pt x="5004" y="2603"/>
                  </a:lnTo>
                  <a:lnTo>
                    <a:pt x="0" y="3236"/>
                  </a:lnTo>
                  <a:lnTo>
                    <a:pt x="501" y="11576"/>
                  </a:lnTo>
                  <a:cubicBezTo>
                    <a:pt x="1235" y="11542"/>
                    <a:pt x="1935" y="11476"/>
                    <a:pt x="2669" y="11376"/>
                  </a:cubicBezTo>
                  <a:cubicBezTo>
                    <a:pt x="6572" y="10842"/>
                    <a:pt x="9907" y="9474"/>
                    <a:pt x="12009" y="7540"/>
                  </a:cubicBezTo>
                  <a:cubicBezTo>
                    <a:pt x="13510" y="6139"/>
                    <a:pt x="14277" y="4571"/>
                    <a:pt x="14311" y="2970"/>
                  </a:cubicBezTo>
                  <a:lnTo>
                    <a:pt x="14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86"/>
            <p:cNvSpPr/>
            <p:nvPr/>
          </p:nvSpPr>
          <p:spPr>
            <a:xfrm>
              <a:off x="5038500" y="3722100"/>
              <a:ext cx="367775" cy="254350"/>
            </a:xfrm>
            <a:custGeom>
              <a:avLst/>
              <a:gdLst/>
              <a:ahLst/>
              <a:cxnLst/>
              <a:rect l="l" t="t" r="r" b="b"/>
              <a:pathLst>
                <a:path w="14711" h="10174" extrusionOk="0">
                  <a:moveTo>
                    <a:pt x="14044" y="0"/>
                  </a:moveTo>
                  <a:lnTo>
                    <a:pt x="5004" y="1201"/>
                  </a:lnTo>
                  <a:lnTo>
                    <a:pt x="0" y="1868"/>
                  </a:lnTo>
                  <a:lnTo>
                    <a:pt x="501" y="10174"/>
                  </a:lnTo>
                  <a:cubicBezTo>
                    <a:pt x="1235" y="10141"/>
                    <a:pt x="1935" y="10107"/>
                    <a:pt x="2669" y="10007"/>
                  </a:cubicBezTo>
                  <a:cubicBezTo>
                    <a:pt x="6572" y="9473"/>
                    <a:pt x="9907" y="8106"/>
                    <a:pt x="12009" y="6138"/>
                  </a:cubicBezTo>
                  <a:cubicBezTo>
                    <a:pt x="14010" y="4303"/>
                    <a:pt x="14711" y="2135"/>
                    <a:pt x="140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86"/>
            <p:cNvSpPr/>
            <p:nvPr/>
          </p:nvSpPr>
          <p:spPr>
            <a:xfrm>
              <a:off x="4645725" y="3688725"/>
              <a:ext cx="347775" cy="248550"/>
            </a:xfrm>
            <a:custGeom>
              <a:avLst/>
              <a:gdLst/>
              <a:ahLst/>
              <a:cxnLst/>
              <a:rect l="l" t="t" r="r" b="b"/>
              <a:pathLst>
                <a:path w="13911" h="9942" extrusionOk="0">
                  <a:moveTo>
                    <a:pt x="3970" y="1"/>
                  </a:moveTo>
                  <a:cubicBezTo>
                    <a:pt x="2135" y="1168"/>
                    <a:pt x="0" y="2803"/>
                    <a:pt x="0" y="2803"/>
                  </a:cubicBezTo>
                  <a:lnTo>
                    <a:pt x="0" y="5838"/>
                  </a:lnTo>
                  <a:cubicBezTo>
                    <a:pt x="0" y="7239"/>
                    <a:pt x="601" y="8640"/>
                    <a:pt x="1835" y="9941"/>
                  </a:cubicBezTo>
                  <a:lnTo>
                    <a:pt x="13910" y="5772"/>
                  </a:lnTo>
                  <a:lnTo>
                    <a:pt x="3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86"/>
            <p:cNvSpPr/>
            <p:nvPr/>
          </p:nvSpPr>
          <p:spPr>
            <a:xfrm>
              <a:off x="4614025" y="3615350"/>
              <a:ext cx="379475" cy="248525"/>
            </a:xfrm>
            <a:custGeom>
              <a:avLst/>
              <a:gdLst/>
              <a:ahLst/>
              <a:cxnLst/>
              <a:rect l="l" t="t" r="r" b="b"/>
              <a:pathLst>
                <a:path w="15179" h="9941" extrusionOk="0">
                  <a:moveTo>
                    <a:pt x="5238" y="0"/>
                  </a:moveTo>
                  <a:cubicBezTo>
                    <a:pt x="835" y="2769"/>
                    <a:pt x="1" y="6672"/>
                    <a:pt x="3103" y="9941"/>
                  </a:cubicBezTo>
                  <a:lnTo>
                    <a:pt x="15178" y="5738"/>
                  </a:lnTo>
                  <a:lnTo>
                    <a:pt x="5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86"/>
            <p:cNvSpPr/>
            <p:nvPr/>
          </p:nvSpPr>
          <p:spPr>
            <a:xfrm>
              <a:off x="4691575" y="3758775"/>
              <a:ext cx="301925" cy="178500"/>
            </a:xfrm>
            <a:custGeom>
              <a:avLst/>
              <a:gdLst/>
              <a:ahLst/>
              <a:cxnLst/>
              <a:rect l="l" t="t" r="r" b="b"/>
              <a:pathLst>
                <a:path w="12077" h="7140" extrusionOk="0">
                  <a:moveTo>
                    <a:pt x="12076" y="1"/>
                  </a:moveTo>
                  <a:lnTo>
                    <a:pt x="1" y="4204"/>
                  </a:lnTo>
                  <a:lnTo>
                    <a:pt x="1" y="7139"/>
                  </a:lnTo>
                  <a:lnTo>
                    <a:pt x="12076" y="2970"/>
                  </a:lnTo>
                  <a:lnTo>
                    <a:pt x="12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86"/>
            <p:cNvSpPr/>
            <p:nvPr/>
          </p:nvSpPr>
          <p:spPr>
            <a:xfrm>
              <a:off x="4709100" y="3853025"/>
              <a:ext cx="308575" cy="198500"/>
            </a:xfrm>
            <a:custGeom>
              <a:avLst/>
              <a:gdLst/>
              <a:ahLst/>
              <a:cxnLst/>
              <a:rect l="l" t="t" r="r" b="b"/>
              <a:pathLst>
                <a:path w="12343" h="7940" extrusionOk="0">
                  <a:moveTo>
                    <a:pt x="11842" y="0"/>
                  </a:moveTo>
                  <a:lnTo>
                    <a:pt x="0" y="1168"/>
                  </a:lnTo>
                  <a:lnTo>
                    <a:pt x="0" y="4103"/>
                  </a:lnTo>
                  <a:cubicBezTo>
                    <a:pt x="2802" y="6505"/>
                    <a:pt x="7239" y="7906"/>
                    <a:pt x="12342" y="7939"/>
                  </a:cubicBezTo>
                  <a:lnTo>
                    <a:pt x="12342" y="5004"/>
                  </a:lnTo>
                  <a:lnTo>
                    <a:pt x="11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86"/>
            <p:cNvSpPr/>
            <p:nvPr/>
          </p:nvSpPr>
          <p:spPr>
            <a:xfrm>
              <a:off x="4709100" y="3777950"/>
              <a:ext cx="308575" cy="199350"/>
            </a:xfrm>
            <a:custGeom>
              <a:avLst/>
              <a:gdLst/>
              <a:ahLst/>
              <a:cxnLst/>
              <a:rect l="l" t="t" r="r" b="b"/>
              <a:pathLst>
                <a:path w="12343" h="7974" extrusionOk="0">
                  <a:moveTo>
                    <a:pt x="11842" y="1"/>
                  </a:moveTo>
                  <a:lnTo>
                    <a:pt x="2869" y="3103"/>
                  </a:lnTo>
                  <a:lnTo>
                    <a:pt x="0" y="4104"/>
                  </a:lnTo>
                  <a:cubicBezTo>
                    <a:pt x="2802" y="6572"/>
                    <a:pt x="7239" y="7973"/>
                    <a:pt x="12342" y="7973"/>
                  </a:cubicBezTo>
                  <a:lnTo>
                    <a:pt x="118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86"/>
            <p:cNvSpPr/>
            <p:nvPr/>
          </p:nvSpPr>
          <p:spPr>
            <a:xfrm>
              <a:off x="5038500" y="3768800"/>
              <a:ext cx="13375" cy="281875"/>
            </a:xfrm>
            <a:custGeom>
              <a:avLst/>
              <a:gdLst/>
              <a:ahLst/>
              <a:cxnLst/>
              <a:rect l="l" t="t" r="r" b="b"/>
              <a:pathLst>
                <a:path w="535" h="11275" extrusionOk="0">
                  <a:moveTo>
                    <a:pt x="0" y="0"/>
                  </a:moveTo>
                  <a:lnTo>
                    <a:pt x="0" y="2935"/>
                  </a:lnTo>
                  <a:lnTo>
                    <a:pt x="534" y="11275"/>
                  </a:lnTo>
                  <a:lnTo>
                    <a:pt x="534" y="830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86"/>
            <p:cNvSpPr/>
            <p:nvPr/>
          </p:nvSpPr>
          <p:spPr>
            <a:xfrm>
              <a:off x="5312025" y="3155025"/>
              <a:ext cx="888150" cy="517875"/>
            </a:xfrm>
            <a:custGeom>
              <a:avLst/>
              <a:gdLst/>
              <a:ahLst/>
              <a:cxnLst/>
              <a:rect l="l" t="t" r="r" b="b"/>
              <a:pathLst>
                <a:path w="35526" h="20715" extrusionOk="0">
                  <a:moveTo>
                    <a:pt x="17747" y="467"/>
                  </a:moveTo>
                  <a:cubicBezTo>
                    <a:pt x="22216" y="467"/>
                    <a:pt x="26653" y="1434"/>
                    <a:pt x="30055" y="3369"/>
                  </a:cubicBezTo>
                  <a:cubicBezTo>
                    <a:pt x="33324" y="5237"/>
                    <a:pt x="35092" y="7706"/>
                    <a:pt x="35092" y="10341"/>
                  </a:cubicBezTo>
                  <a:cubicBezTo>
                    <a:pt x="35092" y="12976"/>
                    <a:pt x="33324" y="15445"/>
                    <a:pt x="30055" y="17313"/>
                  </a:cubicBezTo>
                  <a:cubicBezTo>
                    <a:pt x="26670" y="19264"/>
                    <a:pt x="22216" y="20240"/>
                    <a:pt x="17763" y="20240"/>
                  </a:cubicBezTo>
                  <a:cubicBezTo>
                    <a:pt x="13310" y="20240"/>
                    <a:pt x="8857" y="19264"/>
                    <a:pt x="5471" y="17313"/>
                  </a:cubicBezTo>
                  <a:cubicBezTo>
                    <a:pt x="2235" y="15445"/>
                    <a:pt x="434" y="12976"/>
                    <a:pt x="434" y="10341"/>
                  </a:cubicBezTo>
                  <a:cubicBezTo>
                    <a:pt x="434" y="7739"/>
                    <a:pt x="2235" y="5237"/>
                    <a:pt x="5471" y="3369"/>
                  </a:cubicBezTo>
                  <a:cubicBezTo>
                    <a:pt x="8874" y="1434"/>
                    <a:pt x="13310" y="467"/>
                    <a:pt x="17747" y="467"/>
                  </a:cubicBezTo>
                  <a:close/>
                  <a:moveTo>
                    <a:pt x="17759" y="0"/>
                  </a:moveTo>
                  <a:cubicBezTo>
                    <a:pt x="13227" y="0"/>
                    <a:pt x="8690" y="1001"/>
                    <a:pt x="5238" y="3002"/>
                  </a:cubicBezTo>
                  <a:cubicBezTo>
                    <a:pt x="1869" y="4937"/>
                    <a:pt x="1" y="7572"/>
                    <a:pt x="1" y="10374"/>
                  </a:cubicBezTo>
                  <a:cubicBezTo>
                    <a:pt x="1" y="13143"/>
                    <a:pt x="1802" y="15745"/>
                    <a:pt x="5238" y="17713"/>
                  </a:cubicBezTo>
                  <a:cubicBezTo>
                    <a:pt x="8707" y="19714"/>
                    <a:pt x="13243" y="20715"/>
                    <a:pt x="17747" y="20715"/>
                  </a:cubicBezTo>
                  <a:cubicBezTo>
                    <a:pt x="22283" y="20715"/>
                    <a:pt x="26886" y="19681"/>
                    <a:pt x="30255" y="17713"/>
                  </a:cubicBezTo>
                  <a:cubicBezTo>
                    <a:pt x="33658" y="15778"/>
                    <a:pt x="35526" y="13143"/>
                    <a:pt x="35526" y="10374"/>
                  </a:cubicBezTo>
                  <a:cubicBezTo>
                    <a:pt x="35526" y="7572"/>
                    <a:pt x="33658" y="4970"/>
                    <a:pt x="30255" y="3002"/>
                  </a:cubicBezTo>
                  <a:cubicBezTo>
                    <a:pt x="26820" y="1001"/>
                    <a:pt x="22291" y="0"/>
                    <a:pt x="177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86"/>
            <p:cNvSpPr/>
            <p:nvPr/>
          </p:nvSpPr>
          <p:spPr>
            <a:xfrm>
              <a:off x="5503825" y="3120825"/>
              <a:ext cx="234375" cy="191825"/>
            </a:xfrm>
            <a:custGeom>
              <a:avLst/>
              <a:gdLst/>
              <a:ahLst/>
              <a:cxnLst/>
              <a:rect l="l" t="t" r="r" b="b"/>
              <a:pathLst>
                <a:path w="9375" h="7673" extrusionOk="0">
                  <a:moveTo>
                    <a:pt x="8907" y="0"/>
                  </a:moveTo>
                  <a:cubicBezTo>
                    <a:pt x="5471" y="167"/>
                    <a:pt x="2536" y="901"/>
                    <a:pt x="1" y="2235"/>
                  </a:cubicBezTo>
                  <a:lnTo>
                    <a:pt x="9374" y="7673"/>
                  </a:lnTo>
                  <a:lnTo>
                    <a:pt x="8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86"/>
            <p:cNvSpPr/>
            <p:nvPr/>
          </p:nvSpPr>
          <p:spPr>
            <a:xfrm>
              <a:off x="5503825" y="3176700"/>
              <a:ext cx="234375" cy="208500"/>
            </a:xfrm>
            <a:custGeom>
              <a:avLst/>
              <a:gdLst/>
              <a:ahLst/>
              <a:cxnLst/>
              <a:rect l="l" t="t" r="r" b="b"/>
              <a:pathLst>
                <a:path w="9375" h="8340" extrusionOk="0">
                  <a:moveTo>
                    <a:pt x="1" y="0"/>
                  </a:moveTo>
                  <a:lnTo>
                    <a:pt x="1" y="2936"/>
                  </a:lnTo>
                  <a:lnTo>
                    <a:pt x="9374" y="8340"/>
                  </a:lnTo>
                  <a:lnTo>
                    <a:pt x="9374" y="54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86"/>
            <p:cNvSpPr/>
            <p:nvPr/>
          </p:nvSpPr>
          <p:spPr>
            <a:xfrm>
              <a:off x="5772350" y="3195875"/>
              <a:ext cx="268550" cy="194325"/>
            </a:xfrm>
            <a:custGeom>
              <a:avLst/>
              <a:gdLst/>
              <a:ahLst/>
              <a:cxnLst/>
              <a:rect l="l" t="t" r="r" b="b"/>
              <a:pathLst>
                <a:path w="10742" h="7773" extrusionOk="0">
                  <a:moveTo>
                    <a:pt x="10742" y="1"/>
                  </a:moveTo>
                  <a:lnTo>
                    <a:pt x="1" y="4837"/>
                  </a:lnTo>
                  <a:lnTo>
                    <a:pt x="1" y="7773"/>
                  </a:lnTo>
                  <a:lnTo>
                    <a:pt x="10742" y="2936"/>
                  </a:lnTo>
                  <a:lnTo>
                    <a:pt x="10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86"/>
            <p:cNvSpPr/>
            <p:nvPr/>
          </p:nvSpPr>
          <p:spPr>
            <a:xfrm>
              <a:off x="5760675" y="3120000"/>
              <a:ext cx="280225" cy="196825"/>
            </a:xfrm>
            <a:custGeom>
              <a:avLst/>
              <a:gdLst/>
              <a:ahLst/>
              <a:cxnLst/>
              <a:rect l="l" t="t" r="r" b="b"/>
              <a:pathLst>
                <a:path w="11209" h="7873" extrusionOk="0">
                  <a:moveTo>
                    <a:pt x="1" y="0"/>
                  </a:moveTo>
                  <a:lnTo>
                    <a:pt x="301" y="4770"/>
                  </a:lnTo>
                  <a:lnTo>
                    <a:pt x="468" y="7872"/>
                  </a:lnTo>
                  <a:lnTo>
                    <a:pt x="11209" y="3036"/>
                  </a:lnTo>
                  <a:cubicBezTo>
                    <a:pt x="8307" y="1068"/>
                    <a:pt x="4471" y="33"/>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86"/>
            <p:cNvSpPr/>
            <p:nvPr/>
          </p:nvSpPr>
          <p:spPr>
            <a:xfrm>
              <a:off x="5760675" y="3120000"/>
              <a:ext cx="11700" cy="270200"/>
            </a:xfrm>
            <a:custGeom>
              <a:avLst/>
              <a:gdLst/>
              <a:ahLst/>
              <a:cxnLst/>
              <a:rect l="l" t="t" r="r" b="b"/>
              <a:pathLst>
                <a:path w="468" h="10808" extrusionOk="0">
                  <a:moveTo>
                    <a:pt x="1" y="0"/>
                  </a:moveTo>
                  <a:lnTo>
                    <a:pt x="1" y="2969"/>
                  </a:lnTo>
                  <a:lnTo>
                    <a:pt x="468" y="10808"/>
                  </a:lnTo>
                  <a:lnTo>
                    <a:pt x="468" y="787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86"/>
            <p:cNvSpPr/>
            <p:nvPr/>
          </p:nvSpPr>
          <p:spPr>
            <a:xfrm>
              <a:off x="5779025" y="3285100"/>
              <a:ext cx="351950" cy="305250"/>
            </a:xfrm>
            <a:custGeom>
              <a:avLst/>
              <a:gdLst/>
              <a:ahLst/>
              <a:cxnLst/>
              <a:rect l="l" t="t" r="r" b="b"/>
              <a:pathLst>
                <a:path w="14078" h="12210" extrusionOk="0">
                  <a:moveTo>
                    <a:pt x="11309" y="1"/>
                  </a:moveTo>
                  <a:lnTo>
                    <a:pt x="134" y="5071"/>
                  </a:lnTo>
                  <a:lnTo>
                    <a:pt x="1" y="5105"/>
                  </a:lnTo>
                  <a:lnTo>
                    <a:pt x="1935" y="6939"/>
                  </a:lnTo>
                  <a:lnTo>
                    <a:pt x="7406" y="12210"/>
                  </a:lnTo>
                  <a:cubicBezTo>
                    <a:pt x="7706" y="12110"/>
                    <a:pt x="8006" y="11976"/>
                    <a:pt x="8340" y="11809"/>
                  </a:cubicBezTo>
                  <a:cubicBezTo>
                    <a:pt x="12109" y="10108"/>
                    <a:pt x="14077" y="7573"/>
                    <a:pt x="14077" y="5004"/>
                  </a:cubicBezTo>
                  <a:lnTo>
                    <a:pt x="14077" y="2069"/>
                  </a:lnTo>
                  <a:cubicBezTo>
                    <a:pt x="13677" y="968"/>
                    <a:pt x="12509" y="968"/>
                    <a:pt x="11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86"/>
            <p:cNvSpPr/>
            <p:nvPr/>
          </p:nvSpPr>
          <p:spPr>
            <a:xfrm>
              <a:off x="5779025" y="3211725"/>
              <a:ext cx="398650" cy="305250"/>
            </a:xfrm>
            <a:custGeom>
              <a:avLst/>
              <a:gdLst/>
              <a:ahLst/>
              <a:cxnLst/>
              <a:rect l="l" t="t" r="r" b="b"/>
              <a:pathLst>
                <a:path w="15946" h="12210" extrusionOk="0">
                  <a:moveTo>
                    <a:pt x="11309" y="0"/>
                  </a:moveTo>
                  <a:lnTo>
                    <a:pt x="134" y="5037"/>
                  </a:lnTo>
                  <a:lnTo>
                    <a:pt x="1" y="5104"/>
                  </a:lnTo>
                  <a:lnTo>
                    <a:pt x="1935" y="6939"/>
                  </a:lnTo>
                  <a:lnTo>
                    <a:pt x="7406" y="12209"/>
                  </a:lnTo>
                  <a:cubicBezTo>
                    <a:pt x="7706" y="12076"/>
                    <a:pt x="8006" y="11976"/>
                    <a:pt x="8340" y="11809"/>
                  </a:cubicBezTo>
                  <a:cubicBezTo>
                    <a:pt x="14644" y="8974"/>
                    <a:pt x="15945" y="3736"/>
                    <a:pt x="11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86"/>
            <p:cNvSpPr/>
            <p:nvPr/>
          </p:nvSpPr>
          <p:spPr>
            <a:xfrm>
              <a:off x="5779025" y="3339325"/>
              <a:ext cx="185150" cy="251025"/>
            </a:xfrm>
            <a:custGeom>
              <a:avLst/>
              <a:gdLst/>
              <a:ahLst/>
              <a:cxnLst/>
              <a:rect l="l" t="t" r="r" b="b"/>
              <a:pathLst>
                <a:path w="7406" h="10041" extrusionOk="0">
                  <a:moveTo>
                    <a:pt x="1" y="0"/>
                  </a:moveTo>
                  <a:lnTo>
                    <a:pt x="1" y="2936"/>
                  </a:lnTo>
                  <a:lnTo>
                    <a:pt x="7406" y="10041"/>
                  </a:lnTo>
                  <a:lnTo>
                    <a:pt x="7406" y="710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86"/>
            <p:cNvSpPr/>
            <p:nvPr/>
          </p:nvSpPr>
          <p:spPr>
            <a:xfrm>
              <a:off x="5380400" y="3264250"/>
              <a:ext cx="554600" cy="362800"/>
            </a:xfrm>
            <a:custGeom>
              <a:avLst/>
              <a:gdLst/>
              <a:ahLst/>
              <a:cxnLst/>
              <a:rect l="l" t="t" r="r" b="b"/>
              <a:pathLst>
                <a:path w="22184" h="14512" extrusionOk="0">
                  <a:moveTo>
                    <a:pt x="3970" y="1"/>
                  </a:moveTo>
                  <a:cubicBezTo>
                    <a:pt x="2403" y="1002"/>
                    <a:pt x="635" y="1635"/>
                    <a:pt x="1" y="2836"/>
                  </a:cubicBezTo>
                  <a:lnTo>
                    <a:pt x="1" y="5772"/>
                  </a:lnTo>
                  <a:cubicBezTo>
                    <a:pt x="1" y="7306"/>
                    <a:pt x="735" y="8874"/>
                    <a:pt x="2202" y="10308"/>
                  </a:cubicBezTo>
                  <a:cubicBezTo>
                    <a:pt x="4271" y="12276"/>
                    <a:pt x="7540" y="13677"/>
                    <a:pt x="11409" y="14244"/>
                  </a:cubicBezTo>
                  <a:cubicBezTo>
                    <a:pt x="12610" y="14422"/>
                    <a:pt x="13818" y="14511"/>
                    <a:pt x="15025" y="14511"/>
                  </a:cubicBezTo>
                  <a:cubicBezTo>
                    <a:pt x="17439" y="14511"/>
                    <a:pt x="19848" y="14156"/>
                    <a:pt x="22183" y="13444"/>
                  </a:cubicBezTo>
                  <a:lnTo>
                    <a:pt x="22183" y="10508"/>
                  </a:lnTo>
                  <a:lnTo>
                    <a:pt x="17347" y="8807"/>
                  </a:lnTo>
                  <a:lnTo>
                    <a:pt x="14511" y="6105"/>
                  </a:lnTo>
                  <a:lnTo>
                    <a:pt x="3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86"/>
            <p:cNvSpPr/>
            <p:nvPr/>
          </p:nvSpPr>
          <p:spPr>
            <a:xfrm>
              <a:off x="5348725" y="3190875"/>
              <a:ext cx="586275" cy="361975"/>
            </a:xfrm>
            <a:custGeom>
              <a:avLst/>
              <a:gdLst/>
              <a:ahLst/>
              <a:cxnLst/>
              <a:rect l="l" t="t" r="r" b="b"/>
              <a:pathLst>
                <a:path w="23451" h="14479" extrusionOk="0">
                  <a:moveTo>
                    <a:pt x="5237" y="0"/>
                  </a:moveTo>
                  <a:cubicBezTo>
                    <a:pt x="701" y="2836"/>
                    <a:pt x="0" y="6939"/>
                    <a:pt x="3469" y="10275"/>
                  </a:cubicBezTo>
                  <a:cubicBezTo>
                    <a:pt x="5538" y="12276"/>
                    <a:pt x="8807" y="13677"/>
                    <a:pt x="12676" y="14211"/>
                  </a:cubicBezTo>
                  <a:cubicBezTo>
                    <a:pt x="13885" y="14390"/>
                    <a:pt x="15102" y="14479"/>
                    <a:pt x="16318" y="14479"/>
                  </a:cubicBezTo>
                  <a:cubicBezTo>
                    <a:pt x="18723" y="14479"/>
                    <a:pt x="21124" y="14130"/>
                    <a:pt x="23450" y="13443"/>
                  </a:cubicBezTo>
                  <a:lnTo>
                    <a:pt x="18614" y="8807"/>
                  </a:lnTo>
                  <a:lnTo>
                    <a:pt x="15778" y="6072"/>
                  </a:lnTo>
                  <a:lnTo>
                    <a:pt x="5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86"/>
            <p:cNvSpPr/>
            <p:nvPr/>
          </p:nvSpPr>
          <p:spPr>
            <a:xfrm>
              <a:off x="1759500" y="3531125"/>
              <a:ext cx="884825" cy="511225"/>
            </a:xfrm>
            <a:custGeom>
              <a:avLst/>
              <a:gdLst/>
              <a:ahLst/>
              <a:cxnLst/>
              <a:rect l="l" t="t" r="r" b="b"/>
              <a:pathLst>
                <a:path w="35393" h="20449" extrusionOk="0">
                  <a:moveTo>
                    <a:pt x="17721" y="0"/>
                  </a:moveTo>
                  <a:cubicBezTo>
                    <a:pt x="13193" y="0"/>
                    <a:pt x="8673" y="1001"/>
                    <a:pt x="5237" y="3002"/>
                  </a:cubicBezTo>
                  <a:cubicBezTo>
                    <a:pt x="3503" y="3903"/>
                    <a:pt x="2035" y="5271"/>
                    <a:pt x="1001" y="6905"/>
                  </a:cubicBezTo>
                  <a:lnTo>
                    <a:pt x="0" y="6905"/>
                  </a:lnTo>
                  <a:lnTo>
                    <a:pt x="0" y="10508"/>
                  </a:lnTo>
                  <a:cubicBezTo>
                    <a:pt x="134" y="13010"/>
                    <a:pt x="1868" y="15511"/>
                    <a:pt x="5170" y="17446"/>
                  </a:cubicBezTo>
                  <a:cubicBezTo>
                    <a:pt x="8623" y="19447"/>
                    <a:pt x="13151" y="20448"/>
                    <a:pt x="17679" y="20448"/>
                  </a:cubicBezTo>
                  <a:cubicBezTo>
                    <a:pt x="22208" y="20448"/>
                    <a:pt x="26736" y="19447"/>
                    <a:pt x="30188" y="17446"/>
                  </a:cubicBezTo>
                  <a:cubicBezTo>
                    <a:pt x="33524" y="15511"/>
                    <a:pt x="35259" y="13043"/>
                    <a:pt x="35392" y="10508"/>
                  </a:cubicBezTo>
                  <a:lnTo>
                    <a:pt x="35392" y="6905"/>
                  </a:lnTo>
                  <a:lnTo>
                    <a:pt x="34458" y="6905"/>
                  </a:lnTo>
                  <a:cubicBezTo>
                    <a:pt x="33391" y="5271"/>
                    <a:pt x="31956" y="3903"/>
                    <a:pt x="30255" y="3002"/>
                  </a:cubicBezTo>
                  <a:cubicBezTo>
                    <a:pt x="26786" y="1001"/>
                    <a:pt x="22249" y="0"/>
                    <a:pt x="17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86"/>
            <p:cNvSpPr/>
            <p:nvPr/>
          </p:nvSpPr>
          <p:spPr>
            <a:xfrm>
              <a:off x="1716950" y="3448350"/>
              <a:ext cx="970725" cy="510800"/>
            </a:xfrm>
            <a:custGeom>
              <a:avLst/>
              <a:gdLst/>
              <a:ahLst/>
              <a:cxnLst/>
              <a:rect l="l" t="t" r="r" b="b"/>
              <a:pathLst>
                <a:path w="38829" h="20432" extrusionOk="0">
                  <a:moveTo>
                    <a:pt x="19423" y="1"/>
                  </a:moveTo>
                  <a:cubicBezTo>
                    <a:pt x="14895" y="1"/>
                    <a:pt x="10375" y="993"/>
                    <a:pt x="6939" y="2978"/>
                  </a:cubicBezTo>
                  <a:cubicBezTo>
                    <a:pt x="34" y="6981"/>
                    <a:pt x="1" y="13452"/>
                    <a:pt x="6939" y="17455"/>
                  </a:cubicBezTo>
                  <a:cubicBezTo>
                    <a:pt x="10392" y="19439"/>
                    <a:pt x="14920" y="20432"/>
                    <a:pt x="19448" y="20432"/>
                  </a:cubicBezTo>
                  <a:cubicBezTo>
                    <a:pt x="23976" y="20432"/>
                    <a:pt x="28505" y="19439"/>
                    <a:pt x="31957" y="17455"/>
                  </a:cubicBezTo>
                  <a:cubicBezTo>
                    <a:pt x="38829" y="13452"/>
                    <a:pt x="38829" y="6981"/>
                    <a:pt x="31957" y="2978"/>
                  </a:cubicBezTo>
                  <a:cubicBezTo>
                    <a:pt x="28488" y="993"/>
                    <a:pt x="23951" y="1"/>
                    <a:pt x="194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86"/>
            <p:cNvSpPr/>
            <p:nvPr/>
          </p:nvSpPr>
          <p:spPr>
            <a:xfrm>
              <a:off x="1908775" y="3545300"/>
              <a:ext cx="587100" cy="316925"/>
            </a:xfrm>
            <a:custGeom>
              <a:avLst/>
              <a:gdLst/>
              <a:ahLst/>
              <a:cxnLst/>
              <a:rect l="l" t="t" r="r" b="b"/>
              <a:pathLst>
                <a:path w="23484" h="12677" extrusionOk="0">
                  <a:moveTo>
                    <a:pt x="11742" y="0"/>
                  </a:moveTo>
                  <a:cubicBezTo>
                    <a:pt x="8673" y="0"/>
                    <a:pt x="5771" y="634"/>
                    <a:pt x="3569" y="1768"/>
                  </a:cubicBezTo>
                  <a:cubicBezTo>
                    <a:pt x="1268" y="2936"/>
                    <a:pt x="0" y="4570"/>
                    <a:pt x="0" y="6338"/>
                  </a:cubicBezTo>
                  <a:cubicBezTo>
                    <a:pt x="0" y="8106"/>
                    <a:pt x="1268" y="9741"/>
                    <a:pt x="3569" y="10941"/>
                  </a:cubicBezTo>
                  <a:cubicBezTo>
                    <a:pt x="5771" y="12042"/>
                    <a:pt x="8673" y="12676"/>
                    <a:pt x="11742" y="12676"/>
                  </a:cubicBezTo>
                  <a:cubicBezTo>
                    <a:pt x="14811" y="12676"/>
                    <a:pt x="17679" y="12042"/>
                    <a:pt x="19881" y="10941"/>
                  </a:cubicBezTo>
                  <a:cubicBezTo>
                    <a:pt x="22183" y="9741"/>
                    <a:pt x="23483" y="8106"/>
                    <a:pt x="23483" y="6338"/>
                  </a:cubicBezTo>
                  <a:cubicBezTo>
                    <a:pt x="23483" y="4570"/>
                    <a:pt x="22183" y="2936"/>
                    <a:pt x="19881" y="1768"/>
                  </a:cubicBezTo>
                  <a:cubicBezTo>
                    <a:pt x="17679" y="634"/>
                    <a:pt x="14811" y="0"/>
                    <a:pt x="1174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86"/>
            <p:cNvSpPr/>
            <p:nvPr/>
          </p:nvSpPr>
          <p:spPr>
            <a:xfrm>
              <a:off x="1908775" y="3545300"/>
              <a:ext cx="587100" cy="316925"/>
            </a:xfrm>
            <a:custGeom>
              <a:avLst/>
              <a:gdLst/>
              <a:ahLst/>
              <a:cxnLst/>
              <a:rect l="l" t="t" r="r" b="b"/>
              <a:pathLst>
                <a:path w="23484" h="12677" extrusionOk="0">
                  <a:moveTo>
                    <a:pt x="11742" y="0"/>
                  </a:moveTo>
                  <a:cubicBezTo>
                    <a:pt x="8673" y="0"/>
                    <a:pt x="5771" y="634"/>
                    <a:pt x="3569" y="1768"/>
                  </a:cubicBezTo>
                  <a:cubicBezTo>
                    <a:pt x="1268" y="2936"/>
                    <a:pt x="0" y="4570"/>
                    <a:pt x="0" y="6338"/>
                  </a:cubicBezTo>
                  <a:cubicBezTo>
                    <a:pt x="0" y="8106"/>
                    <a:pt x="1268" y="9741"/>
                    <a:pt x="3569" y="10941"/>
                  </a:cubicBezTo>
                  <a:cubicBezTo>
                    <a:pt x="5771" y="12042"/>
                    <a:pt x="8673" y="12676"/>
                    <a:pt x="11742" y="12676"/>
                  </a:cubicBezTo>
                  <a:cubicBezTo>
                    <a:pt x="14811" y="12676"/>
                    <a:pt x="17679" y="12042"/>
                    <a:pt x="19881" y="10941"/>
                  </a:cubicBezTo>
                  <a:cubicBezTo>
                    <a:pt x="22183" y="9741"/>
                    <a:pt x="23483" y="8106"/>
                    <a:pt x="23483" y="6338"/>
                  </a:cubicBezTo>
                  <a:cubicBezTo>
                    <a:pt x="23483" y="4570"/>
                    <a:pt x="22183" y="2936"/>
                    <a:pt x="19881" y="1768"/>
                  </a:cubicBezTo>
                  <a:cubicBezTo>
                    <a:pt x="17679" y="634"/>
                    <a:pt x="14811" y="0"/>
                    <a:pt x="11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86"/>
            <p:cNvSpPr/>
            <p:nvPr/>
          </p:nvSpPr>
          <p:spPr>
            <a:xfrm>
              <a:off x="1778675" y="3467750"/>
              <a:ext cx="846450" cy="472850"/>
            </a:xfrm>
            <a:custGeom>
              <a:avLst/>
              <a:gdLst/>
              <a:ahLst/>
              <a:cxnLst/>
              <a:rect l="l" t="t" r="r" b="b"/>
              <a:pathLst>
                <a:path w="33858" h="18914" extrusionOk="0">
                  <a:moveTo>
                    <a:pt x="16912" y="3102"/>
                  </a:moveTo>
                  <a:cubicBezTo>
                    <a:pt x="19981" y="3102"/>
                    <a:pt x="22883" y="3736"/>
                    <a:pt x="25085" y="4837"/>
                  </a:cubicBezTo>
                  <a:cubicBezTo>
                    <a:pt x="27387" y="6038"/>
                    <a:pt x="28654" y="7672"/>
                    <a:pt x="28654" y="9440"/>
                  </a:cubicBezTo>
                  <a:cubicBezTo>
                    <a:pt x="28654" y="11208"/>
                    <a:pt x="27387" y="12843"/>
                    <a:pt x="25085" y="14010"/>
                  </a:cubicBezTo>
                  <a:cubicBezTo>
                    <a:pt x="22883" y="15144"/>
                    <a:pt x="19981" y="15745"/>
                    <a:pt x="16912" y="15745"/>
                  </a:cubicBezTo>
                  <a:cubicBezTo>
                    <a:pt x="13844" y="15745"/>
                    <a:pt x="10975" y="15144"/>
                    <a:pt x="8773" y="14010"/>
                  </a:cubicBezTo>
                  <a:cubicBezTo>
                    <a:pt x="6472" y="12843"/>
                    <a:pt x="5171" y="11208"/>
                    <a:pt x="5171" y="9440"/>
                  </a:cubicBezTo>
                  <a:cubicBezTo>
                    <a:pt x="5171" y="7672"/>
                    <a:pt x="6472" y="6038"/>
                    <a:pt x="8773" y="4837"/>
                  </a:cubicBezTo>
                  <a:cubicBezTo>
                    <a:pt x="10975" y="3736"/>
                    <a:pt x="13844" y="3102"/>
                    <a:pt x="16912" y="3102"/>
                  </a:cubicBezTo>
                  <a:close/>
                  <a:moveTo>
                    <a:pt x="16946" y="0"/>
                  </a:moveTo>
                  <a:cubicBezTo>
                    <a:pt x="12309" y="0"/>
                    <a:pt x="8039" y="1034"/>
                    <a:pt x="4804" y="2902"/>
                  </a:cubicBezTo>
                  <a:cubicBezTo>
                    <a:pt x="1702" y="4670"/>
                    <a:pt x="0" y="7005"/>
                    <a:pt x="0" y="9440"/>
                  </a:cubicBezTo>
                  <a:cubicBezTo>
                    <a:pt x="0" y="11909"/>
                    <a:pt x="1702" y="14210"/>
                    <a:pt x="4804" y="16012"/>
                  </a:cubicBezTo>
                  <a:cubicBezTo>
                    <a:pt x="8039" y="17880"/>
                    <a:pt x="12342" y="18914"/>
                    <a:pt x="16946" y="18914"/>
                  </a:cubicBezTo>
                  <a:cubicBezTo>
                    <a:pt x="21516" y="18914"/>
                    <a:pt x="25852" y="17880"/>
                    <a:pt x="29054" y="16012"/>
                  </a:cubicBezTo>
                  <a:cubicBezTo>
                    <a:pt x="32157" y="14210"/>
                    <a:pt x="33858" y="11909"/>
                    <a:pt x="33858" y="9440"/>
                  </a:cubicBezTo>
                  <a:cubicBezTo>
                    <a:pt x="33858" y="7005"/>
                    <a:pt x="32157" y="4670"/>
                    <a:pt x="29054" y="2869"/>
                  </a:cubicBezTo>
                  <a:cubicBezTo>
                    <a:pt x="25852" y="1001"/>
                    <a:pt x="21549" y="0"/>
                    <a:pt x="16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86"/>
            <p:cNvSpPr/>
            <p:nvPr/>
          </p:nvSpPr>
          <p:spPr>
            <a:xfrm>
              <a:off x="1896250" y="3560925"/>
              <a:ext cx="611300" cy="285650"/>
            </a:xfrm>
            <a:custGeom>
              <a:avLst/>
              <a:gdLst/>
              <a:ahLst/>
              <a:cxnLst/>
              <a:rect l="l" t="t" r="r" b="b"/>
              <a:pathLst>
                <a:path w="24452" h="11426" extrusionOk="0">
                  <a:moveTo>
                    <a:pt x="12230" y="1"/>
                  </a:moveTo>
                  <a:cubicBezTo>
                    <a:pt x="9382" y="1"/>
                    <a:pt x="6539" y="559"/>
                    <a:pt x="4370" y="1677"/>
                  </a:cubicBezTo>
                  <a:cubicBezTo>
                    <a:pt x="34" y="3912"/>
                    <a:pt x="1" y="7514"/>
                    <a:pt x="4370" y="9749"/>
                  </a:cubicBezTo>
                  <a:cubicBezTo>
                    <a:pt x="6539" y="10867"/>
                    <a:pt x="9382" y="11426"/>
                    <a:pt x="12230" y="11426"/>
                  </a:cubicBezTo>
                  <a:cubicBezTo>
                    <a:pt x="15078" y="11426"/>
                    <a:pt x="17930" y="10867"/>
                    <a:pt x="20115" y="9749"/>
                  </a:cubicBezTo>
                  <a:cubicBezTo>
                    <a:pt x="24451" y="7514"/>
                    <a:pt x="24451" y="3912"/>
                    <a:pt x="20115" y="1677"/>
                  </a:cubicBezTo>
                  <a:cubicBezTo>
                    <a:pt x="17930" y="559"/>
                    <a:pt x="15078" y="1"/>
                    <a:pt x="122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86"/>
            <p:cNvSpPr/>
            <p:nvPr/>
          </p:nvSpPr>
          <p:spPr>
            <a:xfrm>
              <a:off x="1896250" y="3560925"/>
              <a:ext cx="611300" cy="285650"/>
            </a:xfrm>
            <a:custGeom>
              <a:avLst/>
              <a:gdLst/>
              <a:ahLst/>
              <a:cxnLst/>
              <a:rect l="l" t="t" r="r" b="b"/>
              <a:pathLst>
                <a:path w="24452" h="11426" extrusionOk="0">
                  <a:moveTo>
                    <a:pt x="12230" y="1"/>
                  </a:moveTo>
                  <a:cubicBezTo>
                    <a:pt x="9382" y="1"/>
                    <a:pt x="6539" y="559"/>
                    <a:pt x="4370" y="1677"/>
                  </a:cubicBezTo>
                  <a:cubicBezTo>
                    <a:pt x="34" y="3912"/>
                    <a:pt x="1" y="7514"/>
                    <a:pt x="4370" y="9749"/>
                  </a:cubicBezTo>
                  <a:cubicBezTo>
                    <a:pt x="6539" y="10867"/>
                    <a:pt x="9382" y="11426"/>
                    <a:pt x="12230" y="11426"/>
                  </a:cubicBezTo>
                  <a:cubicBezTo>
                    <a:pt x="15078" y="11426"/>
                    <a:pt x="17930" y="10867"/>
                    <a:pt x="20115" y="9749"/>
                  </a:cubicBezTo>
                  <a:cubicBezTo>
                    <a:pt x="24451" y="7514"/>
                    <a:pt x="24451" y="3912"/>
                    <a:pt x="20115" y="1677"/>
                  </a:cubicBezTo>
                  <a:cubicBezTo>
                    <a:pt x="17930" y="559"/>
                    <a:pt x="15078" y="1"/>
                    <a:pt x="1223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86"/>
            <p:cNvSpPr/>
            <p:nvPr/>
          </p:nvSpPr>
          <p:spPr>
            <a:xfrm>
              <a:off x="1896250" y="3560925"/>
              <a:ext cx="611300" cy="285650"/>
            </a:xfrm>
            <a:custGeom>
              <a:avLst/>
              <a:gdLst/>
              <a:ahLst/>
              <a:cxnLst/>
              <a:rect l="l" t="t" r="r" b="b"/>
              <a:pathLst>
                <a:path w="24452" h="11426" extrusionOk="0">
                  <a:moveTo>
                    <a:pt x="12230" y="1"/>
                  </a:moveTo>
                  <a:cubicBezTo>
                    <a:pt x="9382" y="1"/>
                    <a:pt x="6539" y="559"/>
                    <a:pt x="4370" y="1677"/>
                  </a:cubicBezTo>
                  <a:cubicBezTo>
                    <a:pt x="34" y="3912"/>
                    <a:pt x="1" y="7514"/>
                    <a:pt x="4370" y="9749"/>
                  </a:cubicBezTo>
                  <a:cubicBezTo>
                    <a:pt x="6539" y="10867"/>
                    <a:pt x="9382" y="11426"/>
                    <a:pt x="12230" y="11426"/>
                  </a:cubicBezTo>
                  <a:cubicBezTo>
                    <a:pt x="15078" y="11426"/>
                    <a:pt x="17930" y="10867"/>
                    <a:pt x="20115" y="9749"/>
                  </a:cubicBezTo>
                  <a:cubicBezTo>
                    <a:pt x="24451" y="7514"/>
                    <a:pt x="24451" y="3912"/>
                    <a:pt x="20115" y="1677"/>
                  </a:cubicBezTo>
                  <a:cubicBezTo>
                    <a:pt x="17930" y="559"/>
                    <a:pt x="15078" y="1"/>
                    <a:pt x="122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86"/>
            <p:cNvSpPr/>
            <p:nvPr/>
          </p:nvSpPr>
          <p:spPr>
            <a:xfrm>
              <a:off x="1926275" y="3598450"/>
              <a:ext cx="552075" cy="248125"/>
            </a:xfrm>
            <a:custGeom>
              <a:avLst/>
              <a:gdLst/>
              <a:ahLst/>
              <a:cxnLst/>
              <a:rect l="l" t="t" r="r" b="b"/>
              <a:pathLst>
                <a:path w="22083" h="9925" extrusionOk="0">
                  <a:moveTo>
                    <a:pt x="11029" y="1"/>
                  </a:moveTo>
                  <a:cubicBezTo>
                    <a:pt x="8181" y="1"/>
                    <a:pt x="5338" y="560"/>
                    <a:pt x="3169" y="1677"/>
                  </a:cubicBezTo>
                  <a:cubicBezTo>
                    <a:pt x="1368" y="2611"/>
                    <a:pt x="301" y="3779"/>
                    <a:pt x="1" y="4979"/>
                  </a:cubicBezTo>
                  <a:cubicBezTo>
                    <a:pt x="301" y="6180"/>
                    <a:pt x="1368" y="7314"/>
                    <a:pt x="3169" y="8248"/>
                  </a:cubicBezTo>
                  <a:cubicBezTo>
                    <a:pt x="5338" y="9366"/>
                    <a:pt x="8181" y="9925"/>
                    <a:pt x="11029" y="9925"/>
                  </a:cubicBezTo>
                  <a:cubicBezTo>
                    <a:pt x="13877" y="9925"/>
                    <a:pt x="16729" y="9366"/>
                    <a:pt x="18914" y="8248"/>
                  </a:cubicBezTo>
                  <a:cubicBezTo>
                    <a:pt x="20715" y="7314"/>
                    <a:pt x="21749" y="6180"/>
                    <a:pt x="22083" y="4979"/>
                  </a:cubicBezTo>
                  <a:cubicBezTo>
                    <a:pt x="21749" y="3779"/>
                    <a:pt x="20715" y="2611"/>
                    <a:pt x="18914" y="1677"/>
                  </a:cubicBezTo>
                  <a:cubicBezTo>
                    <a:pt x="16729" y="560"/>
                    <a:pt x="13877" y="1"/>
                    <a:pt x="11029"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86"/>
            <p:cNvSpPr/>
            <p:nvPr/>
          </p:nvSpPr>
          <p:spPr>
            <a:xfrm>
              <a:off x="1926275" y="3598450"/>
              <a:ext cx="552075" cy="248125"/>
            </a:xfrm>
            <a:custGeom>
              <a:avLst/>
              <a:gdLst/>
              <a:ahLst/>
              <a:cxnLst/>
              <a:rect l="l" t="t" r="r" b="b"/>
              <a:pathLst>
                <a:path w="22083" h="9925" extrusionOk="0">
                  <a:moveTo>
                    <a:pt x="11029" y="1"/>
                  </a:moveTo>
                  <a:cubicBezTo>
                    <a:pt x="8181" y="1"/>
                    <a:pt x="5338" y="560"/>
                    <a:pt x="3169" y="1677"/>
                  </a:cubicBezTo>
                  <a:cubicBezTo>
                    <a:pt x="1368" y="2611"/>
                    <a:pt x="301" y="3779"/>
                    <a:pt x="1" y="4979"/>
                  </a:cubicBezTo>
                  <a:cubicBezTo>
                    <a:pt x="301" y="6180"/>
                    <a:pt x="1368" y="7314"/>
                    <a:pt x="3169" y="8248"/>
                  </a:cubicBezTo>
                  <a:cubicBezTo>
                    <a:pt x="5338" y="9366"/>
                    <a:pt x="8181" y="9925"/>
                    <a:pt x="11029" y="9925"/>
                  </a:cubicBezTo>
                  <a:cubicBezTo>
                    <a:pt x="13877" y="9925"/>
                    <a:pt x="16729" y="9366"/>
                    <a:pt x="18914" y="8248"/>
                  </a:cubicBezTo>
                  <a:cubicBezTo>
                    <a:pt x="20715" y="7314"/>
                    <a:pt x="21749" y="6180"/>
                    <a:pt x="22083" y="4979"/>
                  </a:cubicBezTo>
                  <a:cubicBezTo>
                    <a:pt x="21749" y="3779"/>
                    <a:pt x="20715" y="2611"/>
                    <a:pt x="18914" y="1677"/>
                  </a:cubicBezTo>
                  <a:cubicBezTo>
                    <a:pt x="16729" y="560"/>
                    <a:pt x="13877" y="1"/>
                    <a:pt x="110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86"/>
            <p:cNvSpPr/>
            <p:nvPr/>
          </p:nvSpPr>
          <p:spPr>
            <a:xfrm>
              <a:off x="2188975" y="3604500"/>
              <a:ext cx="39200" cy="82600"/>
            </a:xfrm>
            <a:custGeom>
              <a:avLst/>
              <a:gdLst/>
              <a:ahLst/>
              <a:cxnLst/>
              <a:rect l="l" t="t" r="r" b="b"/>
              <a:pathLst>
                <a:path w="1568" h="3304" extrusionOk="0">
                  <a:moveTo>
                    <a:pt x="1568" y="1"/>
                  </a:moveTo>
                  <a:lnTo>
                    <a:pt x="0" y="1602"/>
                  </a:lnTo>
                  <a:lnTo>
                    <a:pt x="0" y="3303"/>
                  </a:lnTo>
                  <a:lnTo>
                    <a:pt x="1034" y="2236"/>
                  </a:lnTo>
                  <a:lnTo>
                    <a:pt x="1568" y="1635"/>
                  </a:lnTo>
                  <a:lnTo>
                    <a:pt x="15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86"/>
            <p:cNvSpPr/>
            <p:nvPr/>
          </p:nvSpPr>
          <p:spPr>
            <a:xfrm>
              <a:off x="2188975" y="3604500"/>
              <a:ext cx="39200" cy="82600"/>
            </a:xfrm>
            <a:custGeom>
              <a:avLst/>
              <a:gdLst/>
              <a:ahLst/>
              <a:cxnLst/>
              <a:rect l="l" t="t" r="r" b="b"/>
              <a:pathLst>
                <a:path w="1568" h="3304" extrusionOk="0">
                  <a:moveTo>
                    <a:pt x="1568" y="1"/>
                  </a:moveTo>
                  <a:lnTo>
                    <a:pt x="0" y="1602"/>
                  </a:lnTo>
                  <a:lnTo>
                    <a:pt x="0" y="3303"/>
                  </a:lnTo>
                  <a:lnTo>
                    <a:pt x="1034" y="2236"/>
                  </a:lnTo>
                  <a:lnTo>
                    <a:pt x="1568" y="1635"/>
                  </a:lnTo>
                  <a:lnTo>
                    <a:pt x="1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86"/>
            <p:cNvSpPr/>
            <p:nvPr/>
          </p:nvSpPr>
          <p:spPr>
            <a:xfrm>
              <a:off x="2113075" y="3641050"/>
              <a:ext cx="75925" cy="39925"/>
            </a:xfrm>
            <a:custGeom>
              <a:avLst/>
              <a:gdLst/>
              <a:ahLst/>
              <a:cxnLst/>
              <a:rect l="l" t="t" r="r" b="b"/>
              <a:pathLst>
                <a:path w="3037" h="1597" extrusionOk="0">
                  <a:moveTo>
                    <a:pt x="2116" y="1"/>
                  </a:moveTo>
                  <a:cubicBezTo>
                    <a:pt x="1627" y="1"/>
                    <a:pt x="1143" y="141"/>
                    <a:pt x="734" y="407"/>
                  </a:cubicBezTo>
                  <a:cubicBezTo>
                    <a:pt x="1" y="840"/>
                    <a:pt x="34" y="1174"/>
                    <a:pt x="434" y="1407"/>
                  </a:cubicBezTo>
                  <a:cubicBezTo>
                    <a:pt x="534" y="1474"/>
                    <a:pt x="634" y="1507"/>
                    <a:pt x="768" y="1541"/>
                  </a:cubicBezTo>
                  <a:cubicBezTo>
                    <a:pt x="905" y="1580"/>
                    <a:pt x="1030" y="1596"/>
                    <a:pt x="1157" y="1596"/>
                  </a:cubicBezTo>
                  <a:cubicBezTo>
                    <a:pt x="1247" y="1596"/>
                    <a:pt x="1338" y="1588"/>
                    <a:pt x="1435" y="1574"/>
                  </a:cubicBezTo>
                  <a:cubicBezTo>
                    <a:pt x="1969" y="1474"/>
                    <a:pt x="2502" y="1307"/>
                    <a:pt x="3036" y="1107"/>
                  </a:cubicBezTo>
                  <a:lnTo>
                    <a:pt x="3036" y="173"/>
                  </a:lnTo>
                  <a:cubicBezTo>
                    <a:pt x="2739" y="57"/>
                    <a:pt x="2426" y="1"/>
                    <a:pt x="211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86"/>
            <p:cNvSpPr/>
            <p:nvPr/>
          </p:nvSpPr>
          <p:spPr>
            <a:xfrm>
              <a:off x="2113075" y="3641050"/>
              <a:ext cx="75925" cy="39925"/>
            </a:xfrm>
            <a:custGeom>
              <a:avLst/>
              <a:gdLst/>
              <a:ahLst/>
              <a:cxnLst/>
              <a:rect l="l" t="t" r="r" b="b"/>
              <a:pathLst>
                <a:path w="3037" h="1597" extrusionOk="0">
                  <a:moveTo>
                    <a:pt x="2116" y="1"/>
                  </a:moveTo>
                  <a:cubicBezTo>
                    <a:pt x="1627" y="1"/>
                    <a:pt x="1143" y="141"/>
                    <a:pt x="734" y="407"/>
                  </a:cubicBezTo>
                  <a:cubicBezTo>
                    <a:pt x="1" y="840"/>
                    <a:pt x="34" y="1174"/>
                    <a:pt x="434" y="1407"/>
                  </a:cubicBezTo>
                  <a:cubicBezTo>
                    <a:pt x="534" y="1474"/>
                    <a:pt x="634" y="1507"/>
                    <a:pt x="768" y="1541"/>
                  </a:cubicBezTo>
                  <a:cubicBezTo>
                    <a:pt x="905" y="1580"/>
                    <a:pt x="1030" y="1596"/>
                    <a:pt x="1157" y="1596"/>
                  </a:cubicBezTo>
                  <a:cubicBezTo>
                    <a:pt x="1247" y="1596"/>
                    <a:pt x="1338" y="1588"/>
                    <a:pt x="1435" y="1574"/>
                  </a:cubicBezTo>
                  <a:cubicBezTo>
                    <a:pt x="1969" y="1474"/>
                    <a:pt x="2502" y="1307"/>
                    <a:pt x="3036" y="1107"/>
                  </a:cubicBezTo>
                  <a:lnTo>
                    <a:pt x="3036" y="173"/>
                  </a:lnTo>
                  <a:cubicBezTo>
                    <a:pt x="2739" y="57"/>
                    <a:pt x="2426" y="1"/>
                    <a:pt x="2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86"/>
            <p:cNvSpPr/>
            <p:nvPr/>
          </p:nvSpPr>
          <p:spPr>
            <a:xfrm>
              <a:off x="2030525" y="3618675"/>
              <a:ext cx="342750" cy="203500"/>
            </a:xfrm>
            <a:custGeom>
              <a:avLst/>
              <a:gdLst/>
              <a:ahLst/>
              <a:cxnLst/>
              <a:rect l="l" t="t" r="r" b="b"/>
              <a:pathLst>
                <a:path w="13710" h="8140" extrusionOk="0">
                  <a:moveTo>
                    <a:pt x="0" y="1"/>
                  </a:moveTo>
                  <a:lnTo>
                    <a:pt x="0" y="1435"/>
                  </a:lnTo>
                  <a:lnTo>
                    <a:pt x="491" y="1697"/>
                  </a:lnTo>
                  <a:lnTo>
                    <a:pt x="491" y="1697"/>
                  </a:lnTo>
                  <a:cubicBezTo>
                    <a:pt x="650" y="1385"/>
                    <a:pt x="931" y="1070"/>
                    <a:pt x="1334" y="768"/>
                  </a:cubicBezTo>
                  <a:lnTo>
                    <a:pt x="0" y="1"/>
                  </a:lnTo>
                  <a:close/>
                  <a:moveTo>
                    <a:pt x="491" y="1697"/>
                  </a:moveTo>
                  <a:cubicBezTo>
                    <a:pt x="386" y="1901"/>
                    <a:pt x="334" y="2104"/>
                    <a:pt x="334" y="2302"/>
                  </a:cubicBezTo>
                  <a:lnTo>
                    <a:pt x="501" y="1702"/>
                  </a:lnTo>
                  <a:lnTo>
                    <a:pt x="491" y="1697"/>
                  </a:lnTo>
                  <a:close/>
                  <a:moveTo>
                    <a:pt x="334" y="2302"/>
                  </a:moveTo>
                  <a:lnTo>
                    <a:pt x="334" y="3670"/>
                  </a:lnTo>
                  <a:cubicBezTo>
                    <a:pt x="334" y="4204"/>
                    <a:pt x="701" y="4704"/>
                    <a:pt x="1501" y="5171"/>
                  </a:cubicBezTo>
                  <a:cubicBezTo>
                    <a:pt x="2290" y="5598"/>
                    <a:pt x="3161" y="5820"/>
                    <a:pt x="4036" y="5820"/>
                  </a:cubicBezTo>
                  <a:cubicBezTo>
                    <a:pt x="4529" y="5820"/>
                    <a:pt x="5023" y="5749"/>
                    <a:pt x="5504" y="5605"/>
                  </a:cubicBezTo>
                  <a:lnTo>
                    <a:pt x="6305" y="5405"/>
                  </a:lnTo>
                  <a:lnTo>
                    <a:pt x="6305" y="5405"/>
                  </a:lnTo>
                  <a:lnTo>
                    <a:pt x="7205" y="4504"/>
                  </a:lnTo>
                  <a:cubicBezTo>
                    <a:pt x="7551" y="4648"/>
                    <a:pt x="7922" y="4718"/>
                    <a:pt x="8294" y="4718"/>
                  </a:cubicBezTo>
                  <a:cubicBezTo>
                    <a:pt x="8782" y="4718"/>
                    <a:pt x="9271" y="4598"/>
                    <a:pt x="9707" y="4371"/>
                  </a:cubicBezTo>
                  <a:cubicBezTo>
                    <a:pt x="10274" y="4037"/>
                    <a:pt x="10441" y="3670"/>
                    <a:pt x="9941" y="3336"/>
                  </a:cubicBezTo>
                  <a:cubicBezTo>
                    <a:pt x="9712" y="3213"/>
                    <a:pt x="9469" y="3162"/>
                    <a:pt x="9208" y="3162"/>
                  </a:cubicBezTo>
                  <a:cubicBezTo>
                    <a:pt x="8482" y="3162"/>
                    <a:pt x="7618" y="3560"/>
                    <a:pt x="6538" y="3904"/>
                  </a:cubicBezTo>
                  <a:cubicBezTo>
                    <a:pt x="5712" y="4167"/>
                    <a:pt x="4839" y="4385"/>
                    <a:pt x="3944" y="4385"/>
                  </a:cubicBezTo>
                  <a:cubicBezTo>
                    <a:pt x="3141" y="4385"/>
                    <a:pt x="2321" y="4210"/>
                    <a:pt x="1501" y="3737"/>
                  </a:cubicBezTo>
                  <a:cubicBezTo>
                    <a:pt x="734" y="3270"/>
                    <a:pt x="334" y="2803"/>
                    <a:pt x="334" y="2302"/>
                  </a:cubicBezTo>
                  <a:close/>
                  <a:moveTo>
                    <a:pt x="6305" y="5405"/>
                  </a:moveTo>
                  <a:lnTo>
                    <a:pt x="6305" y="5405"/>
                  </a:lnTo>
                  <a:lnTo>
                    <a:pt x="6305" y="5405"/>
                  </a:lnTo>
                  <a:lnTo>
                    <a:pt x="5771" y="5938"/>
                  </a:lnTo>
                  <a:lnTo>
                    <a:pt x="6305" y="5405"/>
                  </a:lnTo>
                  <a:close/>
                  <a:moveTo>
                    <a:pt x="5771" y="5938"/>
                  </a:moveTo>
                  <a:lnTo>
                    <a:pt x="5537" y="6172"/>
                  </a:lnTo>
                  <a:lnTo>
                    <a:pt x="5771" y="5938"/>
                  </a:lnTo>
                  <a:close/>
                  <a:moveTo>
                    <a:pt x="13710" y="5671"/>
                  </a:moveTo>
                  <a:lnTo>
                    <a:pt x="11942" y="6706"/>
                  </a:lnTo>
                  <a:lnTo>
                    <a:pt x="10641" y="5938"/>
                  </a:lnTo>
                  <a:cubicBezTo>
                    <a:pt x="9740" y="6354"/>
                    <a:pt x="8760" y="6562"/>
                    <a:pt x="7777" y="6562"/>
                  </a:cubicBezTo>
                  <a:cubicBezTo>
                    <a:pt x="7340" y="6562"/>
                    <a:pt x="6903" y="6521"/>
                    <a:pt x="6471" y="6439"/>
                  </a:cubicBezTo>
                  <a:cubicBezTo>
                    <a:pt x="6138" y="6372"/>
                    <a:pt x="5838" y="6305"/>
                    <a:pt x="5537" y="6172"/>
                  </a:cubicBezTo>
                  <a:lnTo>
                    <a:pt x="5537" y="6172"/>
                  </a:lnTo>
                  <a:lnTo>
                    <a:pt x="5504" y="6205"/>
                  </a:lnTo>
                  <a:lnTo>
                    <a:pt x="5504" y="7606"/>
                  </a:lnTo>
                  <a:cubicBezTo>
                    <a:pt x="6246" y="7873"/>
                    <a:pt x="7022" y="8008"/>
                    <a:pt x="7795" y="8008"/>
                  </a:cubicBezTo>
                  <a:cubicBezTo>
                    <a:pt x="8759" y="8008"/>
                    <a:pt x="9719" y="7798"/>
                    <a:pt x="10608" y="7373"/>
                  </a:cubicBezTo>
                  <a:lnTo>
                    <a:pt x="11942" y="8140"/>
                  </a:lnTo>
                  <a:lnTo>
                    <a:pt x="13710" y="7106"/>
                  </a:lnTo>
                  <a:lnTo>
                    <a:pt x="13710" y="567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86"/>
            <p:cNvSpPr/>
            <p:nvPr/>
          </p:nvSpPr>
          <p:spPr>
            <a:xfrm>
              <a:off x="2038850" y="3661200"/>
              <a:ext cx="335275" cy="160975"/>
            </a:xfrm>
            <a:custGeom>
              <a:avLst/>
              <a:gdLst/>
              <a:ahLst/>
              <a:cxnLst/>
              <a:rect l="l" t="t" r="r" b="b"/>
              <a:pathLst>
                <a:path w="13411" h="6439" extrusionOk="0">
                  <a:moveTo>
                    <a:pt x="168" y="1"/>
                  </a:moveTo>
                  <a:lnTo>
                    <a:pt x="1" y="568"/>
                  </a:lnTo>
                  <a:cubicBezTo>
                    <a:pt x="1" y="579"/>
                    <a:pt x="1" y="589"/>
                    <a:pt x="1" y="599"/>
                  </a:cubicBezTo>
                  <a:lnTo>
                    <a:pt x="1" y="599"/>
                  </a:lnTo>
                  <a:lnTo>
                    <a:pt x="168" y="1"/>
                  </a:lnTo>
                  <a:close/>
                  <a:moveTo>
                    <a:pt x="1" y="599"/>
                  </a:moveTo>
                  <a:lnTo>
                    <a:pt x="1" y="601"/>
                  </a:lnTo>
                  <a:lnTo>
                    <a:pt x="1" y="1969"/>
                  </a:lnTo>
                  <a:cubicBezTo>
                    <a:pt x="1" y="2503"/>
                    <a:pt x="368" y="3003"/>
                    <a:pt x="1168" y="3470"/>
                  </a:cubicBezTo>
                  <a:cubicBezTo>
                    <a:pt x="1957" y="3897"/>
                    <a:pt x="2828" y="4119"/>
                    <a:pt x="3703" y="4119"/>
                  </a:cubicBezTo>
                  <a:cubicBezTo>
                    <a:pt x="4196" y="4119"/>
                    <a:pt x="4690" y="4048"/>
                    <a:pt x="5171" y="3904"/>
                  </a:cubicBezTo>
                  <a:lnTo>
                    <a:pt x="5972" y="3704"/>
                  </a:lnTo>
                  <a:lnTo>
                    <a:pt x="5972" y="3704"/>
                  </a:lnTo>
                  <a:lnTo>
                    <a:pt x="6872" y="2803"/>
                  </a:lnTo>
                  <a:cubicBezTo>
                    <a:pt x="7218" y="2932"/>
                    <a:pt x="7588" y="3000"/>
                    <a:pt x="7959" y="3000"/>
                  </a:cubicBezTo>
                  <a:cubicBezTo>
                    <a:pt x="8448" y="3000"/>
                    <a:pt x="8938" y="2883"/>
                    <a:pt x="9374" y="2636"/>
                  </a:cubicBezTo>
                  <a:cubicBezTo>
                    <a:pt x="9975" y="2303"/>
                    <a:pt x="10108" y="1936"/>
                    <a:pt x="9608" y="1635"/>
                  </a:cubicBezTo>
                  <a:cubicBezTo>
                    <a:pt x="9368" y="1497"/>
                    <a:pt x="9114" y="1441"/>
                    <a:pt x="8839" y="1441"/>
                  </a:cubicBezTo>
                  <a:cubicBezTo>
                    <a:pt x="8120" y="1441"/>
                    <a:pt x="7268" y="1831"/>
                    <a:pt x="6205" y="2169"/>
                  </a:cubicBezTo>
                  <a:cubicBezTo>
                    <a:pt x="5388" y="2447"/>
                    <a:pt x="4534" y="2662"/>
                    <a:pt x="3653" y="2662"/>
                  </a:cubicBezTo>
                  <a:cubicBezTo>
                    <a:pt x="2845" y="2662"/>
                    <a:pt x="2014" y="2481"/>
                    <a:pt x="1168" y="2002"/>
                  </a:cubicBezTo>
                  <a:cubicBezTo>
                    <a:pt x="417" y="1578"/>
                    <a:pt x="18" y="1089"/>
                    <a:pt x="1" y="599"/>
                  </a:cubicBezTo>
                  <a:close/>
                  <a:moveTo>
                    <a:pt x="5972" y="3704"/>
                  </a:moveTo>
                  <a:lnTo>
                    <a:pt x="5972" y="3704"/>
                  </a:lnTo>
                  <a:lnTo>
                    <a:pt x="5972" y="3704"/>
                  </a:lnTo>
                  <a:lnTo>
                    <a:pt x="5438" y="4237"/>
                  </a:lnTo>
                  <a:lnTo>
                    <a:pt x="5972" y="3704"/>
                  </a:lnTo>
                  <a:close/>
                  <a:moveTo>
                    <a:pt x="5438" y="4237"/>
                  </a:moveTo>
                  <a:lnTo>
                    <a:pt x="5204" y="4471"/>
                  </a:lnTo>
                  <a:lnTo>
                    <a:pt x="5438" y="4237"/>
                  </a:lnTo>
                  <a:close/>
                  <a:moveTo>
                    <a:pt x="13410" y="3970"/>
                  </a:moveTo>
                  <a:lnTo>
                    <a:pt x="11609" y="5005"/>
                  </a:lnTo>
                  <a:lnTo>
                    <a:pt x="10308" y="4237"/>
                  </a:lnTo>
                  <a:cubicBezTo>
                    <a:pt x="9391" y="4637"/>
                    <a:pt x="8391" y="4854"/>
                    <a:pt x="7390" y="4854"/>
                  </a:cubicBezTo>
                  <a:cubicBezTo>
                    <a:pt x="6971" y="4854"/>
                    <a:pt x="6552" y="4816"/>
                    <a:pt x="6138" y="4738"/>
                  </a:cubicBezTo>
                  <a:cubicBezTo>
                    <a:pt x="5805" y="4671"/>
                    <a:pt x="5505" y="4571"/>
                    <a:pt x="5204" y="4471"/>
                  </a:cubicBezTo>
                  <a:lnTo>
                    <a:pt x="5204" y="4471"/>
                  </a:lnTo>
                  <a:lnTo>
                    <a:pt x="5171" y="4504"/>
                  </a:lnTo>
                  <a:lnTo>
                    <a:pt x="5171" y="5905"/>
                  </a:lnTo>
                  <a:cubicBezTo>
                    <a:pt x="5913" y="6172"/>
                    <a:pt x="6689" y="6307"/>
                    <a:pt x="7462" y="6307"/>
                  </a:cubicBezTo>
                  <a:cubicBezTo>
                    <a:pt x="8426" y="6307"/>
                    <a:pt x="9386" y="6097"/>
                    <a:pt x="10275" y="5672"/>
                  </a:cubicBezTo>
                  <a:lnTo>
                    <a:pt x="11609" y="6439"/>
                  </a:lnTo>
                  <a:lnTo>
                    <a:pt x="13410" y="5371"/>
                  </a:lnTo>
                  <a:lnTo>
                    <a:pt x="13410" y="397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86"/>
            <p:cNvSpPr/>
            <p:nvPr/>
          </p:nvSpPr>
          <p:spPr>
            <a:xfrm>
              <a:off x="2030525" y="3618675"/>
              <a:ext cx="33375" cy="41725"/>
            </a:xfrm>
            <a:custGeom>
              <a:avLst/>
              <a:gdLst/>
              <a:ahLst/>
              <a:cxnLst/>
              <a:rect l="l" t="t" r="r" b="b"/>
              <a:pathLst>
                <a:path w="1335" h="1669" extrusionOk="0">
                  <a:moveTo>
                    <a:pt x="0" y="1"/>
                  </a:moveTo>
                  <a:lnTo>
                    <a:pt x="0" y="1402"/>
                  </a:lnTo>
                  <a:lnTo>
                    <a:pt x="501" y="1669"/>
                  </a:lnTo>
                  <a:cubicBezTo>
                    <a:pt x="701" y="1302"/>
                    <a:pt x="968" y="1001"/>
                    <a:pt x="1334" y="735"/>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86"/>
            <p:cNvSpPr/>
            <p:nvPr/>
          </p:nvSpPr>
          <p:spPr>
            <a:xfrm>
              <a:off x="2340750" y="3707900"/>
              <a:ext cx="25025" cy="46725"/>
            </a:xfrm>
            <a:custGeom>
              <a:avLst/>
              <a:gdLst/>
              <a:ahLst/>
              <a:cxnLst/>
              <a:rect l="l" t="t" r="r" b="b"/>
              <a:pathLst>
                <a:path w="1001" h="1869" extrusionOk="0">
                  <a:moveTo>
                    <a:pt x="1001" y="1"/>
                  </a:moveTo>
                  <a:cubicBezTo>
                    <a:pt x="934" y="568"/>
                    <a:pt x="534" y="1102"/>
                    <a:pt x="0" y="1335"/>
                  </a:cubicBezTo>
                  <a:lnTo>
                    <a:pt x="867" y="1869"/>
                  </a:lnTo>
                  <a:cubicBezTo>
                    <a:pt x="967" y="1635"/>
                    <a:pt x="1001" y="1435"/>
                    <a:pt x="1001" y="1202"/>
                  </a:cubicBezTo>
                  <a:cubicBezTo>
                    <a:pt x="1001" y="1168"/>
                    <a:pt x="1001" y="401"/>
                    <a:pt x="100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86"/>
            <p:cNvSpPr/>
            <p:nvPr/>
          </p:nvSpPr>
          <p:spPr>
            <a:xfrm>
              <a:off x="2340750" y="3707900"/>
              <a:ext cx="25025" cy="46725"/>
            </a:xfrm>
            <a:custGeom>
              <a:avLst/>
              <a:gdLst/>
              <a:ahLst/>
              <a:cxnLst/>
              <a:rect l="l" t="t" r="r" b="b"/>
              <a:pathLst>
                <a:path w="1001" h="1869" extrusionOk="0">
                  <a:moveTo>
                    <a:pt x="1001" y="1"/>
                  </a:moveTo>
                  <a:cubicBezTo>
                    <a:pt x="934" y="568"/>
                    <a:pt x="534" y="1102"/>
                    <a:pt x="0" y="1335"/>
                  </a:cubicBezTo>
                  <a:lnTo>
                    <a:pt x="867" y="1869"/>
                  </a:lnTo>
                  <a:cubicBezTo>
                    <a:pt x="967" y="1635"/>
                    <a:pt x="1001" y="1435"/>
                    <a:pt x="1001" y="1202"/>
                  </a:cubicBezTo>
                  <a:cubicBezTo>
                    <a:pt x="1001" y="1168"/>
                    <a:pt x="1001" y="401"/>
                    <a:pt x="10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86"/>
            <p:cNvSpPr/>
            <p:nvPr/>
          </p:nvSpPr>
          <p:spPr>
            <a:xfrm>
              <a:off x="2030525" y="3592825"/>
              <a:ext cx="343600" cy="193500"/>
            </a:xfrm>
            <a:custGeom>
              <a:avLst/>
              <a:gdLst/>
              <a:ahLst/>
              <a:cxnLst/>
              <a:rect l="l" t="t" r="r" b="b"/>
              <a:pathLst>
                <a:path w="13744" h="7740" extrusionOk="0">
                  <a:moveTo>
                    <a:pt x="1801" y="1"/>
                  </a:moveTo>
                  <a:lnTo>
                    <a:pt x="0" y="1035"/>
                  </a:lnTo>
                  <a:lnTo>
                    <a:pt x="1334" y="1802"/>
                  </a:lnTo>
                  <a:cubicBezTo>
                    <a:pt x="667" y="2302"/>
                    <a:pt x="334" y="2836"/>
                    <a:pt x="334" y="3336"/>
                  </a:cubicBezTo>
                  <a:cubicBezTo>
                    <a:pt x="334" y="3837"/>
                    <a:pt x="734" y="4304"/>
                    <a:pt x="1501" y="4771"/>
                  </a:cubicBezTo>
                  <a:cubicBezTo>
                    <a:pt x="2337" y="5244"/>
                    <a:pt x="3158" y="5419"/>
                    <a:pt x="3957" y="5419"/>
                  </a:cubicBezTo>
                  <a:cubicBezTo>
                    <a:pt x="4848" y="5419"/>
                    <a:pt x="5712" y="5201"/>
                    <a:pt x="6538" y="4938"/>
                  </a:cubicBezTo>
                  <a:cubicBezTo>
                    <a:pt x="7618" y="4594"/>
                    <a:pt x="8482" y="4196"/>
                    <a:pt x="9208" y="4196"/>
                  </a:cubicBezTo>
                  <a:cubicBezTo>
                    <a:pt x="9469" y="4196"/>
                    <a:pt x="9712" y="4247"/>
                    <a:pt x="9941" y="4370"/>
                  </a:cubicBezTo>
                  <a:cubicBezTo>
                    <a:pt x="10441" y="4704"/>
                    <a:pt x="10308" y="5071"/>
                    <a:pt x="9707" y="5405"/>
                  </a:cubicBezTo>
                  <a:cubicBezTo>
                    <a:pt x="9271" y="5632"/>
                    <a:pt x="8782" y="5752"/>
                    <a:pt x="8294" y="5752"/>
                  </a:cubicBezTo>
                  <a:cubicBezTo>
                    <a:pt x="7922" y="5752"/>
                    <a:pt x="7551" y="5682"/>
                    <a:pt x="7205" y="5538"/>
                  </a:cubicBezTo>
                  <a:lnTo>
                    <a:pt x="5537" y="7206"/>
                  </a:lnTo>
                  <a:cubicBezTo>
                    <a:pt x="5838" y="7306"/>
                    <a:pt x="6138" y="7406"/>
                    <a:pt x="6471" y="7473"/>
                  </a:cubicBezTo>
                  <a:cubicBezTo>
                    <a:pt x="6911" y="7555"/>
                    <a:pt x="7350" y="7615"/>
                    <a:pt x="7808" y="7615"/>
                  </a:cubicBezTo>
                  <a:cubicBezTo>
                    <a:pt x="7906" y="7615"/>
                    <a:pt x="8006" y="7612"/>
                    <a:pt x="8106" y="7606"/>
                  </a:cubicBezTo>
                  <a:cubicBezTo>
                    <a:pt x="8973" y="7539"/>
                    <a:pt x="9841" y="7339"/>
                    <a:pt x="10641" y="6972"/>
                  </a:cubicBezTo>
                  <a:lnTo>
                    <a:pt x="11975" y="7740"/>
                  </a:lnTo>
                  <a:lnTo>
                    <a:pt x="13743" y="6705"/>
                  </a:lnTo>
                  <a:lnTo>
                    <a:pt x="13410" y="6539"/>
                  </a:lnTo>
                  <a:lnTo>
                    <a:pt x="12409" y="5938"/>
                  </a:lnTo>
                  <a:cubicBezTo>
                    <a:pt x="13009" y="5671"/>
                    <a:pt x="13410" y="5071"/>
                    <a:pt x="13410" y="4404"/>
                  </a:cubicBezTo>
                  <a:cubicBezTo>
                    <a:pt x="13410" y="4337"/>
                    <a:pt x="13410" y="4304"/>
                    <a:pt x="13410" y="4237"/>
                  </a:cubicBezTo>
                  <a:cubicBezTo>
                    <a:pt x="13376" y="3770"/>
                    <a:pt x="13009" y="3303"/>
                    <a:pt x="12276" y="2869"/>
                  </a:cubicBezTo>
                  <a:cubicBezTo>
                    <a:pt x="11542" y="2436"/>
                    <a:pt x="10741" y="2236"/>
                    <a:pt x="9907" y="2236"/>
                  </a:cubicBezTo>
                  <a:lnTo>
                    <a:pt x="9073" y="2236"/>
                  </a:lnTo>
                  <a:cubicBezTo>
                    <a:pt x="8673" y="2302"/>
                    <a:pt x="8273" y="2369"/>
                    <a:pt x="7906" y="2469"/>
                  </a:cubicBezTo>
                  <a:lnTo>
                    <a:pt x="7372" y="2636"/>
                  </a:lnTo>
                  <a:lnTo>
                    <a:pt x="6605" y="2869"/>
                  </a:lnTo>
                  <a:lnTo>
                    <a:pt x="6338" y="2969"/>
                  </a:lnTo>
                  <a:cubicBezTo>
                    <a:pt x="5838" y="3170"/>
                    <a:pt x="5304" y="3336"/>
                    <a:pt x="4737" y="3436"/>
                  </a:cubicBezTo>
                  <a:cubicBezTo>
                    <a:pt x="4654" y="3450"/>
                    <a:pt x="4565" y="3458"/>
                    <a:pt x="4473" y="3458"/>
                  </a:cubicBezTo>
                  <a:cubicBezTo>
                    <a:pt x="4343" y="3458"/>
                    <a:pt x="4207" y="3442"/>
                    <a:pt x="4070" y="3403"/>
                  </a:cubicBezTo>
                  <a:cubicBezTo>
                    <a:pt x="3970" y="3370"/>
                    <a:pt x="3836" y="3336"/>
                    <a:pt x="3736" y="3270"/>
                  </a:cubicBezTo>
                  <a:cubicBezTo>
                    <a:pt x="3369" y="3036"/>
                    <a:pt x="3303" y="2703"/>
                    <a:pt x="4036" y="2269"/>
                  </a:cubicBezTo>
                  <a:cubicBezTo>
                    <a:pt x="4465" y="2003"/>
                    <a:pt x="4945" y="1863"/>
                    <a:pt x="5428" y="1863"/>
                  </a:cubicBezTo>
                  <a:cubicBezTo>
                    <a:pt x="5733" y="1863"/>
                    <a:pt x="6041" y="1919"/>
                    <a:pt x="6338" y="2035"/>
                  </a:cubicBezTo>
                  <a:lnTo>
                    <a:pt x="7906" y="434"/>
                  </a:lnTo>
                  <a:cubicBezTo>
                    <a:pt x="7245" y="223"/>
                    <a:pt x="6560" y="119"/>
                    <a:pt x="5877" y="119"/>
                  </a:cubicBezTo>
                  <a:cubicBezTo>
                    <a:pt x="4939" y="119"/>
                    <a:pt x="4004" y="315"/>
                    <a:pt x="3136" y="701"/>
                  </a:cubicBezTo>
                  <a:lnTo>
                    <a:pt x="18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86"/>
            <p:cNvSpPr/>
            <p:nvPr/>
          </p:nvSpPr>
          <p:spPr>
            <a:xfrm>
              <a:off x="2030525" y="3592825"/>
              <a:ext cx="343600" cy="193500"/>
            </a:xfrm>
            <a:custGeom>
              <a:avLst/>
              <a:gdLst/>
              <a:ahLst/>
              <a:cxnLst/>
              <a:rect l="l" t="t" r="r" b="b"/>
              <a:pathLst>
                <a:path w="13744" h="7740" extrusionOk="0">
                  <a:moveTo>
                    <a:pt x="1801" y="1"/>
                  </a:moveTo>
                  <a:lnTo>
                    <a:pt x="0" y="1035"/>
                  </a:lnTo>
                  <a:lnTo>
                    <a:pt x="1334" y="1802"/>
                  </a:lnTo>
                  <a:cubicBezTo>
                    <a:pt x="667" y="2302"/>
                    <a:pt x="334" y="2836"/>
                    <a:pt x="334" y="3336"/>
                  </a:cubicBezTo>
                  <a:cubicBezTo>
                    <a:pt x="334" y="3837"/>
                    <a:pt x="734" y="4304"/>
                    <a:pt x="1501" y="4771"/>
                  </a:cubicBezTo>
                  <a:cubicBezTo>
                    <a:pt x="2337" y="5244"/>
                    <a:pt x="3158" y="5419"/>
                    <a:pt x="3957" y="5419"/>
                  </a:cubicBezTo>
                  <a:cubicBezTo>
                    <a:pt x="4848" y="5419"/>
                    <a:pt x="5712" y="5201"/>
                    <a:pt x="6538" y="4938"/>
                  </a:cubicBezTo>
                  <a:cubicBezTo>
                    <a:pt x="7618" y="4594"/>
                    <a:pt x="8482" y="4196"/>
                    <a:pt x="9208" y="4196"/>
                  </a:cubicBezTo>
                  <a:cubicBezTo>
                    <a:pt x="9469" y="4196"/>
                    <a:pt x="9712" y="4247"/>
                    <a:pt x="9941" y="4370"/>
                  </a:cubicBezTo>
                  <a:cubicBezTo>
                    <a:pt x="10441" y="4704"/>
                    <a:pt x="10308" y="5071"/>
                    <a:pt x="9707" y="5405"/>
                  </a:cubicBezTo>
                  <a:cubicBezTo>
                    <a:pt x="9271" y="5632"/>
                    <a:pt x="8782" y="5752"/>
                    <a:pt x="8294" y="5752"/>
                  </a:cubicBezTo>
                  <a:cubicBezTo>
                    <a:pt x="7922" y="5752"/>
                    <a:pt x="7551" y="5682"/>
                    <a:pt x="7205" y="5538"/>
                  </a:cubicBezTo>
                  <a:lnTo>
                    <a:pt x="5537" y="7206"/>
                  </a:lnTo>
                  <a:cubicBezTo>
                    <a:pt x="5838" y="7306"/>
                    <a:pt x="6138" y="7406"/>
                    <a:pt x="6471" y="7473"/>
                  </a:cubicBezTo>
                  <a:cubicBezTo>
                    <a:pt x="6911" y="7555"/>
                    <a:pt x="7350" y="7615"/>
                    <a:pt x="7808" y="7615"/>
                  </a:cubicBezTo>
                  <a:cubicBezTo>
                    <a:pt x="7906" y="7615"/>
                    <a:pt x="8006" y="7612"/>
                    <a:pt x="8106" y="7606"/>
                  </a:cubicBezTo>
                  <a:cubicBezTo>
                    <a:pt x="8973" y="7539"/>
                    <a:pt x="9841" y="7339"/>
                    <a:pt x="10641" y="6972"/>
                  </a:cubicBezTo>
                  <a:lnTo>
                    <a:pt x="11975" y="7740"/>
                  </a:lnTo>
                  <a:lnTo>
                    <a:pt x="13743" y="6705"/>
                  </a:lnTo>
                  <a:lnTo>
                    <a:pt x="13410" y="6539"/>
                  </a:lnTo>
                  <a:lnTo>
                    <a:pt x="12409" y="5938"/>
                  </a:lnTo>
                  <a:cubicBezTo>
                    <a:pt x="13009" y="5671"/>
                    <a:pt x="13410" y="5071"/>
                    <a:pt x="13410" y="4404"/>
                  </a:cubicBezTo>
                  <a:cubicBezTo>
                    <a:pt x="13410" y="4337"/>
                    <a:pt x="13410" y="4304"/>
                    <a:pt x="13410" y="4237"/>
                  </a:cubicBezTo>
                  <a:cubicBezTo>
                    <a:pt x="13376" y="3770"/>
                    <a:pt x="13009" y="3303"/>
                    <a:pt x="12276" y="2869"/>
                  </a:cubicBezTo>
                  <a:cubicBezTo>
                    <a:pt x="11542" y="2436"/>
                    <a:pt x="10741" y="2236"/>
                    <a:pt x="9907" y="2236"/>
                  </a:cubicBezTo>
                  <a:lnTo>
                    <a:pt x="9073" y="2236"/>
                  </a:lnTo>
                  <a:cubicBezTo>
                    <a:pt x="8673" y="2302"/>
                    <a:pt x="8273" y="2369"/>
                    <a:pt x="7906" y="2469"/>
                  </a:cubicBezTo>
                  <a:lnTo>
                    <a:pt x="7372" y="2636"/>
                  </a:lnTo>
                  <a:lnTo>
                    <a:pt x="6605" y="2869"/>
                  </a:lnTo>
                  <a:lnTo>
                    <a:pt x="6338" y="2969"/>
                  </a:lnTo>
                  <a:cubicBezTo>
                    <a:pt x="5838" y="3170"/>
                    <a:pt x="5304" y="3336"/>
                    <a:pt x="4737" y="3436"/>
                  </a:cubicBezTo>
                  <a:cubicBezTo>
                    <a:pt x="4654" y="3450"/>
                    <a:pt x="4565" y="3458"/>
                    <a:pt x="4473" y="3458"/>
                  </a:cubicBezTo>
                  <a:cubicBezTo>
                    <a:pt x="4343" y="3458"/>
                    <a:pt x="4207" y="3442"/>
                    <a:pt x="4070" y="3403"/>
                  </a:cubicBezTo>
                  <a:cubicBezTo>
                    <a:pt x="3970" y="3370"/>
                    <a:pt x="3836" y="3336"/>
                    <a:pt x="3736" y="3270"/>
                  </a:cubicBezTo>
                  <a:cubicBezTo>
                    <a:pt x="3369" y="3036"/>
                    <a:pt x="3303" y="2703"/>
                    <a:pt x="4036" y="2269"/>
                  </a:cubicBezTo>
                  <a:cubicBezTo>
                    <a:pt x="4465" y="2003"/>
                    <a:pt x="4945" y="1863"/>
                    <a:pt x="5428" y="1863"/>
                  </a:cubicBezTo>
                  <a:cubicBezTo>
                    <a:pt x="5733" y="1863"/>
                    <a:pt x="6041" y="1919"/>
                    <a:pt x="6338" y="2035"/>
                  </a:cubicBezTo>
                  <a:lnTo>
                    <a:pt x="7906" y="434"/>
                  </a:lnTo>
                  <a:cubicBezTo>
                    <a:pt x="7245" y="223"/>
                    <a:pt x="6560" y="119"/>
                    <a:pt x="5877" y="119"/>
                  </a:cubicBezTo>
                  <a:cubicBezTo>
                    <a:pt x="4939" y="119"/>
                    <a:pt x="4004" y="315"/>
                    <a:pt x="3136" y="701"/>
                  </a:cubicBezTo>
                  <a:lnTo>
                    <a:pt x="18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86"/>
            <p:cNvSpPr/>
            <p:nvPr/>
          </p:nvSpPr>
          <p:spPr>
            <a:xfrm>
              <a:off x="2295700" y="3767125"/>
              <a:ext cx="33400" cy="54225"/>
            </a:xfrm>
            <a:custGeom>
              <a:avLst/>
              <a:gdLst/>
              <a:ahLst/>
              <a:cxnLst/>
              <a:rect l="l" t="t" r="r" b="b"/>
              <a:pathLst>
                <a:path w="1336" h="2169" extrusionOk="0">
                  <a:moveTo>
                    <a:pt x="1" y="0"/>
                  </a:moveTo>
                  <a:lnTo>
                    <a:pt x="1" y="1435"/>
                  </a:lnTo>
                  <a:lnTo>
                    <a:pt x="1335" y="2169"/>
                  </a:lnTo>
                  <a:lnTo>
                    <a:pt x="1335" y="768"/>
                  </a:lnTo>
                  <a:lnTo>
                    <a:pt x="1"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86"/>
            <p:cNvSpPr/>
            <p:nvPr/>
          </p:nvSpPr>
          <p:spPr>
            <a:xfrm>
              <a:off x="2295700" y="3767125"/>
              <a:ext cx="33400" cy="54225"/>
            </a:xfrm>
            <a:custGeom>
              <a:avLst/>
              <a:gdLst/>
              <a:ahLst/>
              <a:cxnLst/>
              <a:rect l="l" t="t" r="r" b="b"/>
              <a:pathLst>
                <a:path w="1336" h="2169" extrusionOk="0">
                  <a:moveTo>
                    <a:pt x="1" y="0"/>
                  </a:moveTo>
                  <a:lnTo>
                    <a:pt x="1" y="1435"/>
                  </a:lnTo>
                  <a:lnTo>
                    <a:pt x="1335" y="2169"/>
                  </a:lnTo>
                  <a:lnTo>
                    <a:pt x="1335" y="768"/>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86"/>
            <p:cNvSpPr/>
            <p:nvPr/>
          </p:nvSpPr>
          <p:spPr>
            <a:xfrm>
              <a:off x="2030525" y="3592825"/>
              <a:ext cx="78400" cy="25875"/>
            </a:xfrm>
            <a:custGeom>
              <a:avLst/>
              <a:gdLst/>
              <a:ahLst/>
              <a:cxnLst/>
              <a:rect l="l" t="t" r="r" b="b"/>
              <a:pathLst>
                <a:path w="3136" h="1035" extrusionOk="0">
                  <a:moveTo>
                    <a:pt x="1801" y="1"/>
                  </a:moveTo>
                  <a:lnTo>
                    <a:pt x="0" y="1035"/>
                  </a:lnTo>
                  <a:lnTo>
                    <a:pt x="1801" y="201"/>
                  </a:lnTo>
                  <a:lnTo>
                    <a:pt x="3136" y="735"/>
                  </a:lnTo>
                  <a:lnTo>
                    <a:pt x="18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86"/>
            <p:cNvSpPr/>
            <p:nvPr/>
          </p:nvSpPr>
          <p:spPr>
            <a:xfrm>
              <a:off x="2131425" y="3604500"/>
              <a:ext cx="96750" cy="46725"/>
            </a:xfrm>
            <a:custGeom>
              <a:avLst/>
              <a:gdLst/>
              <a:ahLst/>
              <a:cxnLst/>
              <a:rect l="l" t="t" r="r" b="b"/>
              <a:pathLst>
                <a:path w="3870" h="1869" extrusionOk="0">
                  <a:moveTo>
                    <a:pt x="3870" y="1"/>
                  </a:moveTo>
                  <a:lnTo>
                    <a:pt x="2302" y="1435"/>
                  </a:lnTo>
                  <a:cubicBezTo>
                    <a:pt x="2050" y="1351"/>
                    <a:pt x="1790" y="1310"/>
                    <a:pt x="1534" y="1310"/>
                  </a:cubicBezTo>
                  <a:cubicBezTo>
                    <a:pt x="978" y="1310"/>
                    <a:pt x="434" y="1503"/>
                    <a:pt x="0" y="1869"/>
                  </a:cubicBezTo>
                  <a:cubicBezTo>
                    <a:pt x="421" y="1595"/>
                    <a:pt x="921" y="1455"/>
                    <a:pt x="1425" y="1455"/>
                  </a:cubicBezTo>
                  <a:cubicBezTo>
                    <a:pt x="1721" y="1455"/>
                    <a:pt x="2018" y="1503"/>
                    <a:pt x="2302" y="1602"/>
                  </a:cubicBezTo>
                  <a:lnTo>
                    <a:pt x="387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86"/>
            <p:cNvSpPr/>
            <p:nvPr/>
          </p:nvSpPr>
          <p:spPr>
            <a:xfrm>
              <a:off x="2168125" y="3731250"/>
              <a:ext cx="64225" cy="52050"/>
            </a:xfrm>
            <a:custGeom>
              <a:avLst/>
              <a:gdLst/>
              <a:ahLst/>
              <a:cxnLst/>
              <a:rect l="l" t="t" r="r" b="b"/>
              <a:pathLst>
                <a:path w="2569" h="2082" extrusionOk="0">
                  <a:moveTo>
                    <a:pt x="1668" y="1"/>
                  </a:moveTo>
                  <a:lnTo>
                    <a:pt x="0" y="1669"/>
                  </a:lnTo>
                  <a:cubicBezTo>
                    <a:pt x="300" y="1802"/>
                    <a:pt x="601" y="1869"/>
                    <a:pt x="934" y="1936"/>
                  </a:cubicBezTo>
                  <a:cubicBezTo>
                    <a:pt x="1342" y="2038"/>
                    <a:pt x="1750" y="2081"/>
                    <a:pt x="2172" y="2081"/>
                  </a:cubicBezTo>
                  <a:cubicBezTo>
                    <a:pt x="2303" y="2081"/>
                    <a:pt x="2435" y="2077"/>
                    <a:pt x="2569" y="2069"/>
                  </a:cubicBezTo>
                  <a:cubicBezTo>
                    <a:pt x="1768" y="2069"/>
                    <a:pt x="1001" y="1936"/>
                    <a:pt x="267" y="1602"/>
                  </a:cubicBezTo>
                  <a:lnTo>
                    <a:pt x="16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86"/>
            <p:cNvSpPr/>
            <p:nvPr/>
          </p:nvSpPr>
          <p:spPr>
            <a:xfrm>
              <a:off x="2295700" y="3760450"/>
              <a:ext cx="77575" cy="25875"/>
            </a:xfrm>
            <a:custGeom>
              <a:avLst/>
              <a:gdLst/>
              <a:ahLst/>
              <a:cxnLst/>
              <a:rect l="l" t="t" r="r" b="b"/>
              <a:pathLst>
                <a:path w="3103" h="1035" extrusionOk="0">
                  <a:moveTo>
                    <a:pt x="3103" y="0"/>
                  </a:moveTo>
                  <a:lnTo>
                    <a:pt x="1335" y="868"/>
                  </a:lnTo>
                  <a:lnTo>
                    <a:pt x="1" y="267"/>
                  </a:lnTo>
                  <a:lnTo>
                    <a:pt x="1335" y="1035"/>
                  </a:lnTo>
                  <a:lnTo>
                    <a:pt x="310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86"/>
            <p:cNvSpPr/>
            <p:nvPr/>
          </p:nvSpPr>
          <p:spPr>
            <a:xfrm>
              <a:off x="1778675" y="3467750"/>
              <a:ext cx="423650" cy="236025"/>
            </a:xfrm>
            <a:custGeom>
              <a:avLst/>
              <a:gdLst/>
              <a:ahLst/>
              <a:cxnLst/>
              <a:rect l="l" t="t" r="r" b="b"/>
              <a:pathLst>
                <a:path w="16946" h="9441" extrusionOk="0">
                  <a:moveTo>
                    <a:pt x="16946" y="0"/>
                  </a:moveTo>
                  <a:cubicBezTo>
                    <a:pt x="12342" y="0"/>
                    <a:pt x="8039" y="1001"/>
                    <a:pt x="4804" y="2869"/>
                  </a:cubicBezTo>
                  <a:cubicBezTo>
                    <a:pt x="1702" y="4670"/>
                    <a:pt x="0" y="7005"/>
                    <a:pt x="0" y="9440"/>
                  </a:cubicBezTo>
                  <a:cubicBezTo>
                    <a:pt x="0" y="9440"/>
                    <a:pt x="167" y="6004"/>
                    <a:pt x="4937" y="3102"/>
                  </a:cubicBezTo>
                  <a:cubicBezTo>
                    <a:pt x="9641" y="267"/>
                    <a:pt x="16946" y="0"/>
                    <a:pt x="1694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86"/>
            <p:cNvSpPr/>
            <p:nvPr/>
          </p:nvSpPr>
          <p:spPr>
            <a:xfrm>
              <a:off x="2168125" y="3676225"/>
              <a:ext cx="492025" cy="282725"/>
            </a:xfrm>
            <a:custGeom>
              <a:avLst/>
              <a:gdLst/>
              <a:ahLst/>
              <a:cxnLst/>
              <a:rect l="l" t="t" r="r" b="b"/>
              <a:pathLst>
                <a:path w="19681" h="11309" extrusionOk="0">
                  <a:moveTo>
                    <a:pt x="18947" y="0"/>
                  </a:moveTo>
                  <a:cubicBezTo>
                    <a:pt x="18947" y="2"/>
                    <a:pt x="19680" y="4838"/>
                    <a:pt x="13576" y="8173"/>
                  </a:cubicBezTo>
                  <a:cubicBezTo>
                    <a:pt x="8132" y="11118"/>
                    <a:pt x="1600" y="11277"/>
                    <a:pt x="251" y="11277"/>
                  </a:cubicBezTo>
                  <a:cubicBezTo>
                    <a:pt x="87" y="11277"/>
                    <a:pt x="0" y="11275"/>
                    <a:pt x="0" y="11275"/>
                  </a:cubicBezTo>
                  <a:lnTo>
                    <a:pt x="0" y="11275"/>
                  </a:lnTo>
                  <a:cubicBezTo>
                    <a:pt x="471" y="11297"/>
                    <a:pt x="944" y="11308"/>
                    <a:pt x="1417" y="11308"/>
                  </a:cubicBezTo>
                  <a:cubicBezTo>
                    <a:pt x="5927" y="11308"/>
                    <a:pt x="10435" y="10302"/>
                    <a:pt x="13877" y="8340"/>
                  </a:cubicBezTo>
                  <a:cubicBezTo>
                    <a:pt x="17813" y="6038"/>
                    <a:pt x="19514" y="2936"/>
                    <a:pt x="189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86"/>
            <p:cNvSpPr/>
            <p:nvPr/>
          </p:nvSpPr>
          <p:spPr>
            <a:xfrm>
              <a:off x="1730300" y="3405825"/>
              <a:ext cx="884825" cy="510800"/>
            </a:xfrm>
            <a:custGeom>
              <a:avLst/>
              <a:gdLst/>
              <a:ahLst/>
              <a:cxnLst/>
              <a:rect l="l" t="t" r="r" b="b"/>
              <a:pathLst>
                <a:path w="35393" h="20432" extrusionOk="0">
                  <a:moveTo>
                    <a:pt x="17713" y="0"/>
                  </a:moveTo>
                  <a:cubicBezTo>
                    <a:pt x="13185" y="0"/>
                    <a:pt x="8657" y="993"/>
                    <a:pt x="5204" y="2977"/>
                  </a:cubicBezTo>
                  <a:cubicBezTo>
                    <a:pt x="3470" y="3911"/>
                    <a:pt x="2035" y="5246"/>
                    <a:pt x="968" y="6914"/>
                  </a:cubicBezTo>
                  <a:lnTo>
                    <a:pt x="1" y="6914"/>
                  </a:lnTo>
                  <a:lnTo>
                    <a:pt x="1" y="10516"/>
                  </a:lnTo>
                  <a:cubicBezTo>
                    <a:pt x="134" y="13018"/>
                    <a:pt x="1869" y="15520"/>
                    <a:pt x="5171" y="17454"/>
                  </a:cubicBezTo>
                  <a:cubicBezTo>
                    <a:pt x="8640" y="19439"/>
                    <a:pt x="13177" y="20432"/>
                    <a:pt x="17705" y="20432"/>
                  </a:cubicBezTo>
                  <a:cubicBezTo>
                    <a:pt x="22233" y="20432"/>
                    <a:pt x="26753" y="19439"/>
                    <a:pt x="30189" y="17454"/>
                  </a:cubicBezTo>
                  <a:cubicBezTo>
                    <a:pt x="33525" y="15520"/>
                    <a:pt x="35259" y="13018"/>
                    <a:pt x="35393" y="10516"/>
                  </a:cubicBezTo>
                  <a:lnTo>
                    <a:pt x="35393" y="6914"/>
                  </a:lnTo>
                  <a:lnTo>
                    <a:pt x="34459" y="6914"/>
                  </a:lnTo>
                  <a:cubicBezTo>
                    <a:pt x="33391" y="5246"/>
                    <a:pt x="31957" y="3911"/>
                    <a:pt x="30222" y="2977"/>
                  </a:cubicBezTo>
                  <a:cubicBezTo>
                    <a:pt x="26770" y="993"/>
                    <a:pt x="22241" y="0"/>
                    <a:pt x="17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86"/>
            <p:cNvSpPr/>
            <p:nvPr/>
          </p:nvSpPr>
          <p:spPr>
            <a:xfrm>
              <a:off x="1687775" y="3322625"/>
              <a:ext cx="970725" cy="511225"/>
            </a:xfrm>
            <a:custGeom>
              <a:avLst/>
              <a:gdLst/>
              <a:ahLst/>
              <a:cxnLst/>
              <a:rect l="l" t="t" r="r" b="b"/>
              <a:pathLst>
                <a:path w="38829" h="20449" extrusionOk="0">
                  <a:moveTo>
                    <a:pt x="19414" y="1"/>
                  </a:moveTo>
                  <a:cubicBezTo>
                    <a:pt x="14886" y="1"/>
                    <a:pt x="10358" y="1002"/>
                    <a:pt x="6905" y="3003"/>
                  </a:cubicBezTo>
                  <a:cubicBezTo>
                    <a:pt x="0" y="7006"/>
                    <a:pt x="0" y="13444"/>
                    <a:pt x="6905" y="17447"/>
                  </a:cubicBezTo>
                  <a:cubicBezTo>
                    <a:pt x="10358" y="19448"/>
                    <a:pt x="14886" y="20449"/>
                    <a:pt x="19414" y="20449"/>
                  </a:cubicBezTo>
                  <a:cubicBezTo>
                    <a:pt x="23942" y="20449"/>
                    <a:pt x="28471" y="19448"/>
                    <a:pt x="31923" y="17447"/>
                  </a:cubicBezTo>
                  <a:cubicBezTo>
                    <a:pt x="38828" y="13444"/>
                    <a:pt x="38828" y="7006"/>
                    <a:pt x="31923" y="3003"/>
                  </a:cubicBezTo>
                  <a:cubicBezTo>
                    <a:pt x="28471" y="1002"/>
                    <a:pt x="23942" y="1"/>
                    <a:pt x="19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86"/>
            <p:cNvSpPr/>
            <p:nvPr/>
          </p:nvSpPr>
          <p:spPr>
            <a:xfrm>
              <a:off x="1879575" y="3420200"/>
              <a:ext cx="587100" cy="316925"/>
            </a:xfrm>
            <a:custGeom>
              <a:avLst/>
              <a:gdLst/>
              <a:ahLst/>
              <a:cxnLst/>
              <a:rect l="l" t="t" r="r" b="b"/>
              <a:pathLst>
                <a:path w="23484" h="12677" extrusionOk="0">
                  <a:moveTo>
                    <a:pt x="11742" y="1"/>
                  </a:moveTo>
                  <a:cubicBezTo>
                    <a:pt x="8673" y="1"/>
                    <a:pt x="5771" y="635"/>
                    <a:pt x="3603" y="1735"/>
                  </a:cubicBezTo>
                  <a:cubicBezTo>
                    <a:pt x="1268" y="2936"/>
                    <a:pt x="1" y="4571"/>
                    <a:pt x="1" y="6339"/>
                  </a:cubicBezTo>
                  <a:cubicBezTo>
                    <a:pt x="1" y="8107"/>
                    <a:pt x="1268" y="9708"/>
                    <a:pt x="3603" y="10909"/>
                  </a:cubicBezTo>
                  <a:cubicBezTo>
                    <a:pt x="5771" y="12043"/>
                    <a:pt x="8673" y="12676"/>
                    <a:pt x="11742" y="12676"/>
                  </a:cubicBezTo>
                  <a:cubicBezTo>
                    <a:pt x="14811" y="12676"/>
                    <a:pt x="17713" y="12043"/>
                    <a:pt x="19881" y="10909"/>
                  </a:cubicBezTo>
                  <a:cubicBezTo>
                    <a:pt x="22216" y="9741"/>
                    <a:pt x="23484" y="8107"/>
                    <a:pt x="23484" y="6339"/>
                  </a:cubicBezTo>
                  <a:cubicBezTo>
                    <a:pt x="23484" y="4571"/>
                    <a:pt x="22216" y="2936"/>
                    <a:pt x="19881" y="1735"/>
                  </a:cubicBezTo>
                  <a:cubicBezTo>
                    <a:pt x="17713" y="635"/>
                    <a:pt x="14811" y="1"/>
                    <a:pt x="1174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86"/>
            <p:cNvSpPr/>
            <p:nvPr/>
          </p:nvSpPr>
          <p:spPr>
            <a:xfrm>
              <a:off x="1879575" y="3420200"/>
              <a:ext cx="587100" cy="316925"/>
            </a:xfrm>
            <a:custGeom>
              <a:avLst/>
              <a:gdLst/>
              <a:ahLst/>
              <a:cxnLst/>
              <a:rect l="l" t="t" r="r" b="b"/>
              <a:pathLst>
                <a:path w="23484" h="12677" extrusionOk="0">
                  <a:moveTo>
                    <a:pt x="11742" y="1"/>
                  </a:moveTo>
                  <a:cubicBezTo>
                    <a:pt x="8673" y="1"/>
                    <a:pt x="5771" y="635"/>
                    <a:pt x="3603" y="1735"/>
                  </a:cubicBezTo>
                  <a:cubicBezTo>
                    <a:pt x="1268" y="2936"/>
                    <a:pt x="1" y="4571"/>
                    <a:pt x="1" y="6339"/>
                  </a:cubicBezTo>
                  <a:cubicBezTo>
                    <a:pt x="1" y="8107"/>
                    <a:pt x="1268" y="9708"/>
                    <a:pt x="3603" y="10909"/>
                  </a:cubicBezTo>
                  <a:cubicBezTo>
                    <a:pt x="5771" y="12043"/>
                    <a:pt x="8673" y="12676"/>
                    <a:pt x="11742" y="12676"/>
                  </a:cubicBezTo>
                  <a:cubicBezTo>
                    <a:pt x="14811" y="12676"/>
                    <a:pt x="17713" y="12043"/>
                    <a:pt x="19881" y="10909"/>
                  </a:cubicBezTo>
                  <a:cubicBezTo>
                    <a:pt x="22216" y="9741"/>
                    <a:pt x="23484" y="8107"/>
                    <a:pt x="23484" y="6339"/>
                  </a:cubicBezTo>
                  <a:cubicBezTo>
                    <a:pt x="23484" y="4571"/>
                    <a:pt x="22216" y="2936"/>
                    <a:pt x="19881" y="1735"/>
                  </a:cubicBezTo>
                  <a:cubicBezTo>
                    <a:pt x="17713" y="635"/>
                    <a:pt x="14811" y="1"/>
                    <a:pt x="117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86"/>
            <p:cNvSpPr/>
            <p:nvPr/>
          </p:nvSpPr>
          <p:spPr>
            <a:xfrm>
              <a:off x="1749475" y="3341825"/>
              <a:ext cx="846475" cy="472850"/>
            </a:xfrm>
            <a:custGeom>
              <a:avLst/>
              <a:gdLst/>
              <a:ahLst/>
              <a:cxnLst/>
              <a:rect l="l" t="t" r="r" b="b"/>
              <a:pathLst>
                <a:path w="33859" h="18914" extrusionOk="0">
                  <a:moveTo>
                    <a:pt x="16946" y="3136"/>
                  </a:moveTo>
                  <a:cubicBezTo>
                    <a:pt x="20015" y="3136"/>
                    <a:pt x="22917" y="3736"/>
                    <a:pt x="25085" y="4870"/>
                  </a:cubicBezTo>
                  <a:cubicBezTo>
                    <a:pt x="27420" y="6038"/>
                    <a:pt x="28688" y="7672"/>
                    <a:pt x="28688" y="9440"/>
                  </a:cubicBezTo>
                  <a:cubicBezTo>
                    <a:pt x="28688" y="11242"/>
                    <a:pt x="27420" y="12843"/>
                    <a:pt x="25085" y="14044"/>
                  </a:cubicBezTo>
                  <a:cubicBezTo>
                    <a:pt x="22917" y="15178"/>
                    <a:pt x="20015" y="15778"/>
                    <a:pt x="16946" y="15778"/>
                  </a:cubicBezTo>
                  <a:cubicBezTo>
                    <a:pt x="13877" y="15778"/>
                    <a:pt x="10975" y="15178"/>
                    <a:pt x="8807" y="14044"/>
                  </a:cubicBezTo>
                  <a:cubicBezTo>
                    <a:pt x="6472" y="12843"/>
                    <a:pt x="5205" y="11242"/>
                    <a:pt x="5205" y="9440"/>
                  </a:cubicBezTo>
                  <a:cubicBezTo>
                    <a:pt x="5205" y="7672"/>
                    <a:pt x="6472" y="6071"/>
                    <a:pt x="8807" y="4870"/>
                  </a:cubicBezTo>
                  <a:cubicBezTo>
                    <a:pt x="10975" y="3736"/>
                    <a:pt x="13877" y="3136"/>
                    <a:pt x="16946" y="3136"/>
                  </a:cubicBezTo>
                  <a:close/>
                  <a:moveTo>
                    <a:pt x="16946" y="0"/>
                  </a:moveTo>
                  <a:cubicBezTo>
                    <a:pt x="12343" y="0"/>
                    <a:pt x="8040" y="1034"/>
                    <a:pt x="4804" y="2902"/>
                  </a:cubicBezTo>
                  <a:cubicBezTo>
                    <a:pt x="1702" y="4704"/>
                    <a:pt x="1" y="7005"/>
                    <a:pt x="1" y="9474"/>
                  </a:cubicBezTo>
                  <a:cubicBezTo>
                    <a:pt x="1" y="11909"/>
                    <a:pt x="1702" y="14244"/>
                    <a:pt x="4804" y="16012"/>
                  </a:cubicBezTo>
                  <a:cubicBezTo>
                    <a:pt x="8040" y="17880"/>
                    <a:pt x="12343" y="18914"/>
                    <a:pt x="16946" y="18914"/>
                  </a:cubicBezTo>
                  <a:cubicBezTo>
                    <a:pt x="21550" y="18914"/>
                    <a:pt x="25853" y="17880"/>
                    <a:pt x="29088" y="16012"/>
                  </a:cubicBezTo>
                  <a:cubicBezTo>
                    <a:pt x="32157" y="14244"/>
                    <a:pt x="33858" y="11909"/>
                    <a:pt x="33858" y="9474"/>
                  </a:cubicBezTo>
                  <a:cubicBezTo>
                    <a:pt x="33858" y="7039"/>
                    <a:pt x="32157" y="4704"/>
                    <a:pt x="29088" y="2902"/>
                  </a:cubicBezTo>
                  <a:cubicBezTo>
                    <a:pt x="25853" y="1034"/>
                    <a:pt x="21550" y="0"/>
                    <a:pt x="16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86"/>
            <p:cNvSpPr/>
            <p:nvPr/>
          </p:nvSpPr>
          <p:spPr>
            <a:xfrm>
              <a:off x="1867075" y="3435325"/>
              <a:ext cx="611275" cy="286175"/>
            </a:xfrm>
            <a:custGeom>
              <a:avLst/>
              <a:gdLst/>
              <a:ahLst/>
              <a:cxnLst/>
              <a:rect l="l" t="t" r="r" b="b"/>
              <a:pathLst>
                <a:path w="24451" h="11447" extrusionOk="0">
                  <a:moveTo>
                    <a:pt x="12262" y="0"/>
                  </a:moveTo>
                  <a:cubicBezTo>
                    <a:pt x="9403" y="0"/>
                    <a:pt x="6546" y="559"/>
                    <a:pt x="4370" y="1664"/>
                  </a:cubicBezTo>
                  <a:cubicBezTo>
                    <a:pt x="0" y="3899"/>
                    <a:pt x="0" y="7502"/>
                    <a:pt x="4370" y="9770"/>
                  </a:cubicBezTo>
                  <a:cubicBezTo>
                    <a:pt x="6538" y="10887"/>
                    <a:pt x="9382" y="11446"/>
                    <a:pt x="12230" y="11446"/>
                  </a:cubicBezTo>
                  <a:cubicBezTo>
                    <a:pt x="15078" y="11446"/>
                    <a:pt x="17930" y="10887"/>
                    <a:pt x="20115" y="9770"/>
                  </a:cubicBezTo>
                  <a:cubicBezTo>
                    <a:pt x="24451" y="7535"/>
                    <a:pt x="24451" y="3932"/>
                    <a:pt x="20115" y="1664"/>
                  </a:cubicBezTo>
                  <a:cubicBezTo>
                    <a:pt x="17938" y="551"/>
                    <a:pt x="15099" y="0"/>
                    <a:pt x="122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86"/>
            <p:cNvSpPr/>
            <p:nvPr/>
          </p:nvSpPr>
          <p:spPr>
            <a:xfrm>
              <a:off x="1867075" y="3435325"/>
              <a:ext cx="611275" cy="286175"/>
            </a:xfrm>
            <a:custGeom>
              <a:avLst/>
              <a:gdLst/>
              <a:ahLst/>
              <a:cxnLst/>
              <a:rect l="l" t="t" r="r" b="b"/>
              <a:pathLst>
                <a:path w="24451" h="11447" extrusionOk="0">
                  <a:moveTo>
                    <a:pt x="12262" y="0"/>
                  </a:moveTo>
                  <a:cubicBezTo>
                    <a:pt x="9403" y="0"/>
                    <a:pt x="6546" y="559"/>
                    <a:pt x="4370" y="1664"/>
                  </a:cubicBezTo>
                  <a:cubicBezTo>
                    <a:pt x="0" y="3899"/>
                    <a:pt x="0" y="7502"/>
                    <a:pt x="4370" y="9770"/>
                  </a:cubicBezTo>
                  <a:cubicBezTo>
                    <a:pt x="6538" y="10887"/>
                    <a:pt x="9382" y="11446"/>
                    <a:pt x="12230" y="11446"/>
                  </a:cubicBezTo>
                  <a:cubicBezTo>
                    <a:pt x="15078" y="11446"/>
                    <a:pt x="17930" y="10887"/>
                    <a:pt x="20115" y="9770"/>
                  </a:cubicBezTo>
                  <a:cubicBezTo>
                    <a:pt x="24451" y="7535"/>
                    <a:pt x="24451" y="3932"/>
                    <a:pt x="20115" y="1664"/>
                  </a:cubicBezTo>
                  <a:cubicBezTo>
                    <a:pt x="17938" y="551"/>
                    <a:pt x="15099" y="0"/>
                    <a:pt x="1226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86"/>
            <p:cNvSpPr/>
            <p:nvPr/>
          </p:nvSpPr>
          <p:spPr>
            <a:xfrm>
              <a:off x="1867075" y="3435325"/>
              <a:ext cx="611275" cy="286175"/>
            </a:xfrm>
            <a:custGeom>
              <a:avLst/>
              <a:gdLst/>
              <a:ahLst/>
              <a:cxnLst/>
              <a:rect l="l" t="t" r="r" b="b"/>
              <a:pathLst>
                <a:path w="24451" h="11447" extrusionOk="0">
                  <a:moveTo>
                    <a:pt x="12262" y="0"/>
                  </a:moveTo>
                  <a:cubicBezTo>
                    <a:pt x="9403" y="0"/>
                    <a:pt x="6546" y="559"/>
                    <a:pt x="4370" y="1664"/>
                  </a:cubicBezTo>
                  <a:cubicBezTo>
                    <a:pt x="0" y="3899"/>
                    <a:pt x="0" y="7502"/>
                    <a:pt x="4370" y="9770"/>
                  </a:cubicBezTo>
                  <a:cubicBezTo>
                    <a:pt x="6538" y="10887"/>
                    <a:pt x="9382" y="11446"/>
                    <a:pt x="12230" y="11446"/>
                  </a:cubicBezTo>
                  <a:cubicBezTo>
                    <a:pt x="15078" y="11446"/>
                    <a:pt x="17930" y="10887"/>
                    <a:pt x="20115" y="9770"/>
                  </a:cubicBezTo>
                  <a:cubicBezTo>
                    <a:pt x="24451" y="7535"/>
                    <a:pt x="24451" y="3932"/>
                    <a:pt x="20115" y="1664"/>
                  </a:cubicBezTo>
                  <a:cubicBezTo>
                    <a:pt x="17938" y="551"/>
                    <a:pt x="15099" y="0"/>
                    <a:pt x="122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86"/>
            <p:cNvSpPr/>
            <p:nvPr/>
          </p:nvSpPr>
          <p:spPr>
            <a:xfrm>
              <a:off x="1897100" y="3473375"/>
              <a:ext cx="551250" cy="248125"/>
            </a:xfrm>
            <a:custGeom>
              <a:avLst/>
              <a:gdLst/>
              <a:ahLst/>
              <a:cxnLst/>
              <a:rect l="l" t="t" r="r" b="b"/>
              <a:pathLst>
                <a:path w="22050" h="9925" extrusionOk="0">
                  <a:moveTo>
                    <a:pt x="11029" y="0"/>
                  </a:moveTo>
                  <a:cubicBezTo>
                    <a:pt x="8181" y="0"/>
                    <a:pt x="5337" y="559"/>
                    <a:pt x="3169" y="1676"/>
                  </a:cubicBezTo>
                  <a:cubicBezTo>
                    <a:pt x="1368" y="2610"/>
                    <a:pt x="300" y="3745"/>
                    <a:pt x="0" y="4945"/>
                  </a:cubicBezTo>
                  <a:cubicBezTo>
                    <a:pt x="300" y="6146"/>
                    <a:pt x="1368" y="7314"/>
                    <a:pt x="3169" y="8248"/>
                  </a:cubicBezTo>
                  <a:cubicBezTo>
                    <a:pt x="5337" y="9365"/>
                    <a:pt x="8181" y="9924"/>
                    <a:pt x="11029" y="9924"/>
                  </a:cubicBezTo>
                  <a:cubicBezTo>
                    <a:pt x="13877" y="9924"/>
                    <a:pt x="16729" y="9365"/>
                    <a:pt x="18914" y="8248"/>
                  </a:cubicBezTo>
                  <a:cubicBezTo>
                    <a:pt x="20681" y="7314"/>
                    <a:pt x="21749" y="6146"/>
                    <a:pt x="22049" y="4945"/>
                  </a:cubicBezTo>
                  <a:cubicBezTo>
                    <a:pt x="21749" y="3745"/>
                    <a:pt x="20715" y="2610"/>
                    <a:pt x="18914" y="1676"/>
                  </a:cubicBezTo>
                  <a:cubicBezTo>
                    <a:pt x="16729" y="559"/>
                    <a:pt x="13877" y="0"/>
                    <a:pt x="1102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86"/>
            <p:cNvSpPr/>
            <p:nvPr/>
          </p:nvSpPr>
          <p:spPr>
            <a:xfrm>
              <a:off x="1897100" y="3473375"/>
              <a:ext cx="551250" cy="248125"/>
            </a:xfrm>
            <a:custGeom>
              <a:avLst/>
              <a:gdLst/>
              <a:ahLst/>
              <a:cxnLst/>
              <a:rect l="l" t="t" r="r" b="b"/>
              <a:pathLst>
                <a:path w="22050" h="9925" extrusionOk="0">
                  <a:moveTo>
                    <a:pt x="11029" y="0"/>
                  </a:moveTo>
                  <a:cubicBezTo>
                    <a:pt x="8181" y="0"/>
                    <a:pt x="5337" y="559"/>
                    <a:pt x="3169" y="1676"/>
                  </a:cubicBezTo>
                  <a:cubicBezTo>
                    <a:pt x="1368" y="2610"/>
                    <a:pt x="300" y="3745"/>
                    <a:pt x="0" y="4945"/>
                  </a:cubicBezTo>
                  <a:cubicBezTo>
                    <a:pt x="300" y="6146"/>
                    <a:pt x="1368" y="7314"/>
                    <a:pt x="3169" y="8248"/>
                  </a:cubicBezTo>
                  <a:cubicBezTo>
                    <a:pt x="5337" y="9365"/>
                    <a:pt x="8181" y="9924"/>
                    <a:pt x="11029" y="9924"/>
                  </a:cubicBezTo>
                  <a:cubicBezTo>
                    <a:pt x="13877" y="9924"/>
                    <a:pt x="16729" y="9365"/>
                    <a:pt x="18914" y="8248"/>
                  </a:cubicBezTo>
                  <a:cubicBezTo>
                    <a:pt x="20681" y="7314"/>
                    <a:pt x="21749" y="6146"/>
                    <a:pt x="22049" y="4945"/>
                  </a:cubicBezTo>
                  <a:cubicBezTo>
                    <a:pt x="21749" y="3745"/>
                    <a:pt x="20715" y="2610"/>
                    <a:pt x="18914" y="1676"/>
                  </a:cubicBezTo>
                  <a:cubicBezTo>
                    <a:pt x="16729" y="559"/>
                    <a:pt x="13877" y="0"/>
                    <a:pt x="110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86"/>
            <p:cNvSpPr/>
            <p:nvPr/>
          </p:nvSpPr>
          <p:spPr>
            <a:xfrm>
              <a:off x="2159775" y="3479425"/>
              <a:ext cx="40050" cy="82575"/>
            </a:xfrm>
            <a:custGeom>
              <a:avLst/>
              <a:gdLst/>
              <a:ahLst/>
              <a:cxnLst/>
              <a:rect l="l" t="t" r="r" b="b"/>
              <a:pathLst>
                <a:path w="1602" h="3303" extrusionOk="0">
                  <a:moveTo>
                    <a:pt x="1602" y="0"/>
                  </a:moveTo>
                  <a:lnTo>
                    <a:pt x="1" y="1601"/>
                  </a:lnTo>
                  <a:lnTo>
                    <a:pt x="1" y="3302"/>
                  </a:lnTo>
                  <a:lnTo>
                    <a:pt x="1035" y="2235"/>
                  </a:lnTo>
                  <a:lnTo>
                    <a:pt x="1602" y="1635"/>
                  </a:lnTo>
                  <a:lnTo>
                    <a:pt x="1602"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86"/>
            <p:cNvSpPr/>
            <p:nvPr/>
          </p:nvSpPr>
          <p:spPr>
            <a:xfrm>
              <a:off x="2159775" y="3479425"/>
              <a:ext cx="40050" cy="82575"/>
            </a:xfrm>
            <a:custGeom>
              <a:avLst/>
              <a:gdLst/>
              <a:ahLst/>
              <a:cxnLst/>
              <a:rect l="l" t="t" r="r" b="b"/>
              <a:pathLst>
                <a:path w="1602" h="3303" extrusionOk="0">
                  <a:moveTo>
                    <a:pt x="1602" y="0"/>
                  </a:moveTo>
                  <a:lnTo>
                    <a:pt x="1" y="1601"/>
                  </a:lnTo>
                  <a:lnTo>
                    <a:pt x="1" y="3302"/>
                  </a:lnTo>
                  <a:lnTo>
                    <a:pt x="1035" y="2235"/>
                  </a:lnTo>
                  <a:lnTo>
                    <a:pt x="1602" y="1635"/>
                  </a:lnTo>
                  <a:lnTo>
                    <a:pt x="16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86"/>
            <p:cNvSpPr/>
            <p:nvPr/>
          </p:nvSpPr>
          <p:spPr>
            <a:xfrm>
              <a:off x="2083900" y="3515975"/>
              <a:ext cx="75900" cy="39900"/>
            </a:xfrm>
            <a:custGeom>
              <a:avLst/>
              <a:gdLst/>
              <a:ahLst/>
              <a:cxnLst/>
              <a:rect l="l" t="t" r="r" b="b"/>
              <a:pathLst>
                <a:path w="3036" h="1596" extrusionOk="0">
                  <a:moveTo>
                    <a:pt x="2125" y="0"/>
                  </a:moveTo>
                  <a:cubicBezTo>
                    <a:pt x="1642" y="0"/>
                    <a:pt x="1163" y="140"/>
                    <a:pt x="734" y="406"/>
                  </a:cubicBezTo>
                  <a:cubicBezTo>
                    <a:pt x="0" y="840"/>
                    <a:pt x="33" y="1173"/>
                    <a:pt x="434" y="1407"/>
                  </a:cubicBezTo>
                  <a:cubicBezTo>
                    <a:pt x="534" y="1474"/>
                    <a:pt x="667" y="1507"/>
                    <a:pt x="767" y="1540"/>
                  </a:cubicBezTo>
                  <a:cubicBezTo>
                    <a:pt x="904" y="1579"/>
                    <a:pt x="1041" y="1596"/>
                    <a:pt x="1171" y="1596"/>
                  </a:cubicBezTo>
                  <a:cubicBezTo>
                    <a:pt x="1263" y="1596"/>
                    <a:pt x="1351" y="1587"/>
                    <a:pt x="1434" y="1574"/>
                  </a:cubicBezTo>
                  <a:cubicBezTo>
                    <a:pt x="2001" y="1474"/>
                    <a:pt x="2502" y="1307"/>
                    <a:pt x="3036" y="1107"/>
                  </a:cubicBezTo>
                  <a:lnTo>
                    <a:pt x="3036" y="173"/>
                  </a:lnTo>
                  <a:cubicBezTo>
                    <a:pt x="2738" y="56"/>
                    <a:pt x="2431" y="0"/>
                    <a:pt x="2125"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86"/>
            <p:cNvSpPr/>
            <p:nvPr/>
          </p:nvSpPr>
          <p:spPr>
            <a:xfrm>
              <a:off x="2083900" y="3515975"/>
              <a:ext cx="75900" cy="39900"/>
            </a:xfrm>
            <a:custGeom>
              <a:avLst/>
              <a:gdLst/>
              <a:ahLst/>
              <a:cxnLst/>
              <a:rect l="l" t="t" r="r" b="b"/>
              <a:pathLst>
                <a:path w="3036" h="1596" extrusionOk="0">
                  <a:moveTo>
                    <a:pt x="2125" y="0"/>
                  </a:moveTo>
                  <a:cubicBezTo>
                    <a:pt x="1642" y="0"/>
                    <a:pt x="1163" y="140"/>
                    <a:pt x="734" y="406"/>
                  </a:cubicBezTo>
                  <a:cubicBezTo>
                    <a:pt x="0" y="840"/>
                    <a:pt x="33" y="1173"/>
                    <a:pt x="434" y="1407"/>
                  </a:cubicBezTo>
                  <a:cubicBezTo>
                    <a:pt x="534" y="1474"/>
                    <a:pt x="667" y="1507"/>
                    <a:pt x="767" y="1540"/>
                  </a:cubicBezTo>
                  <a:cubicBezTo>
                    <a:pt x="904" y="1579"/>
                    <a:pt x="1041" y="1596"/>
                    <a:pt x="1171" y="1596"/>
                  </a:cubicBezTo>
                  <a:cubicBezTo>
                    <a:pt x="1263" y="1596"/>
                    <a:pt x="1351" y="1587"/>
                    <a:pt x="1434" y="1574"/>
                  </a:cubicBezTo>
                  <a:cubicBezTo>
                    <a:pt x="2001" y="1474"/>
                    <a:pt x="2502" y="1307"/>
                    <a:pt x="3036" y="1107"/>
                  </a:cubicBezTo>
                  <a:lnTo>
                    <a:pt x="3036" y="173"/>
                  </a:lnTo>
                  <a:cubicBezTo>
                    <a:pt x="2738" y="56"/>
                    <a:pt x="2431" y="0"/>
                    <a:pt x="2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86"/>
            <p:cNvSpPr/>
            <p:nvPr/>
          </p:nvSpPr>
          <p:spPr>
            <a:xfrm>
              <a:off x="2001325" y="3492750"/>
              <a:ext cx="342775" cy="203500"/>
            </a:xfrm>
            <a:custGeom>
              <a:avLst/>
              <a:gdLst/>
              <a:ahLst/>
              <a:cxnLst/>
              <a:rect l="l" t="t" r="r" b="b"/>
              <a:pathLst>
                <a:path w="13711" h="8140" extrusionOk="0">
                  <a:moveTo>
                    <a:pt x="1" y="1"/>
                  </a:moveTo>
                  <a:lnTo>
                    <a:pt x="1" y="1435"/>
                  </a:lnTo>
                  <a:lnTo>
                    <a:pt x="501" y="1702"/>
                  </a:lnTo>
                  <a:lnTo>
                    <a:pt x="498" y="1717"/>
                  </a:lnTo>
                  <a:lnTo>
                    <a:pt x="498" y="1717"/>
                  </a:lnTo>
                  <a:cubicBezTo>
                    <a:pt x="654" y="1399"/>
                    <a:pt x="944" y="1077"/>
                    <a:pt x="1335" y="768"/>
                  </a:cubicBezTo>
                  <a:lnTo>
                    <a:pt x="1" y="1"/>
                  </a:lnTo>
                  <a:close/>
                  <a:moveTo>
                    <a:pt x="498" y="1717"/>
                  </a:moveTo>
                  <a:cubicBezTo>
                    <a:pt x="401" y="1915"/>
                    <a:pt x="355" y="2111"/>
                    <a:pt x="368" y="2302"/>
                  </a:cubicBezTo>
                  <a:lnTo>
                    <a:pt x="498" y="1717"/>
                  </a:lnTo>
                  <a:close/>
                  <a:moveTo>
                    <a:pt x="368" y="2302"/>
                  </a:moveTo>
                  <a:lnTo>
                    <a:pt x="368" y="3670"/>
                  </a:lnTo>
                  <a:cubicBezTo>
                    <a:pt x="368" y="4204"/>
                    <a:pt x="735" y="4704"/>
                    <a:pt x="1535" y="5171"/>
                  </a:cubicBezTo>
                  <a:cubicBezTo>
                    <a:pt x="2303" y="5598"/>
                    <a:pt x="3166" y="5820"/>
                    <a:pt x="4038" y="5820"/>
                  </a:cubicBezTo>
                  <a:cubicBezTo>
                    <a:pt x="4529" y="5820"/>
                    <a:pt x="5023" y="5749"/>
                    <a:pt x="5505" y="5605"/>
                  </a:cubicBezTo>
                  <a:lnTo>
                    <a:pt x="6281" y="5411"/>
                  </a:lnTo>
                  <a:lnTo>
                    <a:pt x="6281" y="5411"/>
                  </a:lnTo>
                  <a:lnTo>
                    <a:pt x="7206" y="4504"/>
                  </a:lnTo>
                  <a:cubicBezTo>
                    <a:pt x="7552" y="4648"/>
                    <a:pt x="7923" y="4718"/>
                    <a:pt x="8294" y="4718"/>
                  </a:cubicBezTo>
                  <a:cubicBezTo>
                    <a:pt x="8783" y="4718"/>
                    <a:pt x="9272" y="4598"/>
                    <a:pt x="9708" y="4371"/>
                  </a:cubicBezTo>
                  <a:cubicBezTo>
                    <a:pt x="10308" y="4037"/>
                    <a:pt x="10475" y="3670"/>
                    <a:pt x="9941" y="3337"/>
                  </a:cubicBezTo>
                  <a:cubicBezTo>
                    <a:pt x="9712" y="3213"/>
                    <a:pt x="9469" y="3162"/>
                    <a:pt x="9209" y="3162"/>
                  </a:cubicBezTo>
                  <a:cubicBezTo>
                    <a:pt x="8485" y="3162"/>
                    <a:pt x="7628" y="3560"/>
                    <a:pt x="6572" y="3904"/>
                  </a:cubicBezTo>
                  <a:cubicBezTo>
                    <a:pt x="5728" y="4167"/>
                    <a:pt x="4856" y="4385"/>
                    <a:pt x="3966" y="4385"/>
                  </a:cubicBezTo>
                  <a:cubicBezTo>
                    <a:pt x="3168" y="4385"/>
                    <a:pt x="2355" y="4210"/>
                    <a:pt x="1535" y="3737"/>
                  </a:cubicBezTo>
                  <a:cubicBezTo>
                    <a:pt x="735" y="3303"/>
                    <a:pt x="368" y="2803"/>
                    <a:pt x="368" y="2302"/>
                  </a:cubicBezTo>
                  <a:close/>
                  <a:moveTo>
                    <a:pt x="6305" y="5405"/>
                  </a:moveTo>
                  <a:lnTo>
                    <a:pt x="6281" y="5411"/>
                  </a:lnTo>
                  <a:lnTo>
                    <a:pt x="6281" y="5411"/>
                  </a:lnTo>
                  <a:lnTo>
                    <a:pt x="5505" y="6172"/>
                  </a:lnTo>
                  <a:cubicBezTo>
                    <a:pt x="5512" y="6175"/>
                    <a:pt x="5520" y="6179"/>
                    <a:pt x="5528" y="6182"/>
                  </a:cubicBezTo>
                  <a:lnTo>
                    <a:pt x="5528" y="6182"/>
                  </a:lnTo>
                  <a:lnTo>
                    <a:pt x="6305" y="5405"/>
                  </a:lnTo>
                  <a:close/>
                  <a:moveTo>
                    <a:pt x="13710" y="5705"/>
                  </a:moveTo>
                  <a:lnTo>
                    <a:pt x="11943" y="6706"/>
                  </a:lnTo>
                  <a:lnTo>
                    <a:pt x="10608" y="5938"/>
                  </a:lnTo>
                  <a:cubicBezTo>
                    <a:pt x="9708" y="6354"/>
                    <a:pt x="8727" y="6562"/>
                    <a:pt x="7744" y="6562"/>
                  </a:cubicBezTo>
                  <a:cubicBezTo>
                    <a:pt x="7307" y="6562"/>
                    <a:pt x="6870" y="6521"/>
                    <a:pt x="6439" y="6439"/>
                  </a:cubicBezTo>
                  <a:cubicBezTo>
                    <a:pt x="6146" y="6374"/>
                    <a:pt x="5822" y="6309"/>
                    <a:pt x="5528" y="6182"/>
                  </a:cubicBezTo>
                  <a:lnTo>
                    <a:pt x="5528" y="6182"/>
                  </a:lnTo>
                  <a:lnTo>
                    <a:pt x="5505" y="6205"/>
                  </a:lnTo>
                  <a:lnTo>
                    <a:pt x="5505" y="7606"/>
                  </a:lnTo>
                  <a:cubicBezTo>
                    <a:pt x="6247" y="7873"/>
                    <a:pt x="7022" y="8009"/>
                    <a:pt x="7795" y="8009"/>
                  </a:cubicBezTo>
                  <a:cubicBezTo>
                    <a:pt x="8759" y="8009"/>
                    <a:pt x="9720" y="7799"/>
                    <a:pt x="10608" y="7373"/>
                  </a:cubicBezTo>
                  <a:lnTo>
                    <a:pt x="11943" y="8140"/>
                  </a:lnTo>
                  <a:lnTo>
                    <a:pt x="13710" y="7106"/>
                  </a:lnTo>
                  <a:lnTo>
                    <a:pt x="13710" y="5705"/>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86"/>
            <p:cNvSpPr/>
            <p:nvPr/>
          </p:nvSpPr>
          <p:spPr>
            <a:xfrm>
              <a:off x="2010500" y="3534450"/>
              <a:ext cx="333600" cy="160975"/>
            </a:xfrm>
            <a:custGeom>
              <a:avLst/>
              <a:gdLst/>
              <a:ahLst/>
              <a:cxnLst/>
              <a:rect l="l" t="t" r="r" b="b"/>
              <a:pathLst>
                <a:path w="13344" h="6439" extrusionOk="0">
                  <a:moveTo>
                    <a:pt x="134" y="1"/>
                  </a:moveTo>
                  <a:lnTo>
                    <a:pt x="1" y="601"/>
                  </a:lnTo>
                  <a:lnTo>
                    <a:pt x="1" y="634"/>
                  </a:lnTo>
                  <a:lnTo>
                    <a:pt x="134" y="1"/>
                  </a:lnTo>
                  <a:close/>
                  <a:moveTo>
                    <a:pt x="1" y="634"/>
                  </a:moveTo>
                  <a:lnTo>
                    <a:pt x="1" y="1969"/>
                  </a:lnTo>
                  <a:cubicBezTo>
                    <a:pt x="1" y="2502"/>
                    <a:pt x="368" y="3003"/>
                    <a:pt x="1168" y="3470"/>
                  </a:cubicBezTo>
                  <a:cubicBezTo>
                    <a:pt x="1952" y="3905"/>
                    <a:pt x="2835" y="4127"/>
                    <a:pt x="3724" y="4127"/>
                  </a:cubicBezTo>
                  <a:cubicBezTo>
                    <a:pt x="4198" y="4127"/>
                    <a:pt x="4674" y="4064"/>
                    <a:pt x="5138" y="3937"/>
                  </a:cubicBezTo>
                  <a:lnTo>
                    <a:pt x="5938" y="3703"/>
                  </a:lnTo>
                  <a:lnTo>
                    <a:pt x="5138" y="4504"/>
                  </a:lnTo>
                  <a:lnTo>
                    <a:pt x="6839" y="2836"/>
                  </a:lnTo>
                  <a:cubicBezTo>
                    <a:pt x="7185" y="2980"/>
                    <a:pt x="7556" y="3050"/>
                    <a:pt x="7927" y="3050"/>
                  </a:cubicBezTo>
                  <a:cubicBezTo>
                    <a:pt x="8416" y="3050"/>
                    <a:pt x="8905" y="2930"/>
                    <a:pt x="9341" y="2703"/>
                  </a:cubicBezTo>
                  <a:cubicBezTo>
                    <a:pt x="9941" y="2369"/>
                    <a:pt x="10108" y="2002"/>
                    <a:pt x="9574" y="1669"/>
                  </a:cubicBezTo>
                  <a:cubicBezTo>
                    <a:pt x="9345" y="1545"/>
                    <a:pt x="9102" y="1494"/>
                    <a:pt x="8842" y="1494"/>
                  </a:cubicBezTo>
                  <a:cubicBezTo>
                    <a:pt x="8118" y="1494"/>
                    <a:pt x="7261" y="1892"/>
                    <a:pt x="6205" y="2236"/>
                  </a:cubicBezTo>
                  <a:cubicBezTo>
                    <a:pt x="5361" y="2499"/>
                    <a:pt x="4489" y="2717"/>
                    <a:pt x="3599" y="2717"/>
                  </a:cubicBezTo>
                  <a:cubicBezTo>
                    <a:pt x="2801" y="2717"/>
                    <a:pt x="1988" y="2542"/>
                    <a:pt x="1168" y="2069"/>
                  </a:cubicBezTo>
                  <a:cubicBezTo>
                    <a:pt x="368" y="1635"/>
                    <a:pt x="1" y="1135"/>
                    <a:pt x="1" y="634"/>
                  </a:cubicBezTo>
                  <a:close/>
                  <a:moveTo>
                    <a:pt x="13343" y="4004"/>
                  </a:moveTo>
                  <a:lnTo>
                    <a:pt x="11576" y="5038"/>
                  </a:lnTo>
                  <a:lnTo>
                    <a:pt x="10241" y="4270"/>
                  </a:lnTo>
                  <a:cubicBezTo>
                    <a:pt x="9341" y="4686"/>
                    <a:pt x="8360" y="4894"/>
                    <a:pt x="7377" y="4894"/>
                  </a:cubicBezTo>
                  <a:cubicBezTo>
                    <a:pt x="6940" y="4894"/>
                    <a:pt x="6503" y="4853"/>
                    <a:pt x="6072" y="4771"/>
                  </a:cubicBezTo>
                  <a:cubicBezTo>
                    <a:pt x="5771" y="4704"/>
                    <a:pt x="5438" y="4637"/>
                    <a:pt x="5138" y="4504"/>
                  </a:cubicBezTo>
                  <a:lnTo>
                    <a:pt x="5138" y="5905"/>
                  </a:lnTo>
                  <a:cubicBezTo>
                    <a:pt x="5888" y="6175"/>
                    <a:pt x="6672" y="6310"/>
                    <a:pt x="7454" y="6310"/>
                  </a:cubicBezTo>
                  <a:cubicBezTo>
                    <a:pt x="8409" y="6310"/>
                    <a:pt x="9361" y="6108"/>
                    <a:pt x="10241" y="5705"/>
                  </a:cubicBezTo>
                  <a:lnTo>
                    <a:pt x="11576" y="6439"/>
                  </a:lnTo>
                  <a:lnTo>
                    <a:pt x="13343" y="5438"/>
                  </a:lnTo>
                  <a:lnTo>
                    <a:pt x="13343" y="400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86"/>
            <p:cNvSpPr/>
            <p:nvPr/>
          </p:nvSpPr>
          <p:spPr>
            <a:xfrm>
              <a:off x="2001325" y="3492750"/>
              <a:ext cx="33375" cy="42575"/>
            </a:xfrm>
            <a:custGeom>
              <a:avLst/>
              <a:gdLst/>
              <a:ahLst/>
              <a:cxnLst/>
              <a:rect l="l" t="t" r="r" b="b"/>
              <a:pathLst>
                <a:path w="1335" h="1703" extrusionOk="0">
                  <a:moveTo>
                    <a:pt x="1" y="1"/>
                  </a:moveTo>
                  <a:lnTo>
                    <a:pt x="1" y="1435"/>
                  </a:lnTo>
                  <a:lnTo>
                    <a:pt x="501" y="1702"/>
                  </a:lnTo>
                  <a:cubicBezTo>
                    <a:pt x="701" y="1335"/>
                    <a:pt x="1001" y="1002"/>
                    <a:pt x="1335" y="768"/>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86"/>
            <p:cNvSpPr/>
            <p:nvPr/>
          </p:nvSpPr>
          <p:spPr>
            <a:xfrm>
              <a:off x="2311550" y="3582825"/>
              <a:ext cx="25875" cy="46725"/>
            </a:xfrm>
            <a:custGeom>
              <a:avLst/>
              <a:gdLst/>
              <a:ahLst/>
              <a:cxnLst/>
              <a:rect l="l" t="t" r="r" b="b"/>
              <a:pathLst>
                <a:path w="1035" h="1869" extrusionOk="0">
                  <a:moveTo>
                    <a:pt x="1001" y="0"/>
                  </a:moveTo>
                  <a:cubicBezTo>
                    <a:pt x="935" y="567"/>
                    <a:pt x="534" y="1101"/>
                    <a:pt x="1" y="1335"/>
                  </a:cubicBezTo>
                  <a:lnTo>
                    <a:pt x="901" y="1868"/>
                  </a:lnTo>
                  <a:cubicBezTo>
                    <a:pt x="968" y="1635"/>
                    <a:pt x="1035" y="1401"/>
                    <a:pt x="1035" y="1168"/>
                  </a:cubicBezTo>
                  <a:cubicBezTo>
                    <a:pt x="1035" y="1135"/>
                    <a:pt x="1001" y="367"/>
                    <a:pt x="1001"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86"/>
            <p:cNvSpPr/>
            <p:nvPr/>
          </p:nvSpPr>
          <p:spPr>
            <a:xfrm>
              <a:off x="2311550" y="3582825"/>
              <a:ext cx="25875" cy="46725"/>
            </a:xfrm>
            <a:custGeom>
              <a:avLst/>
              <a:gdLst/>
              <a:ahLst/>
              <a:cxnLst/>
              <a:rect l="l" t="t" r="r" b="b"/>
              <a:pathLst>
                <a:path w="1035" h="1869" extrusionOk="0">
                  <a:moveTo>
                    <a:pt x="1001" y="0"/>
                  </a:moveTo>
                  <a:cubicBezTo>
                    <a:pt x="935" y="567"/>
                    <a:pt x="534" y="1101"/>
                    <a:pt x="1" y="1335"/>
                  </a:cubicBezTo>
                  <a:lnTo>
                    <a:pt x="901" y="1868"/>
                  </a:lnTo>
                  <a:cubicBezTo>
                    <a:pt x="968" y="1635"/>
                    <a:pt x="1035" y="1401"/>
                    <a:pt x="1035" y="1168"/>
                  </a:cubicBezTo>
                  <a:cubicBezTo>
                    <a:pt x="1035" y="1135"/>
                    <a:pt x="1001" y="367"/>
                    <a:pt x="10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86"/>
            <p:cNvSpPr/>
            <p:nvPr/>
          </p:nvSpPr>
          <p:spPr>
            <a:xfrm>
              <a:off x="2001325" y="3466900"/>
              <a:ext cx="342775" cy="193500"/>
            </a:xfrm>
            <a:custGeom>
              <a:avLst/>
              <a:gdLst/>
              <a:ahLst/>
              <a:cxnLst/>
              <a:rect l="l" t="t" r="r" b="b"/>
              <a:pathLst>
                <a:path w="13711" h="7740" extrusionOk="0">
                  <a:moveTo>
                    <a:pt x="1802" y="1"/>
                  </a:moveTo>
                  <a:lnTo>
                    <a:pt x="1" y="1035"/>
                  </a:lnTo>
                  <a:lnTo>
                    <a:pt x="1335" y="1802"/>
                  </a:lnTo>
                  <a:cubicBezTo>
                    <a:pt x="668" y="2302"/>
                    <a:pt x="334" y="2836"/>
                    <a:pt x="334" y="3336"/>
                  </a:cubicBezTo>
                  <a:cubicBezTo>
                    <a:pt x="334" y="3837"/>
                    <a:pt x="735" y="4337"/>
                    <a:pt x="1502" y="4771"/>
                  </a:cubicBezTo>
                  <a:cubicBezTo>
                    <a:pt x="2338" y="5244"/>
                    <a:pt x="3159" y="5419"/>
                    <a:pt x="3958" y="5419"/>
                  </a:cubicBezTo>
                  <a:cubicBezTo>
                    <a:pt x="4848" y="5419"/>
                    <a:pt x="5712" y="5201"/>
                    <a:pt x="6539" y="4938"/>
                  </a:cubicBezTo>
                  <a:cubicBezTo>
                    <a:pt x="7601" y="4600"/>
                    <a:pt x="8454" y="4209"/>
                    <a:pt x="9160" y="4209"/>
                  </a:cubicBezTo>
                  <a:cubicBezTo>
                    <a:pt x="9430" y="4209"/>
                    <a:pt x="9678" y="4266"/>
                    <a:pt x="9908" y="4404"/>
                  </a:cubicBezTo>
                  <a:cubicBezTo>
                    <a:pt x="10441" y="4704"/>
                    <a:pt x="10275" y="5071"/>
                    <a:pt x="9708" y="5405"/>
                  </a:cubicBezTo>
                  <a:cubicBezTo>
                    <a:pt x="9282" y="5645"/>
                    <a:pt x="8806" y="5762"/>
                    <a:pt x="8329" y="5762"/>
                  </a:cubicBezTo>
                  <a:cubicBezTo>
                    <a:pt x="7946" y="5762"/>
                    <a:pt x="7562" y="5687"/>
                    <a:pt x="7206" y="5538"/>
                  </a:cubicBezTo>
                  <a:lnTo>
                    <a:pt x="5505" y="7206"/>
                  </a:lnTo>
                  <a:cubicBezTo>
                    <a:pt x="5805" y="7339"/>
                    <a:pt x="6105" y="7406"/>
                    <a:pt x="6439" y="7506"/>
                  </a:cubicBezTo>
                  <a:cubicBezTo>
                    <a:pt x="6839" y="7581"/>
                    <a:pt x="7258" y="7619"/>
                    <a:pt x="7668" y="7619"/>
                  </a:cubicBezTo>
                  <a:cubicBezTo>
                    <a:pt x="7804" y="7619"/>
                    <a:pt x="7940" y="7615"/>
                    <a:pt x="8073" y="7606"/>
                  </a:cubicBezTo>
                  <a:cubicBezTo>
                    <a:pt x="8940" y="7539"/>
                    <a:pt x="9808" y="7339"/>
                    <a:pt x="10608" y="6972"/>
                  </a:cubicBezTo>
                  <a:lnTo>
                    <a:pt x="11943" y="7740"/>
                  </a:lnTo>
                  <a:lnTo>
                    <a:pt x="13710" y="6706"/>
                  </a:lnTo>
                  <a:lnTo>
                    <a:pt x="13410" y="6572"/>
                  </a:lnTo>
                  <a:lnTo>
                    <a:pt x="12410" y="5972"/>
                  </a:lnTo>
                  <a:cubicBezTo>
                    <a:pt x="13010" y="5705"/>
                    <a:pt x="13410" y="5071"/>
                    <a:pt x="13410" y="4404"/>
                  </a:cubicBezTo>
                  <a:lnTo>
                    <a:pt x="13410" y="4270"/>
                  </a:lnTo>
                  <a:cubicBezTo>
                    <a:pt x="13377" y="3770"/>
                    <a:pt x="13010" y="3303"/>
                    <a:pt x="12276" y="2903"/>
                  </a:cubicBezTo>
                  <a:cubicBezTo>
                    <a:pt x="11576" y="2469"/>
                    <a:pt x="10742" y="2269"/>
                    <a:pt x="9908" y="2269"/>
                  </a:cubicBezTo>
                  <a:lnTo>
                    <a:pt x="9074" y="2269"/>
                  </a:lnTo>
                  <a:cubicBezTo>
                    <a:pt x="8674" y="2336"/>
                    <a:pt x="8307" y="2402"/>
                    <a:pt x="7906" y="2503"/>
                  </a:cubicBezTo>
                  <a:cubicBezTo>
                    <a:pt x="7740" y="2569"/>
                    <a:pt x="7539" y="2603"/>
                    <a:pt x="7373" y="2669"/>
                  </a:cubicBezTo>
                  <a:cubicBezTo>
                    <a:pt x="7106" y="2736"/>
                    <a:pt x="6872" y="2836"/>
                    <a:pt x="6639" y="2903"/>
                  </a:cubicBezTo>
                  <a:lnTo>
                    <a:pt x="6339" y="3003"/>
                  </a:lnTo>
                  <a:cubicBezTo>
                    <a:pt x="5838" y="3203"/>
                    <a:pt x="5304" y="3370"/>
                    <a:pt x="4771" y="3470"/>
                  </a:cubicBezTo>
                  <a:cubicBezTo>
                    <a:pt x="4674" y="3484"/>
                    <a:pt x="4577" y="3492"/>
                    <a:pt x="4481" y="3492"/>
                  </a:cubicBezTo>
                  <a:cubicBezTo>
                    <a:pt x="4344" y="3492"/>
                    <a:pt x="4207" y="3476"/>
                    <a:pt x="4070" y="3437"/>
                  </a:cubicBezTo>
                  <a:cubicBezTo>
                    <a:pt x="3970" y="3403"/>
                    <a:pt x="3870" y="3370"/>
                    <a:pt x="3770" y="3303"/>
                  </a:cubicBezTo>
                  <a:cubicBezTo>
                    <a:pt x="3336" y="3070"/>
                    <a:pt x="3303" y="2736"/>
                    <a:pt x="4037" y="2302"/>
                  </a:cubicBezTo>
                  <a:cubicBezTo>
                    <a:pt x="4478" y="2029"/>
                    <a:pt x="4973" y="1888"/>
                    <a:pt x="5470" y="1888"/>
                  </a:cubicBezTo>
                  <a:cubicBezTo>
                    <a:pt x="5762" y="1888"/>
                    <a:pt x="6055" y="1937"/>
                    <a:pt x="6339" y="2036"/>
                  </a:cubicBezTo>
                  <a:lnTo>
                    <a:pt x="7940" y="434"/>
                  </a:lnTo>
                  <a:cubicBezTo>
                    <a:pt x="7257" y="235"/>
                    <a:pt x="6557" y="133"/>
                    <a:pt x="5861" y="133"/>
                  </a:cubicBezTo>
                  <a:cubicBezTo>
                    <a:pt x="4925" y="133"/>
                    <a:pt x="3998" y="318"/>
                    <a:pt x="3136" y="701"/>
                  </a:cubicBezTo>
                  <a:lnTo>
                    <a:pt x="18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86"/>
            <p:cNvSpPr/>
            <p:nvPr/>
          </p:nvSpPr>
          <p:spPr>
            <a:xfrm>
              <a:off x="2001325" y="3466900"/>
              <a:ext cx="342775" cy="193500"/>
            </a:xfrm>
            <a:custGeom>
              <a:avLst/>
              <a:gdLst/>
              <a:ahLst/>
              <a:cxnLst/>
              <a:rect l="l" t="t" r="r" b="b"/>
              <a:pathLst>
                <a:path w="13711" h="7740" extrusionOk="0">
                  <a:moveTo>
                    <a:pt x="1802" y="1"/>
                  </a:moveTo>
                  <a:lnTo>
                    <a:pt x="1" y="1035"/>
                  </a:lnTo>
                  <a:lnTo>
                    <a:pt x="1335" y="1802"/>
                  </a:lnTo>
                  <a:cubicBezTo>
                    <a:pt x="668" y="2302"/>
                    <a:pt x="334" y="2836"/>
                    <a:pt x="334" y="3336"/>
                  </a:cubicBezTo>
                  <a:cubicBezTo>
                    <a:pt x="334" y="3837"/>
                    <a:pt x="735" y="4337"/>
                    <a:pt x="1502" y="4771"/>
                  </a:cubicBezTo>
                  <a:cubicBezTo>
                    <a:pt x="2338" y="5244"/>
                    <a:pt x="3159" y="5419"/>
                    <a:pt x="3958" y="5419"/>
                  </a:cubicBezTo>
                  <a:cubicBezTo>
                    <a:pt x="4848" y="5419"/>
                    <a:pt x="5712" y="5201"/>
                    <a:pt x="6539" y="4938"/>
                  </a:cubicBezTo>
                  <a:cubicBezTo>
                    <a:pt x="7601" y="4600"/>
                    <a:pt x="8454" y="4209"/>
                    <a:pt x="9160" y="4209"/>
                  </a:cubicBezTo>
                  <a:cubicBezTo>
                    <a:pt x="9430" y="4209"/>
                    <a:pt x="9678" y="4266"/>
                    <a:pt x="9908" y="4404"/>
                  </a:cubicBezTo>
                  <a:cubicBezTo>
                    <a:pt x="10441" y="4704"/>
                    <a:pt x="10275" y="5071"/>
                    <a:pt x="9708" y="5405"/>
                  </a:cubicBezTo>
                  <a:cubicBezTo>
                    <a:pt x="9282" y="5645"/>
                    <a:pt x="8806" y="5762"/>
                    <a:pt x="8329" y="5762"/>
                  </a:cubicBezTo>
                  <a:cubicBezTo>
                    <a:pt x="7946" y="5762"/>
                    <a:pt x="7562" y="5687"/>
                    <a:pt x="7206" y="5538"/>
                  </a:cubicBezTo>
                  <a:lnTo>
                    <a:pt x="5505" y="7206"/>
                  </a:lnTo>
                  <a:cubicBezTo>
                    <a:pt x="5805" y="7339"/>
                    <a:pt x="6105" y="7406"/>
                    <a:pt x="6439" y="7506"/>
                  </a:cubicBezTo>
                  <a:cubicBezTo>
                    <a:pt x="6839" y="7581"/>
                    <a:pt x="7258" y="7619"/>
                    <a:pt x="7668" y="7619"/>
                  </a:cubicBezTo>
                  <a:cubicBezTo>
                    <a:pt x="7804" y="7619"/>
                    <a:pt x="7940" y="7615"/>
                    <a:pt x="8073" y="7606"/>
                  </a:cubicBezTo>
                  <a:cubicBezTo>
                    <a:pt x="8940" y="7539"/>
                    <a:pt x="9808" y="7339"/>
                    <a:pt x="10608" y="6972"/>
                  </a:cubicBezTo>
                  <a:lnTo>
                    <a:pt x="11943" y="7740"/>
                  </a:lnTo>
                  <a:lnTo>
                    <a:pt x="13710" y="6706"/>
                  </a:lnTo>
                  <a:lnTo>
                    <a:pt x="13410" y="6572"/>
                  </a:lnTo>
                  <a:lnTo>
                    <a:pt x="12410" y="5972"/>
                  </a:lnTo>
                  <a:cubicBezTo>
                    <a:pt x="13010" y="5705"/>
                    <a:pt x="13410" y="5071"/>
                    <a:pt x="13410" y="4404"/>
                  </a:cubicBezTo>
                  <a:lnTo>
                    <a:pt x="13410" y="4270"/>
                  </a:lnTo>
                  <a:cubicBezTo>
                    <a:pt x="13377" y="3770"/>
                    <a:pt x="13010" y="3303"/>
                    <a:pt x="12276" y="2903"/>
                  </a:cubicBezTo>
                  <a:cubicBezTo>
                    <a:pt x="11576" y="2469"/>
                    <a:pt x="10742" y="2269"/>
                    <a:pt x="9908" y="2269"/>
                  </a:cubicBezTo>
                  <a:lnTo>
                    <a:pt x="9074" y="2269"/>
                  </a:lnTo>
                  <a:cubicBezTo>
                    <a:pt x="8674" y="2336"/>
                    <a:pt x="8307" y="2402"/>
                    <a:pt x="7906" y="2503"/>
                  </a:cubicBezTo>
                  <a:cubicBezTo>
                    <a:pt x="7740" y="2569"/>
                    <a:pt x="7539" y="2603"/>
                    <a:pt x="7373" y="2669"/>
                  </a:cubicBezTo>
                  <a:cubicBezTo>
                    <a:pt x="7106" y="2736"/>
                    <a:pt x="6872" y="2836"/>
                    <a:pt x="6639" y="2903"/>
                  </a:cubicBezTo>
                  <a:lnTo>
                    <a:pt x="6339" y="3003"/>
                  </a:lnTo>
                  <a:cubicBezTo>
                    <a:pt x="5838" y="3203"/>
                    <a:pt x="5304" y="3370"/>
                    <a:pt x="4771" y="3470"/>
                  </a:cubicBezTo>
                  <a:cubicBezTo>
                    <a:pt x="4674" y="3484"/>
                    <a:pt x="4577" y="3492"/>
                    <a:pt x="4481" y="3492"/>
                  </a:cubicBezTo>
                  <a:cubicBezTo>
                    <a:pt x="4344" y="3492"/>
                    <a:pt x="4207" y="3476"/>
                    <a:pt x="4070" y="3437"/>
                  </a:cubicBezTo>
                  <a:cubicBezTo>
                    <a:pt x="3970" y="3403"/>
                    <a:pt x="3870" y="3370"/>
                    <a:pt x="3770" y="3303"/>
                  </a:cubicBezTo>
                  <a:cubicBezTo>
                    <a:pt x="3336" y="3070"/>
                    <a:pt x="3303" y="2736"/>
                    <a:pt x="4037" y="2302"/>
                  </a:cubicBezTo>
                  <a:cubicBezTo>
                    <a:pt x="4478" y="2029"/>
                    <a:pt x="4973" y="1888"/>
                    <a:pt x="5470" y="1888"/>
                  </a:cubicBezTo>
                  <a:cubicBezTo>
                    <a:pt x="5762" y="1888"/>
                    <a:pt x="6055" y="1937"/>
                    <a:pt x="6339" y="2036"/>
                  </a:cubicBezTo>
                  <a:lnTo>
                    <a:pt x="7940" y="434"/>
                  </a:lnTo>
                  <a:cubicBezTo>
                    <a:pt x="7257" y="235"/>
                    <a:pt x="6557" y="133"/>
                    <a:pt x="5861" y="133"/>
                  </a:cubicBezTo>
                  <a:cubicBezTo>
                    <a:pt x="4925" y="133"/>
                    <a:pt x="3998" y="318"/>
                    <a:pt x="3136" y="701"/>
                  </a:cubicBezTo>
                  <a:lnTo>
                    <a:pt x="1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86"/>
            <p:cNvSpPr/>
            <p:nvPr/>
          </p:nvSpPr>
          <p:spPr>
            <a:xfrm>
              <a:off x="2266525" y="3642025"/>
              <a:ext cx="33375" cy="54225"/>
            </a:xfrm>
            <a:custGeom>
              <a:avLst/>
              <a:gdLst/>
              <a:ahLst/>
              <a:cxnLst/>
              <a:rect l="l" t="t" r="r" b="b"/>
              <a:pathLst>
                <a:path w="1335" h="2169" extrusionOk="0">
                  <a:moveTo>
                    <a:pt x="0" y="1"/>
                  </a:moveTo>
                  <a:lnTo>
                    <a:pt x="0" y="1402"/>
                  </a:lnTo>
                  <a:lnTo>
                    <a:pt x="1335" y="2169"/>
                  </a:lnTo>
                  <a:lnTo>
                    <a:pt x="1335" y="768"/>
                  </a:lnTo>
                  <a:lnTo>
                    <a:pt x="0"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86"/>
            <p:cNvSpPr/>
            <p:nvPr/>
          </p:nvSpPr>
          <p:spPr>
            <a:xfrm>
              <a:off x="2266525" y="3642025"/>
              <a:ext cx="33375" cy="54225"/>
            </a:xfrm>
            <a:custGeom>
              <a:avLst/>
              <a:gdLst/>
              <a:ahLst/>
              <a:cxnLst/>
              <a:rect l="l" t="t" r="r" b="b"/>
              <a:pathLst>
                <a:path w="1335" h="2169" extrusionOk="0">
                  <a:moveTo>
                    <a:pt x="0" y="1"/>
                  </a:moveTo>
                  <a:lnTo>
                    <a:pt x="0" y="1402"/>
                  </a:lnTo>
                  <a:lnTo>
                    <a:pt x="1335" y="2169"/>
                  </a:lnTo>
                  <a:lnTo>
                    <a:pt x="1335" y="768"/>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86"/>
            <p:cNvSpPr/>
            <p:nvPr/>
          </p:nvSpPr>
          <p:spPr>
            <a:xfrm>
              <a:off x="2001325" y="3466900"/>
              <a:ext cx="78425" cy="25875"/>
            </a:xfrm>
            <a:custGeom>
              <a:avLst/>
              <a:gdLst/>
              <a:ahLst/>
              <a:cxnLst/>
              <a:rect l="l" t="t" r="r" b="b"/>
              <a:pathLst>
                <a:path w="3137" h="1035" extrusionOk="0">
                  <a:moveTo>
                    <a:pt x="1802" y="1"/>
                  </a:moveTo>
                  <a:lnTo>
                    <a:pt x="1" y="1035"/>
                  </a:lnTo>
                  <a:lnTo>
                    <a:pt x="1835" y="234"/>
                  </a:lnTo>
                  <a:lnTo>
                    <a:pt x="3136" y="768"/>
                  </a:lnTo>
                  <a:lnTo>
                    <a:pt x="3136" y="768"/>
                  </a:lnTo>
                  <a:lnTo>
                    <a:pt x="18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86"/>
            <p:cNvSpPr/>
            <p:nvPr/>
          </p:nvSpPr>
          <p:spPr>
            <a:xfrm>
              <a:off x="2102225" y="3479425"/>
              <a:ext cx="97600" cy="45875"/>
            </a:xfrm>
            <a:custGeom>
              <a:avLst/>
              <a:gdLst/>
              <a:ahLst/>
              <a:cxnLst/>
              <a:rect l="l" t="t" r="r" b="b"/>
              <a:pathLst>
                <a:path w="3904" h="1835" extrusionOk="0">
                  <a:moveTo>
                    <a:pt x="3904" y="0"/>
                  </a:moveTo>
                  <a:lnTo>
                    <a:pt x="2303" y="1434"/>
                  </a:lnTo>
                  <a:cubicBezTo>
                    <a:pt x="2047" y="1349"/>
                    <a:pt x="1784" y="1308"/>
                    <a:pt x="1525" y="1308"/>
                  </a:cubicBezTo>
                  <a:cubicBezTo>
                    <a:pt x="972" y="1308"/>
                    <a:pt x="432" y="1494"/>
                    <a:pt x="1" y="1835"/>
                  </a:cubicBezTo>
                  <a:cubicBezTo>
                    <a:pt x="427" y="1571"/>
                    <a:pt x="902" y="1443"/>
                    <a:pt x="1381" y="1443"/>
                  </a:cubicBezTo>
                  <a:cubicBezTo>
                    <a:pt x="1690" y="1443"/>
                    <a:pt x="2002" y="1497"/>
                    <a:pt x="2303" y="1601"/>
                  </a:cubicBezTo>
                  <a:lnTo>
                    <a:pt x="390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86"/>
            <p:cNvSpPr/>
            <p:nvPr/>
          </p:nvSpPr>
          <p:spPr>
            <a:xfrm>
              <a:off x="2138925" y="3606175"/>
              <a:ext cx="64250" cy="51950"/>
            </a:xfrm>
            <a:custGeom>
              <a:avLst/>
              <a:gdLst/>
              <a:ahLst/>
              <a:cxnLst/>
              <a:rect l="l" t="t" r="r" b="b"/>
              <a:pathLst>
                <a:path w="2570" h="2078" extrusionOk="0">
                  <a:moveTo>
                    <a:pt x="1702" y="0"/>
                  </a:moveTo>
                  <a:lnTo>
                    <a:pt x="1" y="1668"/>
                  </a:lnTo>
                  <a:cubicBezTo>
                    <a:pt x="301" y="1768"/>
                    <a:pt x="601" y="1868"/>
                    <a:pt x="935" y="1935"/>
                  </a:cubicBezTo>
                  <a:cubicBezTo>
                    <a:pt x="1374" y="2017"/>
                    <a:pt x="1813" y="2077"/>
                    <a:pt x="2271" y="2077"/>
                  </a:cubicBezTo>
                  <a:cubicBezTo>
                    <a:pt x="2369" y="2077"/>
                    <a:pt x="2469" y="2074"/>
                    <a:pt x="2569" y="2069"/>
                  </a:cubicBezTo>
                  <a:cubicBezTo>
                    <a:pt x="1769" y="2069"/>
                    <a:pt x="1001" y="1902"/>
                    <a:pt x="267" y="1602"/>
                  </a:cubicBezTo>
                  <a:lnTo>
                    <a:pt x="170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86"/>
            <p:cNvSpPr/>
            <p:nvPr/>
          </p:nvSpPr>
          <p:spPr>
            <a:xfrm>
              <a:off x="2266525" y="3635350"/>
              <a:ext cx="77575" cy="25875"/>
            </a:xfrm>
            <a:custGeom>
              <a:avLst/>
              <a:gdLst/>
              <a:ahLst/>
              <a:cxnLst/>
              <a:rect l="l" t="t" r="r" b="b"/>
              <a:pathLst>
                <a:path w="3103" h="1035" extrusionOk="0">
                  <a:moveTo>
                    <a:pt x="3102" y="1"/>
                  </a:moveTo>
                  <a:lnTo>
                    <a:pt x="1335" y="868"/>
                  </a:lnTo>
                  <a:lnTo>
                    <a:pt x="0" y="268"/>
                  </a:lnTo>
                  <a:lnTo>
                    <a:pt x="1335" y="1035"/>
                  </a:lnTo>
                  <a:lnTo>
                    <a:pt x="31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86"/>
            <p:cNvSpPr/>
            <p:nvPr/>
          </p:nvSpPr>
          <p:spPr>
            <a:xfrm>
              <a:off x="1749475" y="3341825"/>
              <a:ext cx="423675" cy="236850"/>
            </a:xfrm>
            <a:custGeom>
              <a:avLst/>
              <a:gdLst/>
              <a:ahLst/>
              <a:cxnLst/>
              <a:rect l="l" t="t" r="r" b="b"/>
              <a:pathLst>
                <a:path w="16947" h="9474" extrusionOk="0">
                  <a:moveTo>
                    <a:pt x="16946" y="0"/>
                  </a:moveTo>
                  <a:cubicBezTo>
                    <a:pt x="12343" y="0"/>
                    <a:pt x="8040" y="1034"/>
                    <a:pt x="4804" y="2902"/>
                  </a:cubicBezTo>
                  <a:cubicBezTo>
                    <a:pt x="1702" y="4704"/>
                    <a:pt x="1" y="7005"/>
                    <a:pt x="1" y="9474"/>
                  </a:cubicBezTo>
                  <a:cubicBezTo>
                    <a:pt x="1" y="9474"/>
                    <a:pt x="201" y="6038"/>
                    <a:pt x="4938" y="3136"/>
                  </a:cubicBezTo>
                  <a:cubicBezTo>
                    <a:pt x="9641" y="300"/>
                    <a:pt x="16946" y="0"/>
                    <a:pt x="16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86"/>
            <p:cNvSpPr/>
            <p:nvPr/>
          </p:nvSpPr>
          <p:spPr>
            <a:xfrm>
              <a:off x="2138925" y="3550300"/>
              <a:ext cx="492025" cy="283375"/>
            </a:xfrm>
            <a:custGeom>
              <a:avLst/>
              <a:gdLst/>
              <a:ahLst/>
              <a:cxnLst/>
              <a:rect l="l" t="t" r="r" b="b"/>
              <a:pathLst>
                <a:path w="19681" h="11335" extrusionOk="0">
                  <a:moveTo>
                    <a:pt x="18947" y="0"/>
                  </a:moveTo>
                  <a:lnTo>
                    <a:pt x="18947" y="0"/>
                  </a:lnTo>
                  <a:cubicBezTo>
                    <a:pt x="18948" y="2"/>
                    <a:pt x="19681" y="4838"/>
                    <a:pt x="13577" y="8173"/>
                  </a:cubicBezTo>
                  <a:cubicBezTo>
                    <a:pt x="8033" y="11172"/>
                    <a:pt x="1360" y="11310"/>
                    <a:pt x="182" y="11310"/>
                  </a:cubicBezTo>
                  <a:cubicBezTo>
                    <a:pt x="64" y="11310"/>
                    <a:pt x="1" y="11309"/>
                    <a:pt x="1" y="11309"/>
                  </a:cubicBezTo>
                  <a:lnTo>
                    <a:pt x="1" y="11309"/>
                  </a:lnTo>
                  <a:cubicBezTo>
                    <a:pt x="426" y="11326"/>
                    <a:pt x="852" y="11334"/>
                    <a:pt x="1278" y="11334"/>
                  </a:cubicBezTo>
                  <a:cubicBezTo>
                    <a:pt x="5834" y="11334"/>
                    <a:pt x="10400" y="10353"/>
                    <a:pt x="13877" y="8340"/>
                  </a:cubicBezTo>
                  <a:cubicBezTo>
                    <a:pt x="17847" y="6038"/>
                    <a:pt x="19515" y="2936"/>
                    <a:pt x="189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86"/>
            <p:cNvSpPr/>
            <p:nvPr/>
          </p:nvSpPr>
          <p:spPr>
            <a:xfrm>
              <a:off x="1793675" y="3279075"/>
              <a:ext cx="884825" cy="510800"/>
            </a:xfrm>
            <a:custGeom>
              <a:avLst/>
              <a:gdLst/>
              <a:ahLst/>
              <a:cxnLst/>
              <a:rect l="l" t="t" r="r" b="b"/>
              <a:pathLst>
                <a:path w="35393" h="20432" extrusionOk="0">
                  <a:moveTo>
                    <a:pt x="17713" y="0"/>
                  </a:moveTo>
                  <a:cubicBezTo>
                    <a:pt x="13185" y="0"/>
                    <a:pt x="8657" y="992"/>
                    <a:pt x="5204" y="2977"/>
                  </a:cubicBezTo>
                  <a:cubicBezTo>
                    <a:pt x="3470" y="3911"/>
                    <a:pt x="2036" y="5245"/>
                    <a:pt x="968" y="6913"/>
                  </a:cubicBezTo>
                  <a:lnTo>
                    <a:pt x="1" y="6913"/>
                  </a:lnTo>
                  <a:lnTo>
                    <a:pt x="1" y="10516"/>
                  </a:lnTo>
                  <a:cubicBezTo>
                    <a:pt x="134" y="13018"/>
                    <a:pt x="1869" y="15519"/>
                    <a:pt x="5204" y="17454"/>
                  </a:cubicBezTo>
                  <a:cubicBezTo>
                    <a:pt x="8657" y="19439"/>
                    <a:pt x="13185" y="20431"/>
                    <a:pt x="17713" y="20431"/>
                  </a:cubicBezTo>
                  <a:cubicBezTo>
                    <a:pt x="22242" y="20431"/>
                    <a:pt x="26770" y="19439"/>
                    <a:pt x="30222" y="17454"/>
                  </a:cubicBezTo>
                  <a:cubicBezTo>
                    <a:pt x="33558" y="15519"/>
                    <a:pt x="35259" y="13018"/>
                    <a:pt x="35393" y="10516"/>
                  </a:cubicBezTo>
                  <a:lnTo>
                    <a:pt x="35393" y="6913"/>
                  </a:lnTo>
                  <a:lnTo>
                    <a:pt x="34459" y="6913"/>
                  </a:lnTo>
                  <a:cubicBezTo>
                    <a:pt x="33391" y="5245"/>
                    <a:pt x="31957" y="3911"/>
                    <a:pt x="30222" y="2977"/>
                  </a:cubicBezTo>
                  <a:cubicBezTo>
                    <a:pt x="26770" y="992"/>
                    <a:pt x="22242" y="0"/>
                    <a:pt x="17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86"/>
            <p:cNvSpPr/>
            <p:nvPr/>
          </p:nvSpPr>
          <p:spPr>
            <a:xfrm>
              <a:off x="1751150" y="3195875"/>
              <a:ext cx="970725" cy="511225"/>
            </a:xfrm>
            <a:custGeom>
              <a:avLst/>
              <a:gdLst/>
              <a:ahLst/>
              <a:cxnLst/>
              <a:rect l="l" t="t" r="r" b="b"/>
              <a:pathLst>
                <a:path w="38829" h="20449" extrusionOk="0">
                  <a:moveTo>
                    <a:pt x="19414" y="1"/>
                  </a:moveTo>
                  <a:cubicBezTo>
                    <a:pt x="14886" y="1"/>
                    <a:pt x="10358" y="1001"/>
                    <a:pt x="6905" y="3003"/>
                  </a:cubicBezTo>
                  <a:cubicBezTo>
                    <a:pt x="1" y="7006"/>
                    <a:pt x="1" y="13477"/>
                    <a:pt x="6905" y="17446"/>
                  </a:cubicBezTo>
                  <a:cubicBezTo>
                    <a:pt x="10358" y="19448"/>
                    <a:pt x="14886" y="20449"/>
                    <a:pt x="19414" y="20449"/>
                  </a:cubicBezTo>
                  <a:cubicBezTo>
                    <a:pt x="23943" y="20449"/>
                    <a:pt x="28471" y="19448"/>
                    <a:pt x="31923" y="17446"/>
                  </a:cubicBezTo>
                  <a:cubicBezTo>
                    <a:pt x="38828" y="13477"/>
                    <a:pt x="38828" y="7006"/>
                    <a:pt x="31923" y="3003"/>
                  </a:cubicBezTo>
                  <a:cubicBezTo>
                    <a:pt x="28471" y="1001"/>
                    <a:pt x="23943" y="1"/>
                    <a:pt x="19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86"/>
            <p:cNvSpPr/>
            <p:nvPr/>
          </p:nvSpPr>
          <p:spPr>
            <a:xfrm>
              <a:off x="1942950" y="3293450"/>
              <a:ext cx="587125" cy="316925"/>
            </a:xfrm>
            <a:custGeom>
              <a:avLst/>
              <a:gdLst/>
              <a:ahLst/>
              <a:cxnLst/>
              <a:rect l="l" t="t" r="r" b="b"/>
              <a:pathLst>
                <a:path w="23485" h="12677" extrusionOk="0">
                  <a:moveTo>
                    <a:pt x="11742" y="0"/>
                  </a:moveTo>
                  <a:cubicBezTo>
                    <a:pt x="8674" y="0"/>
                    <a:pt x="5771" y="634"/>
                    <a:pt x="3603" y="1735"/>
                  </a:cubicBezTo>
                  <a:cubicBezTo>
                    <a:pt x="1268" y="2936"/>
                    <a:pt x="1" y="4570"/>
                    <a:pt x="1" y="6338"/>
                  </a:cubicBezTo>
                  <a:cubicBezTo>
                    <a:pt x="1" y="8106"/>
                    <a:pt x="1268" y="9741"/>
                    <a:pt x="3603" y="10908"/>
                  </a:cubicBezTo>
                  <a:cubicBezTo>
                    <a:pt x="5771" y="12042"/>
                    <a:pt x="8674" y="12676"/>
                    <a:pt x="11742" y="12676"/>
                  </a:cubicBezTo>
                  <a:cubicBezTo>
                    <a:pt x="14811" y="12676"/>
                    <a:pt x="17713" y="12042"/>
                    <a:pt x="19882" y="10908"/>
                  </a:cubicBezTo>
                  <a:cubicBezTo>
                    <a:pt x="22217" y="9741"/>
                    <a:pt x="23484" y="8106"/>
                    <a:pt x="23484" y="6338"/>
                  </a:cubicBezTo>
                  <a:cubicBezTo>
                    <a:pt x="23484" y="4570"/>
                    <a:pt x="22217" y="2936"/>
                    <a:pt x="19882" y="1735"/>
                  </a:cubicBezTo>
                  <a:cubicBezTo>
                    <a:pt x="17713" y="634"/>
                    <a:pt x="14811" y="0"/>
                    <a:pt x="1174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86"/>
            <p:cNvSpPr/>
            <p:nvPr/>
          </p:nvSpPr>
          <p:spPr>
            <a:xfrm>
              <a:off x="1942950" y="3293450"/>
              <a:ext cx="587125" cy="316925"/>
            </a:xfrm>
            <a:custGeom>
              <a:avLst/>
              <a:gdLst/>
              <a:ahLst/>
              <a:cxnLst/>
              <a:rect l="l" t="t" r="r" b="b"/>
              <a:pathLst>
                <a:path w="23485" h="12677" extrusionOk="0">
                  <a:moveTo>
                    <a:pt x="11742" y="0"/>
                  </a:moveTo>
                  <a:cubicBezTo>
                    <a:pt x="8674" y="0"/>
                    <a:pt x="5771" y="634"/>
                    <a:pt x="3603" y="1735"/>
                  </a:cubicBezTo>
                  <a:cubicBezTo>
                    <a:pt x="1268" y="2936"/>
                    <a:pt x="1" y="4570"/>
                    <a:pt x="1" y="6338"/>
                  </a:cubicBezTo>
                  <a:cubicBezTo>
                    <a:pt x="1" y="8106"/>
                    <a:pt x="1268" y="9741"/>
                    <a:pt x="3603" y="10908"/>
                  </a:cubicBezTo>
                  <a:cubicBezTo>
                    <a:pt x="5771" y="12042"/>
                    <a:pt x="8674" y="12676"/>
                    <a:pt x="11742" y="12676"/>
                  </a:cubicBezTo>
                  <a:cubicBezTo>
                    <a:pt x="14811" y="12676"/>
                    <a:pt x="17713" y="12042"/>
                    <a:pt x="19882" y="10908"/>
                  </a:cubicBezTo>
                  <a:cubicBezTo>
                    <a:pt x="22217" y="9741"/>
                    <a:pt x="23484" y="8106"/>
                    <a:pt x="23484" y="6338"/>
                  </a:cubicBezTo>
                  <a:cubicBezTo>
                    <a:pt x="23484" y="4570"/>
                    <a:pt x="22217" y="2936"/>
                    <a:pt x="19882" y="1735"/>
                  </a:cubicBezTo>
                  <a:cubicBezTo>
                    <a:pt x="17713" y="634"/>
                    <a:pt x="14811" y="0"/>
                    <a:pt x="11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86"/>
            <p:cNvSpPr/>
            <p:nvPr/>
          </p:nvSpPr>
          <p:spPr>
            <a:xfrm>
              <a:off x="1812850" y="3215050"/>
              <a:ext cx="846475" cy="472875"/>
            </a:xfrm>
            <a:custGeom>
              <a:avLst/>
              <a:gdLst/>
              <a:ahLst/>
              <a:cxnLst/>
              <a:rect l="l" t="t" r="r" b="b"/>
              <a:pathLst>
                <a:path w="33859" h="18915" extrusionOk="0">
                  <a:moveTo>
                    <a:pt x="16946" y="3136"/>
                  </a:moveTo>
                  <a:cubicBezTo>
                    <a:pt x="20015" y="3136"/>
                    <a:pt x="22917" y="3737"/>
                    <a:pt x="25086" y="4871"/>
                  </a:cubicBezTo>
                  <a:cubicBezTo>
                    <a:pt x="27421" y="6072"/>
                    <a:pt x="28688" y="7673"/>
                    <a:pt x="28688" y="9474"/>
                  </a:cubicBezTo>
                  <a:cubicBezTo>
                    <a:pt x="28688" y="11242"/>
                    <a:pt x="27421" y="12843"/>
                    <a:pt x="25086" y="14044"/>
                  </a:cubicBezTo>
                  <a:cubicBezTo>
                    <a:pt x="22917" y="15178"/>
                    <a:pt x="20015" y="15779"/>
                    <a:pt x="16946" y="15779"/>
                  </a:cubicBezTo>
                  <a:cubicBezTo>
                    <a:pt x="13878" y="15779"/>
                    <a:pt x="10975" y="15178"/>
                    <a:pt x="8807" y="14044"/>
                  </a:cubicBezTo>
                  <a:cubicBezTo>
                    <a:pt x="6472" y="12843"/>
                    <a:pt x="5205" y="11242"/>
                    <a:pt x="5205" y="9474"/>
                  </a:cubicBezTo>
                  <a:cubicBezTo>
                    <a:pt x="5205" y="7673"/>
                    <a:pt x="6472" y="6072"/>
                    <a:pt x="8807" y="4871"/>
                  </a:cubicBezTo>
                  <a:cubicBezTo>
                    <a:pt x="10975" y="3737"/>
                    <a:pt x="13878" y="3136"/>
                    <a:pt x="16946" y="3136"/>
                  </a:cubicBezTo>
                  <a:close/>
                  <a:moveTo>
                    <a:pt x="16946" y="1"/>
                  </a:moveTo>
                  <a:cubicBezTo>
                    <a:pt x="12343" y="1"/>
                    <a:pt x="8040" y="1035"/>
                    <a:pt x="4804" y="2903"/>
                  </a:cubicBezTo>
                  <a:cubicBezTo>
                    <a:pt x="1702" y="4704"/>
                    <a:pt x="1" y="7006"/>
                    <a:pt x="1" y="9474"/>
                  </a:cubicBezTo>
                  <a:cubicBezTo>
                    <a:pt x="1" y="11909"/>
                    <a:pt x="1702" y="14244"/>
                    <a:pt x="4804" y="16012"/>
                  </a:cubicBezTo>
                  <a:cubicBezTo>
                    <a:pt x="8040" y="17880"/>
                    <a:pt x="12343" y="18914"/>
                    <a:pt x="16946" y="18914"/>
                  </a:cubicBezTo>
                  <a:cubicBezTo>
                    <a:pt x="21550" y="18914"/>
                    <a:pt x="25853" y="17880"/>
                    <a:pt x="29088" y="16012"/>
                  </a:cubicBezTo>
                  <a:cubicBezTo>
                    <a:pt x="32157" y="14244"/>
                    <a:pt x="33858" y="11909"/>
                    <a:pt x="33858" y="9474"/>
                  </a:cubicBezTo>
                  <a:cubicBezTo>
                    <a:pt x="33858" y="7039"/>
                    <a:pt x="32157" y="4704"/>
                    <a:pt x="29088" y="2903"/>
                  </a:cubicBezTo>
                  <a:cubicBezTo>
                    <a:pt x="25853" y="1035"/>
                    <a:pt x="21550" y="1"/>
                    <a:pt x="169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86"/>
            <p:cNvSpPr/>
            <p:nvPr/>
          </p:nvSpPr>
          <p:spPr>
            <a:xfrm>
              <a:off x="1930450" y="3308775"/>
              <a:ext cx="611300" cy="285950"/>
            </a:xfrm>
            <a:custGeom>
              <a:avLst/>
              <a:gdLst/>
              <a:ahLst/>
              <a:cxnLst/>
              <a:rect l="l" t="t" r="r" b="b"/>
              <a:pathLst>
                <a:path w="24452" h="11438" extrusionOk="0">
                  <a:moveTo>
                    <a:pt x="12262" y="0"/>
                  </a:moveTo>
                  <a:cubicBezTo>
                    <a:pt x="9403" y="0"/>
                    <a:pt x="6546" y="567"/>
                    <a:pt x="4370" y="1689"/>
                  </a:cubicBezTo>
                  <a:cubicBezTo>
                    <a:pt x="0" y="3891"/>
                    <a:pt x="0" y="7527"/>
                    <a:pt x="4370" y="9762"/>
                  </a:cubicBezTo>
                  <a:cubicBezTo>
                    <a:pt x="6538" y="10879"/>
                    <a:pt x="9390" y="11438"/>
                    <a:pt x="12242" y="11438"/>
                  </a:cubicBezTo>
                  <a:cubicBezTo>
                    <a:pt x="15094" y="11438"/>
                    <a:pt x="17946" y="10879"/>
                    <a:pt x="20115" y="9762"/>
                  </a:cubicBezTo>
                  <a:cubicBezTo>
                    <a:pt x="24451" y="7527"/>
                    <a:pt x="24451" y="3924"/>
                    <a:pt x="20115" y="1689"/>
                  </a:cubicBezTo>
                  <a:cubicBezTo>
                    <a:pt x="17938" y="559"/>
                    <a:pt x="15099" y="0"/>
                    <a:pt x="122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86"/>
            <p:cNvSpPr/>
            <p:nvPr/>
          </p:nvSpPr>
          <p:spPr>
            <a:xfrm>
              <a:off x="1930450" y="3308775"/>
              <a:ext cx="611300" cy="285950"/>
            </a:xfrm>
            <a:custGeom>
              <a:avLst/>
              <a:gdLst/>
              <a:ahLst/>
              <a:cxnLst/>
              <a:rect l="l" t="t" r="r" b="b"/>
              <a:pathLst>
                <a:path w="24452" h="11438" extrusionOk="0">
                  <a:moveTo>
                    <a:pt x="12262" y="0"/>
                  </a:moveTo>
                  <a:cubicBezTo>
                    <a:pt x="9403" y="0"/>
                    <a:pt x="6546" y="567"/>
                    <a:pt x="4370" y="1689"/>
                  </a:cubicBezTo>
                  <a:cubicBezTo>
                    <a:pt x="0" y="3891"/>
                    <a:pt x="0" y="7527"/>
                    <a:pt x="4370" y="9762"/>
                  </a:cubicBezTo>
                  <a:cubicBezTo>
                    <a:pt x="6538" y="10879"/>
                    <a:pt x="9390" y="11438"/>
                    <a:pt x="12242" y="11438"/>
                  </a:cubicBezTo>
                  <a:cubicBezTo>
                    <a:pt x="15094" y="11438"/>
                    <a:pt x="17946" y="10879"/>
                    <a:pt x="20115" y="9762"/>
                  </a:cubicBezTo>
                  <a:cubicBezTo>
                    <a:pt x="24451" y="7527"/>
                    <a:pt x="24451" y="3924"/>
                    <a:pt x="20115" y="1689"/>
                  </a:cubicBezTo>
                  <a:cubicBezTo>
                    <a:pt x="17938" y="559"/>
                    <a:pt x="15099" y="0"/>
                    <a:pt x="1226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86"/>
            <p:cNvSpPr/>
            <p:nvPr/>
          </p:nvSpPr>
          <p:spPr>
            <a:xfrm>
              <a:off x="1930450" y="3308775"/>
              <a:ext cx="611300" cy="285950"/>
            </a:xfrm>
            <a:custGeom>
              <a:avLst/>
              <a:gdLst/>
              <a:ahLst/>
              <a:cxnLst/>
              <a:rect l="l" t="t" r="r" b="b"/>
              <a:pathLst>
                <a:path w="24452" h="11438" extrusionOk="0">
                  <a:moveTo>
                    <a:pt x="12262" y="0"/>
                  </a:moveTo>
                  <a:cubicBezTo>
                    <a:pt x="9403" y="0"/>
                    <a:pt x="6546" y="567"/>
                    <a:pt x="4370" y="1689"/>
                  </a:cubicBezTo>
                  <a:cubicBezTo>
                    <a:pt x="0" y="3891"/>
                    <a:pt x="0" y="7527"/>
                    <a:pt x="4370" y="9762"/>
                  </a:cubicBezTo>
                  <a:cubicBezTo>
                    <a:pt x="6538" y="10879"/>
                    <a:pt x="9390" y="11438"/>
                    <a:pt x="12242" y="11438"/>
                  </a:cubicBezTo>
                  <a:cubicBezTo>
                    <a:pt x="15094" y="11438"/>
                    <a:pt x="17946" y="10879"/>
                    <a:pt x="20115" y="9762"/>
                  </a:cubicBezTo>
                  <a:cubicBezTo>
                    <a:pt x="24451" y="7527"/>
                    <a:pt x="24451" y="3924"/>
                    <a:pt x="20115" y="1689"/>
                  </a:cubicBezTo>
                  <a:cubicBezTo>
                    <a:pt x="17938" y="559"/>
                    <a:pt x="15099" y="0"/>
                    <a:pt x="122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86"/>
            <p:cNvSpPr/>
            <p:nvPr/>
          </p:nvSpPr>
          <p:spPr>
            <a:xfrm>
              <a:off x="1960475" y="3346600"/>
              <a:ext cx="552075" cy="248125"/>
            </a:xfrm>
            <a:custGeom>
              <a:avLst/>
              <a:gdLst/>
              <a:ahLst/>
              <a:cxnLst/>
              <a:rect l="l" t="t" r="r" b="b"/>
              <a:pathLst>
                <a:path w="22083" h="9925" extrusionOk="0">
                  <a:moveTo>
                    <a:pt x="11029" y="1"/>
                  </a:moveTo>
                  <a:cubicBezTo>
                    <a:pt x="8181" y="1"/>
                    <a:pt x="5337" y="560"/>
                    <a:pt x="3169" y="1677"/>
                  </a:cubicBezTo>
                  <a:cubicBezTo>
                    <a:pt x="1368" y="2611"/>
                    <a:pt x="300" y="3745"/>
                    <a:pt x="0" y="4946"/>
                  </a:cubicBezTo>
                  <a:cubicBezTo>
                    <a:pt x="300" y="6147"/>
                    <a:pt x="1368" y="7315"/>
                    <a:pt x="3169" y="8249"/>
                  </a:cubicBezTo>
                  <a:cubicBezTo>
                    <a:pt x="5337" y="9366"/>
                    <a:pt x="8189" y="9925"/>
                    <a:pt x="11041" y="9925"/>
                  </a:cubicBezTo>
                  <a:cubicBezTo>
                    <a:pt x="13893" y="9925"/>
                    <a:pt x="16745" y="9366"/>
                    <a:pt x="18914" y="8249"/>
                  </a:cubicBezTo>
                  <a:cubicBezTo>
                    <a:pt x="20715" y="7315"/>
                    <a:pt x="21749" y="6147"/>
                    <a:pt x="22083" y="4946"/>
                  </a:cubicBezTo>
                  <a:cubicBezTo>
                    <a:pt x="21749" y="3745"/>
                    <a:pt x="20715" y="2611"/>
                    <a:pt x="18914" y="1677"/>
                  </a:cubicBezTo>
                  <a:cubicBezTo>
                    <a:pt x="16729" y="560"/>
                    <a:pt x="13877" y="1"/>
                    <a:pt x="11029"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86"/>
            <p:cNvSpPr/>
            <p:nvPr/>
          </p:nvSpPr>
          <p:spPr>
            <a:xfrm>
              <a:off x="1960475" y="3346600"/>
              <a:ext cx="552075" cy="248125"/>
            </a:xfrm>
            <a:custGeom>
              <a:avLst/>
              <a:gdLst/>
              <a:ahLst/>
              <a:cxnLst/>
              <a:rect l="l" t="t" r="r" b="b"/>
              <a:pathLst>
                <a:path w="22083" h="9925" extrusionOk="0">
                  <a:moveTo>
                    <a:pt x="11029" y="1"/>
                  </a:moveTo>
                  <a:cubicBezTo>
                    <a:pt x="8181" y="1"/>
                    <a:pt x="5337" y="560"/>
                    <a:pt x="3169" y="1677"/>
                  </a:cubicBezTo>
                  <a:cubicBezTo>
                    <a:pt x="1368" y="2611"/>
                    <a:pt x="300" y="3745"/>
                    <a:pt x="0" y="4946"/>
                  </a:cubicBezTo>
                  <a:cubicBezTo>
                    <a:pt x="300" y="6147"/>
                    <a:pt x="1368" y="7315"/>
                    <a:pt x="3169" y="8249"/>
                  </a:cubicBezTo>
                  <a:cubicBezTo>
                    <a:pt x="5337" y="9366"/>
                    <a:pt x="8189" y="9925"/>
                    <a:pt x="11041" y="9925"/>
                  </a:cubicBezTo>
                  <a:cubicBezTo>
                    <a:pt x="13893" y="9925"/>
                    <a:pt x="16745" y="9366"/>
                    <a:pt x="18914" y="8249"/>
                  </a:cubicBezTo>
                  <a:cubicBezTo>
                    <a:pt x="20715" y="7315"/>
                    <a:pt x="21749" y="6147"/>
                    <a:pt x="22083" y="4946"/>
                  </a:cubicBezTo>
                  <a:cubicBezTo>
                    <a:pt x="21749" y="3745"/>
                    <a:pt x="20715" y="2611"/>
                    <a:pt x="18914" y="1677"/>
                  </a:cubicBezTo>
                  <a:cubicBezTo>
                    <a:pt x="16729" y="560"/>
                    <a:pt x="13877" y="1"/>
                    <a:pt x="110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86"/>
            <p:cNvSpPr/>
            <p:nvPr/>
          </p:nvSpPr>
          <p:spPr>
            <a:xfrm>
              <a:off x="2223150" y="3352650"/>
              <a:ext cx="39225" cy="82600"/>
            </a:xfrm>
            <a:custGeom>
              <a:avLst/>
              <a:gdLst/>
              <a:ahLst/>
              <a:cxnLst/>
              <a:rect l="l" t="t" r="r" b="b"/>
              <a:pathLst>
                <a:path w="1569" h="3304" extrusionOk="0">
                  <a:moveTo>
                    <a:pt x="1568" y="1"/>
                  </a:moveTo>
                  <a:lnTo>
                    <a:pt x="1" y="1602"/>
                  </a:lnTo>
                  <a:lnTo>
                    <a:pt x="1" y="3303"/>
                  </a:lnTo>
                  <a:lnTo>
                    <a:pt x="1035" y="2236"/>
                  </a:lnTo>
                  <a:lnTo>
                    <a:pt x="1568" y="1635"/>
                  </a:lnTo>
                  <a:lnTo>
                    <a:pt x="15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86"/>
            <p:cNvSpPr/>
            <p:nvPr/>
          </p:nvSpPr>
          <p:spPr>
            <a:xfrm>
              <a:off x="2223150" y="3352650"/>
              <a:ext cx="39225" cy="82600"/>
            </a:xfrm>
            <a:custGeom>
              <a:avLst/>
              <a:gdLst/>
              <a:ahLst/>
              <a:cxnLst/>
              <a:rect l="l" t="t" r="r" b="b"/>
              <a:pathLst>
                <a:path w="1569" h="3304" extrusionOk="0">
                  <a:moveTo>
                    <a:pt x="1568" y="1"/>
                  </a:moveTo>
                  <a:lnTo>
                    <a:pt x="1" y="1602"/>
                  </a:lnTo>
                  <a:lnTo>
                    <a:pt x="1" y="3303"/>
                  </a:lnTo>
                  <a:lnTo>
                    <a:pt x="1035" y="2236"/>
                  </a:lnTo>
                  <a:lnTo>
                    <a:pt x="1568" y="1635"/>
                  </a:lnTo>
                  <a:lnTo>
                    <a:pt x="1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86"/>
            <p:cNvSpPr/>
            <p:nvPr/>
          </p:nvSpPr>
          <p:spPr>
            <a:xfrm>
              <a:off x="2147275" y="3388725"/>
              <a:ext cx="75900" cy="40200"/>
            </a:xfrm>
            <a:custGeom>
              <a:avLst/>
              <a:gdLst/>
              <a:ahLst/>
              <a:cxnLst/>
              <a:rect l="l" t="t" r="r" b="b"/>
              <a:pathLst>
                <a:path w="3036" h="1608" extrusionOk="0">
                  <a:moveTo>
                    <a:pt x="2114" y="1"/>
                  </a:moveTo>
                  <a:cubicBezTo>
                    <a:pt x="1635" y="1"/>
                    <a:pt x="1160" y="129"/>
                    <a:pt x="734" y="392"/>
                  </a:cubicBezTo>
                  <a:cubicBezTo>
                    <a:pt x="0" y="826"/>
                    <a:pt x="67" y="1193"/>
                    <a:pt x="434" y="1427"/>
                  </a:cubicBezTo>
                  <a:cubicBezTo>
                    <a:pt x="534" y="1460"/>
                    <a:pt x="667" y="1527"/>
                    <a:pt x="767" y="1560"/>
                  </a:cubicBezTo>
                  <a:cubicBezTo>
                    <a:pt x="932" y="1584"/>
                    <a:pt x="1098" y="1607"/>
                    <a:pt x="1251" y="1607"/>
                  </a:cubicBezTo>
                  <a:cubicBezTo>
                    <a:pt x="1314" y="1607"/>
                    <a:pt x="1376" y="1603"/>
                    <a:pt x="1435" y="1593"/>
                  </a:cubicBezTo>
                  <a:cubicBezTo>
                    <a:pt x="1968" y="1460"/>
                    <a:pt x="2502" y="1326"/>
                    <a:pt x="3036" y="1126"/>
                  </a:cubicBezTo>
                  <a:lnTo>
                    <a:pt x="3036" y="159"/>
                  </a:lnTo>
                  <a:cubicBezTo>
                    <a:pt x="2735" y="54"/>
                    <a:pt x="2423" y="1"/>
                    <a:pt x="211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86"/>
            <p:cNvSpPr/>
            <p:nvPr/>
          </p:nvSpPr>
          <p:spPr>
            <a:xfrm>
              <a:off x="2147275" y="3388725"/>
              <a:ext cx="75900" cy="40200"/>
            </a:xfrm>
            <a:custGeom>
              <a:avLst/>
              <a:gdLst/>
              <a:ahLst/>
              <a:cxnLst/>
              <a:rect l="l" t="t" r="r" b="b"/>
              <a:pathLst>
                <a:path w="3036" h="1608" extrusionOk="0">
                  <a:moveTo>
                    <a:pt x="2114" y="1"/>
                  </a:moveTo>
                  <a:cubicBezTo>
                    <a:pt x="1635" y="1"/>
                    <a:pt x="1160" y="129"/>
                    <a:pt x="734" y="392"/>
                  </a:cubicBezTo>
                  <a:cubicBezTo>
                    <a:pt x="0" y="826"/>
                    <a:pt x="67" y="1193"/>
                    <a:pt x="434" y="1427"/>
                  </a:cubicBezTo>
                  <a:cubicBezTo>
                    <a:pt x="534" y="1460"/>
                    <a:pt x="667" y="1527"/>
                    <a:pt x="767" y="1560"/>
                  </a:cubicBezTo>
                  <a:cubicBezTo>
                    <a:pt x="932" y="1584"/>
                    <a:pt x="1098" y="1607"/>
                    <a:pt x="1251" y="1607"/>
                  </a:cubicBezTo>
                  <a:cubicBezTo>
                    <a:pt x="1314" y="1607"/>
                    <a:pt x="1376" y="1603"/>
                    <a:pt x="1435" y="1593"/>
                  </a:cubicBezTo>
                  <a:cubicBezTo>
                    <a:pt x="1968" y="1460"/>
                    <a:pt x="2502" y="1326"/>
                    <a:pt x="3036" y="1126"/>
                  </a:cubicBezTo>
                  <a:lnTo>
                    <a:pt x="3036" y="159"/>
                  </a:lnTo>
                  <a:cubicBezTo>
                    <a:pt x="2735" y="54"/>
                    <a:pt x="2423" y="1"/>
                    <a:pt x="21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86"/>
            <p:cNvSpPr/>
            <p:nvPr/>
          </p:nvSpPr>
          <p:spPr>
            <a:xfrm>
              <a:off x="2065550" y="3366000"/>
              <a:ext cx="341925" cy="203500"/>
            </a:xfrm>
            <a:custGeom>
              <a:avLst/>
              <a:gdLst/>
              <a:ahLst/>
              <a:cxnLst/>
              <a:rect l="l" t="t" r="r" b="b"/>
              <a:pathLst>
                <a:path w="13677" h="8140" extrusionOk="0">
                  <a:moveTo>
                    <a:pt x="0" y="1"/>
                  </a:moveTo>
                  <a:lnTo>
                    <a:pt x="0" y="1435"/>
                  </a:lnTo>
                  <a:lnTo>
                    <a:pt x="467" y="1702"/>
                  </a:lnTo>
                  <a:lnTo>
                    <a:pt x="450" y="1778"/>
                  </a:lnTo>
                  <a:lnTo>
                    <a:pt x="450" y="1778"/>
                  </a:lnTo>
                  <a:cubicBezTo>
                    <a:pt x="598" y="1439"/>
                    <a:pt x="885" y="1096"/>
                    <a:pt x="1301" y="768"/>
                  </a:cubicBezTo>
                  <a:lnTo>
                    <a:pt x="0" y="1"/>
                  </a:lnTo>
                  <a:close/>
                  <a:moveTo>
                    <a:pt x="450" y="1778"/>
                  </a:moveTo>
                  <a:cubicBezTo>
                    <a:pt x="373" y="1955"/>
                    <a:pt x="334" y="2130"/>
                    <a:pt x="334" y="2302"/>
                  </a:cubicBezTo>
                  <a:lnTo>
                    <a:pt x="450" y="1778"/>
                  </a:lnTo>
                  <a:close/>
                  <a:moveTo>
                    <a:pt x="334" y="2302"/>
                  </a:moveTo>
                  <a:lnTo>
                    <a:pt x="334" y="3670"/>
                  </a:lnTo>
                  <a:cubicBezTo>
                    <a:pt x="334" y="4204"/>
                    <a:pt x="701" y="4704"/>
                    <a:pt x="1501" y="5171"/>
                  </a:cubicBezTo>
                  <a:cubicBezTo>
                    <a:pt x="2307" y="5606"/>
                    <a:pt x="3183" y="5828"/>
                    <a:pt x="4075" y="5828"/>
                  </a:cubicBezTo>
                  <a:cubicBezTo>
                    <a:pt x="4549" y="5828"/>
                    <a:pt x="5029" y="5765"/>
                    <a:pt x="5504" y="5638"/>
                  </a:cubicBezTo>
                  <a:lnTo>
                    <a:pt x="6292" y="5417"/>
                  </a:lnTo>
                  <a:lnTo>
                    <a:pt x="6292" y="5417"/>
                  </a:lnTo>
                  <a:lnTo>
                    <a:pt x="7205" y="4504"/>
                  </a:lnTo>
                  <a:cubicBezTo>
                    <a:pt x="7562" y="4652"/>
                    <a:pt x="7945" y="4728"/>
                    <a:pt x="8328" y="4728"/>
                  </a:cubicBezTo>
                  <a:cubicBezTo>
                    <a:pt x="8805" y="4728"/>
                    <a:pt x="9282" y="4611"/>
                    <a:pt x="9707" y="4370"/>
                  </a:cubicBezTo>
                  <a:cubicBezTo>
                    <a:pt x="10274" y="4037"/>
                    <a:pt x="10441" y="3670"/>
                    <a:pt x="9907" y="3370"/>
                  </a:cubicBezTo>
                  <a:cubicBezTo>
                    <a:pt x="9677" y="3231"/>
                    <a:pt x="9429" y="3175"/>
                    <a:pt x="9160" y="3175"/>
                  </a:cubicBezTo>
                  <a:cubicBezTo>
                    <a:pt x="8453" y="3175"/>
                    <a:pt x="7601" y="3565"/>
                    <a:pt x="6538" y="3903"/>
                  </a:cubicBezTo>
                  <a:cubicBezTo>
                    <a:pt x="5712" y="4167"/>
                    <a:pt x="4839" y="4385"/>
                    <a:pt x="3944" y="4385"/>
                  </a:cubicBezTo>
                  <a:cubicBezTo>
                    <a:pt x="3141" y="4385"/>
                    <a:pt x="2321" y="4210"/>
                    <a:pt x="1501" y="3737"/>
                  </a:cubicBezTo>
                  <a:cubicBezTo>
                    <a:pt x="734" y="3303"/>
                    <a:pt x="334" y="2803"/>
                    <a:pt x="334" y="2302"/>
                  </a:cubicBezTo>
                  <a:close/>
                  <a:moveTo>
                    <a:pt x="6338" y="5404"/>
                  </a:moveTo>
                  <a:lnTo>
                    <a:pt x="6292" y="5417"/>
                  </a:lnTo>
                  <a:lnTo>
                    <a:pt x="6292" y="5417"/>
                  </a:lnTo>
                  <a:lnTo>
                    <a:pt x="5537" y="6172"/>
                  </a:lnTo>
                  <a:cubicBezTo>
                    <a:pt x="5538" y="6172"/>
                    <a:pt x="5538" y="6172"/>
                    <a:pt x="5538" y="6172"/>
                  </a:cubicBezTo>
                  <a:lnTo>
                    <a:pt x="5538" y="6172"/>
                  </a:lnTo>
                  <a:lnTo>
                    <a:pt x="6338" y="5404"/>
                  </a:lnTo>
                  <a:close/>
                  <a:moveTo>
                    <a:pt x="13677" y="5705"/>
                  </a:moveTo>
                  <a:lnTo>
                    <a:pt x="11942" y="6705"/>
                  </a:lnTo>
                  <a:lnTo>
                    <a:pt x="10641" y="5971"/>
                  </a:lnTo>
                  <a:cubicBezTo>
                    <a:pt x="9696" y="6373"/>
                    <a:pt x="8701" y="6574"/>
                    <a:pt x="7703" y="6574"/>
                  </a:cubicBezTo>
                  <a:cubicBezTo>
                    <a:pt x="7292" y="6574"/>
                    <a:pt x="6880" y="6540"/>
                    <a:pt x="6471" y="6472"/>
                  </a:cubicBezTo>
                  <a:cubicBezTo>
                    <a:pt x="6138" y="6405"/>
                    <a:pt x="5838" y="6305"/>
                    <a:pt x="5538" y="6172"/>
                  </a:cubicBezTo>
                  <a:lnTo>
                    <a:pt x="5538" y="6172"/>
                  </a:lnTo>
                  <a:lnTo>
                    <a:pt x="5504" y="6205"/>
                  </a:lnTo>
                  <a:lnTo>
                    <a:pt x="5504" y="7606"/>
                  </a:lnTo>
                  <a:cubicBezTo>
                    <a:pt x="6240" y="7876"/>
                    <a:pt x="7016" y="8011"/>
                    <a:pt x="7793" y="8011"/>
                  </a:cubicBezTo>
                  <a:cubicBezTo>
                    <a:pt x="8742" y="8011"/>
                    <a:pt x="9694" y="7809"/>
                    <a:pt x="10574" y="7406"/>
                  </a:cubicBezTo>
                  <a:lnTo>
                    <a:pt x="11909" y="8140"/>
                  </a:lnTo>
                  <a:lnTo>
                    <a:pt x="13677" y="7106"/>
                  </a:lnTo>
                  <a:lnTo>
                    <a:pt x="13677" y="5705"/>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86"/>
            <p:cNvSpPr/>
            <p:nvPr/>
          </p:nvSpPr>
          <p:spPr>
            <a:xfrm>
              <a:off x="2073050" y="3408525"/>
              <a:ext cx="335250" cy="160975"/>
            </a:xfrm>
            <a:custGeom>
              <a:avLst/>
              <a:gdLst/>
              <a:ahLst/>
              <a:cxnLst/>
              <a:rect l="l" t="t" r="r" b="b"/>
              <a:pathLst>
                <a:path w="13410" h="6439" extrusionOk="0">
                  <a:moveTo>
                    <a:pt x="167" y="1"/>
                  </a:moveTo>
                  <a:lnTo>
                    <a:pt x="0" y="601"/>
                  </a:lnTo>
                  <a:cubicBezTo>
                    <a:pt x="0" y="685"/>
                    <a:pt x="11" y="768"/>
                    <a:pt x="34" y="851"/>
                  </a:cubicBezTo>
                  <a:lnTo>
                    <a:pt x="34" y="851"/>
                  </a:lnTo>
                  <a:lnTo>
                    <a:pt x="34" y="601"/>
                  </a:lnTo>
                  <a:lnTo>
                    <a:pt x="167" y="1"/>
                  </a:lnTo>
                  <a:close/>
                  <a:moveTo>
                    <a:pt x="34" y="851"/>
                  </a:moveTo>
                  <a:lnTo>
                    <a:pt x="34" y="1969"/>
                  </a:lnTo>
                  <a:cubicBezTo>
                    <a:pt x="34" y="2503"/>
                    <a:pt x="401" y="3003"/>
                    <a:pt x="1201" y="3470"/>
                  </a:cubicBezTo>
                  <a:cubicBezTo>
                    <a:pt x="2007" y="3905"/>
                    <a:pt x="2883" y="4127"/>
                    <a:pt x="3775" y="4127"/>
                  </a:cubicBezTo>
                  <a:cubicBezTo>
                    <a:pt x="4249" y="4127"/>
                    <a:pt x="4729" y="4064"/>
                    <a:pt x="5204" y="3937"/>
                  </a:cubicBezTo>
                  <a:lnTo>
                    <a:pt x="5945" y="3729"/>
                  </a:lnTo>
                  <a:lnTo>
                    <a:pt x="5945" y="3729"/>
                  </a:lnTo>
                  <a:lnTo>
                    <a:pt x="6872" y="2803"/>
                  </a:lnTo>
                  <a:cubicBezTo>
                    <a:pt x="7229" y="2951"/>
                    <a:pt x="7612" y="3027"/>
                    <a:pt x="7995" y="3027"/>
                  </a:cubicBezTo>
                  <a:cubicBezTo>
                    <a:pt x="8472" y="3027"/>
                    <a:pt x="8948" y="2910"/>
                    <a:pt x="9374" y="2669"/>
                  </a:cubicBezTo>
                  <a:cubicBezTo>
                    <a:pt x="9974" y="2336"/>
                    <a:pt x="10108" y="1969"/>
                    <a:pt x="9607" y="1669"/>
                  </a:cubicBezTo>
                  <a:cubicBezTo>
                    <a:pt x="9368" y="1530"/>
                    <a:pt x="9113" y="1474"/>
                    <a:pt x="8839" y="1474"/>
                  </a:cubicBezTo>
                  <a:cubicBezTo>
                    <a:pt x="8120" y="1474"/>
                    <a:pt x="7267" y="1864"/>
                    <a:pt x="6205" y="2202"/>
                  </a:cubicBezTo>
                  <a:cubicBezTo>
                    <a:pt x="5378" y="2466"/>
                    <a:pt x="4515" y="2684"/>
                    <a:pt x="3629" y="2684"/>
                  </a:cubicBezTo>
                  <a:cubicBezTo>
                    <a:pt x="2834" y="2684"/>
                    <a:pt x="2021" y="2509"/>
                    <a:pt x="1201" y="2036"/>
                  </a:cubicBezTo>
                  <a:cubicBezTo>
                    <a:pt x="534" y="1674"/>
                    <a:pt x="145" y="1266"/>
                    <a:pt x="34" y="851"/>
                  </a:cubicBezTo>
                  <a:close/>
                  <a:moveTo>
                    <a:pt x="6038" y="3703"/>
                  </a:moveTo>
                  <a:lnTo>
                    <a:pt x="5945" y="3729"/>
                  </a:lnTo>
                  <a:lnTo>
                    <a:pt x="5945" y="3729"/>
                  </a:lnTo>
                  <a:lnTo>
                    <a:pt x="5204" y="4471"/>
                  </a:lnTo>
                  <a:cubicBezTo>
                    <a:pt x="5212" y="4474"/>
                    <a:pt x="5220" y="4478"/>
                    <a:pt x="5228" y="4481"/>
                  </a:cubicBezTo>
                  <a:lnTo>
                    <a:pt x="5228" y="4481"/>
                  </a:lnTo>
                  <a:lnTo>
                    <a:pt x="6038" y="3703"/>
                  </a:lnTo>
                  <a:close/>
                  <a:moveTo>
                    <a:pt x="13410" y="4004"/>
                  </a:moveTo>
                  <a:lnTo>
                    <a:pt x="11609" y="5004"/>
                  </a:lnTo>
                  <a:lnTo>
                    <a:pt x="10308" y="4270"/>
                  </a:lnTo>
                  <a:cubicBezTo>
                    <a:pt x="9386" y="4672"/>
                    <a:pt x="8381" y="4873"/>
                    <a:pt x="7375" y="4873"/>
                  </a:cubicBezTo>
                  <a:cubicBezTo>
                    <a:pt x="6961" y="4873"/>
                    <a:pt x="6547" y="4839"/>
                    <a:pt x="6138" y="4771"/>
                  </a:cubicBezTo>
                  <a:cubicBezTo>
                    <a:pt x="5813" y="4706"/>
                    <a:pt x="5520" y="4609"/>
                    <a:pt x="5228" y="4481"/>
                  </a:cubicBezTo>
                  <a:lnTo>
                    <a:pt x="5228" y="4481"/>
                  </a:lnTo>
                  <a:lnTo>
                    <a:pt x="5204" y="4504"/>
                  </a:lnTo>
                  <a:lnTo>
                    <a:pt x="5204" y="5905"/>
                  </a:lnTo>
                  <a:cubicBezTo>
                    <a:pt x="5940" y="6175"/>
                    <a:pt x="6716" y="6310"/>
                    <a:pt x="7493" y="6310"/>
                  </a:cubicBezTo>
                  <a:cubicBezTo>
                    <a:pt x="8442" y="6310"/>
                    <a:pt x="9394" y="6108"/>
                    <a:pt x="10274" y="5705"/>
                  </a:cubicBezTo>
                  <a:lnTo>
                    <a:pt x="11609" y="6439"/>
                  </a:lnTo>
                  <a:lnTo>
                    <a:pt x="13410" y="5405"/>
                  </a:lnTo>
                  <a:lnTo>
                    <a:pt x="13410" y="400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86"/>
            <p:cNvSpPr/>
            <p:nvPr/>
          </p:nvSpPr>
          <p:spPr>
            <a:xfrm>
              <a:off x="2064700" y="3366000"/>
              <a:ext cx="33400" cy="42550"/>
            </a:xfrm>
            <a:custGeom>
              <a:avLst/>
              <a:gdLst/>
              <a:ahLst/>
              <a:cxnLst/>
              <a:rect l="l" t="t" r="r" b="b"/>
              <a:pathLst>
                <a:path w="1336" h="1702" extrusionOk="0">
                  <a:moveTo>
                    <a:pt x="1" y="1"/>
                  </a:moveTo>
                  <a:lnTo>
                    <a:pt x="1" y="1435"/>
                  </a:lnTo>
                  <a:lnTo>
                    <a:pt x="501" y="1702"/>
                  </a:lnTo>
                  <a:cubicBezTo>
                    <a:pt x="701" y="1335"/>
                    <a:pt x="968" y="1035"/>
                    <a:pt x="1335" y="768"/>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86"/>
            <p:cNvSpPr/>
            <p:nvPr/>
          </p:nvSpPr>
          <p:spPr>
            <a:xfrm>
              <a:off x="2374925" y="3456075"/>
              <a:ext cx="25875" cy="46725"/>
            </a:xfrm>
            <a:custGeom>
              <a:avLst/>
              <a:gdLst/>
              <a:ahLst/>
              <a:cxnLst/>
              <a:rect l="l" t="t" r="r" b="b"/>
              <a:pathLst>
                <a:path w="1035" h="1869" extrusionOk="0">
                  <a:moveTo>
                    <a:pt x="1035" y="0"/>
                  </a:moveTo>
                  <a:lnTo>
                    <a:pt x="1035" y="0"/>
                  </a:lnTo>
                  <a:cubicBezTo>
                    <a:pt x="935" y="567"/>
                    <a:pt x="568" y="1101"/>
                    <a:pt x="1" y="1334"/>
                  </a:cubicBezTo>
                  <a:lnTo>
                    <a:pt x="901" y="1868"/>
                  </a:lnTo>
                  <a:cubicBezTo>
                    <a:pt x="1001" y="1635"/>
                    <a:pt x="1035" y="1401"/>
                    <a:pt x="1035" y="1201"/>
                  </a:cubicBezTo>
                  <a:cubicBezTo>
                    <a:pt x="1035" y="1134"/>
                    <a:pt x="1001" y="367"/>
                    <a:pt x="1035"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86"/>
            <p:cNvSpPr/>
            <p:nvPr/>
          </p:nvSpPr>
          <p:spPr>
            <a:xfrm>
              <a:off x="2374925" y="3456075"/>
              <a:ext cx="25875" cy="46725"/>
            </a:xfrm>
            <a:custGeom>
              <a:avLst/>
              <a:gdLst/>
              <a:ahLst/>
              <a:cxnLst/>
              <a:rect l="l" t="t" r="r" b="b"/>
              <a:pathLst>
                <a:path w="1035" h="1869" extrusionOk="0">
                  <a:moveTo>
                    <a:pt x="1035" y="0"/>
                  </a:moveTo>
                  <a:lnTo>
                    <a:pt x="1035" y="0"/>
                  </a:lnTo>
                  <a:cubicBezTo>
                    <a:pt x="935" y="567"/>
                    <a:pt x="568" y="1101"/>
                    <a:pt x="1" y="1334"/>
                  </a:cubicBezTo>
                  <a:lnTo>
                    <a:pt x="901" y="1868"/>
                  </a:lnTo>
                  <a:cubicBezTo>
                    <a:pt x="1001" y="1635"/>
                    <a:pt x="1035" y="1401"/>
                    <a:pt x="1035" y="1201"/>
                  </a:cubicBezTo>
                  <a:cubicBezTo>
                    <a:pt x="1035" y="1134"/>
                    <a:pt x="1001" y="367"/>
                    <a:pt x="10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86"/>
            <p:cNvSpPr/>
            <p:nvPr/>
          </p:nvSpPr>
          <p:spPr>
            <a:xfrm>
              <a:off x="2064700" y="3340975"/>
              <a:ext cx="343600" cy="193500"/>
            </a:xfrm>
            <a:custGeom>
              <a:avLst/>
              <a:gdLst/>
              <a:ahLst/>
              <a:cxnLst/>
              <a:rect l="l" t="t" r="r" b="b"/>
              <a:pathLst>
                <a:path w="13744" h="7740" extrusionOk="0">
                  <a:moveTo>
                    <a:pt x="1802" y="1"/>
                  </a:moveTo>
                  <a:lnTo>
                    <a:pt x="1" y="1035"/>
                  </a:lnTo>
                  <a:lnTo>
                    <a:pt x="1335" y="1802"/>
                  </a:lnTo>
                  <a:cubicBezTo>
                    <a:pt x="701" y="2302"/>
                    <a:pt x="334" y="2803"/>
                    <a:pt x="334" y="3303"/>
                  </a:cubicBezTo>
                  <a:cubicBezTo>
                    <a:pt x="334" y="3804"/>
                    <a:pt x="735" y="4304"/>
                    <a:pt x="1535" y="4771"/>
                  </a:cubicBezTo>
                  <a:cubicBezTo>
                    <a:pt x="2355" y="5244"/>
                    <a:pt x="3168" y="5419"/>
                    <a:pt x="3963" y="5419"/>
                  </a:cubicBezTo>
                  <a:cubicBezTo>
                    <a:pt x="4849" y="5419"/>
                    <a:pt x="5712" y="5201"/>
                    <a:pt x="6539" y="4938"/>
                  </a:cubicBezTo>
                  <a:cubicBezTo>
                    <a:pt x="7604" y="4575"/>
                    <a:pt x="8458" y="4176"/>
                    <a:pt x="9178" y="4176"/>
                  </a:cubicBezTo>
                  <a:cubicBezTo>
                    <a:pt x="9450" y="4176"/>
                    <a:pt x="9703" y="4233"/>
                    <a:pt x="9941" y="4371"/>
                  </a:cubicBezTo>
                  <a:cubicBezTo>
                    <a:pt x="10442" y="4671"/>
                    <a:pt x="10308" y="5038"/>
                    <a:pt x="9708" y="5371"/>
                  </a:cubicBezTo>
                  <a:cubicBezTo>
                    <a:pt x="9266" y="5621"/>
                    <a:pt x="8769" y="5749"/>
                    <a:pt x="8274" y="5749"/>
                  </a:cubicBezTo>
                  <a:cubicBezTo>
                    <a:pt x="7909" y="5749"/>
                    <a:pt x="7546" y="5680"/>
                    <a:pt x="7206" y="5538"/>
                  </a:cubicBezTo>
                  <a:lnTo>
                    <a:pt x="5538" y="7206"/>
                  </a:lnTo>
                  <a:cubicBezTo>
                    <a:pt x="6259" y="7476"/>
                    <a:pt x="7060" y="7611"/>
                    <a:pt x="7846" y="7611"/>
                  </a:cubicBezTo>
                  <a:cubicBezTo>
                    <a:pt x="7933" y="7611"/>
                    <a:pt x="8020" y="7610"/>
                    <a:pt x="8107" y="7606"/>
                  </a:cubicBezTo>
                  <a:cubicBezTo>
                    <a:pt x="8974" y="7540"/>
                    <a:pt x="9841" y="7339"/>
                    <a:pt x="10642" y="6972"/>
                  </a:cubicBezTo>
                  <a:lnTo>
                    <a:pt x="11976" y="7740"/>
                  </a:lnTo>
                  <a:lnTo>
                    <a:pt x="13744" y="6706"/>
                  </a:lnTo>
                  <a:lnTo>
                    <a:pt x="13444" y="6539"/>
                  </a:lnTo>
                  <a:lnTo>
                    <a:pt x="12410" y="5938"/>
                  </a:lnTo>
                  <a:cubicBezTo>
                    <a:pt x="13010" y="5672"/>
                    <a:pt x="13444" y="5071"/>
                    <a:pt x="13444" y="4371"/>
                  </a:cubicBezTo>
                  <a:lnTo>
                    <a:pt x="13444" y="4237"/>
                  </a:lnTo>
                  <a:cubicBezTo>
                    <a:pt x="13410" y="3770"/>
                    <a:pt x="13043" y="3270"/>
                    <a:pt x="12310" y="2870"/>
                  </a:cubicBezTo>
                  <a:cubicBezTo>
                    <a:pt x="11576" y="2436"/>
                    <a:pt x="10742" y="2236"/>
                    <a:pt x="9941" y="2236"/>
                  </a:cubicBezTo>
                  <a:lnTo>
                    <a:pt x="9074" y="2236"/>
                  </a:lnTo>
                  <a:cubicBezTo>
                    <a:pt x="8674" y="2302"/>
                    <a:pt x="8307" y="2369"/>
                    <a:pt x="7906" y="2469"/>
                  </a:cubicBezTo>
                  <a:cubicBezTo>
                    <a:pt x="7740" y="2536"/>
                    <a:pt x="7573" y="2569"/>
                    <a:pt x="7373" y="2636"/>
                  </a:cubicBezTo>
                  <a:lnTo>
                    <a:pt x="6639" y="2870"/>
                  </a:lnTo>
                  <a:lnTo>
                    <a:pt x="6339" y="2970"/>
                  </a:lnTo>
                  <a:cubicBezTo>
                    <a:pt x="5838" y="3170"/>
                    <a:pt x="5305" y="3337"/>
                    <a:pt x="4771" y="3437"/>
                  </a:cubicBezTo>
                  <a:cubicBezTo>
                    <a:pt x="4674" y="3450"/>
                    <a:pt x="4577" y="3458"/>
                    <a:pt x="4481" y="3458"/>
                  </a:cubicBezTo>
                  <a:cubicBezTo>
                    <a:pt x="4344" y="3458"/>
                    <a:pt x="4207" y="3442"/>
                    <a:pt x="4070" y="3403"/>
                  </a:cubicBezTo>
                  <a:cubicBezTo>
                    <a:pt x="3970" y="3370"/>
                    <a:pt x="3870" y="3337"/>
                    <a:pt x="3770" y="3270"/>
                  </a:cubicBezTo>
                  <a:cubicBezTo>
                    <a:pt x="3337" y="3036"/>
                    <a:pt x="3303" y="2703"/>
                    <a:pt x="4070" y="2269"/>
                  </a:cubicBezTo>
                  <a:cubicBezTo>
                    <a:pt x="4491" y="1996"/>
                    <a:pt x="4991" y="1855"/>
                    <a:pt x="5487" y="1855"/>
                  </a:cubicBezTo>
                  <a:cubicBezTo>
                    <a:pt x="5778" y="1855"/>
                    <a:pt x="6067" y="1904"/>
                    <a:pt x="6339" y="2002"/>
                  </a:cubicBezTo>
                  <a:lnTo>
                    <a:pt x="7906" y="501"/>
                  </a:lnTo>
                  <a:cubicBezTo>
                    <a:pt x="7232" y="286"/>
                    <a:pt x="6533" y="176"/>
                    <a:pt x="5835" y="176"/>
                  </a:cubicBezTo>
                  <a:cubicBezTo>
                    <a:pt x="4912" y="176"/>
                    <a:pt x="3992" y="369"/>
                    <a:pt x="3136" y="768"/>
                  </a:cubicBezTo>
                  <a:lnTo>
                    <a:pt x="18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86"/>
            <p:cNvSpPr/>
            <p:nvPr/>
          </p:nvSpPr>
          <p:spPr>
            <a:xfrm>
              <a:off x="2064700" y="3340975"/>
              <a:ext cx="343600" cy="193500"/>
            </a:xfrm>
            <a:custGeom>
              <a:avLst/>
              <a:gdLst/>
              <a:ahLst/>
              <a:cxnLst/>
              <a:rect l="l" t="t" r="r" b="b"/>
              <a:pathLst>
                <a:path w="13744" h="7740" extrusionOk="0">
                  <a:moveTo>
                    <a:pt x="1802" y="1"/>
                  </a:moveTo>
                  <a:lnTo>
                    <a:pt x="1" y="1035"/>
                  </a:lnTo>
                  <a:lnTo>
                    <a:pt x="1335" y="1802"/>
                  </a:lnTo>
                  <a:cubicBezTo>
                    <a:pt x="701" y="2302"/>
                    <a:pt x="334" y="2803"/>
                    <a:pt x="334" y="3303"/>
                  </a:cubicBezTo>
                  <a:cubicBezTo>
                    <a:pt x="334" y="3804"/>
                    <a:pt x="735" y="4304"/>
                    <a:pt x="1535" y="4771"/>
                  </a:cubicBezTo>
                  <a:cubicBezTo>
                    <a:pt x="2355" y="5244"/>
                    <a:pt x="3168" y="5419"/>
                    <a:pt x="3963" y="5419"/>
                  </a:cubicBezTo>
                  <a:cubicBezTo>
                    <a:pt x="4849" y="5419"/>
                    <a:pt x="5712" y="5201"/>
                    <a:pt x="6539" y="4938"/>
                  </a:cubicBezTo>
                  <a:cubicBezTo>
                    <a:pt x="7604" y="4575"/>
                    <a:pt x="8458" y="4176"/>
                    <a:pt x="9178" y="4176"/>
                  </a:cubicBezTo>
                  <a:cubicBezTo>
                    <a:pt x="9450" y="4176"/>
                    <a:pt x="9703" y="4233"/>
                    <a:pt x="9941" y="4371"/>
                  </a:cubicBezTo>
                  <a:cubicBezTo>
                    <a:pt x="10442" y="4671"/>
                    <a:pt x="10308" y="5038"/>
                    <a:pt x="9708" y="5371"/>
                  </a:cubicBezTo>
                  <a:cubicBezTo>
                    <a:pt x="9266" y="5621"/>
                    <a:pt x="8769" y="5749"/>
                    <a:pt x="8274" y="5749"/>
                  </a:cubicBezTo>
                  <a:cubicBezTo>
                    <a:pt x="7909" y="5749"/>
                    <a:pt x="7546" y="5680"/>
                    <a:pt x="7206" y="5538"/>
                  </a:cubicBezTo>
                  <a:lnTo>
                    <a:pt x="5538" y="7206"/>
                  </a:lnTo>
                  <a:cubicBezTo>
                    <a:pt x="6259" y="7476"/>
                    <a:pt x="7060" y="7611"/>
                    <a:pt x="7846" y="7611"/>
                  </a:cubicBezTo>
                  <a:cubicBezTo>
                    <a:pt x="7933" y="7611"/>
                    <a:pt x="8020" y="7610"/>
                    <a:pt x="8107" y="7606"/>
                  </a:cubicBezTo>
                  <a:cubicBezTo>
                    <a:pt x="8974" y="7540"/>
                    <a:pt x="9841" y="7339"/>
                    <a:pt x="10642" y="6972"/>
                  </a:cubicBezTo>
                  <a:lnTo>
                    <a:pt x="11976" y="7740"/>
                  </a:lnTo>
                  <a:lnTo>
                    <a:pt x="13744" y="6706"/>
                  </a:lnTo>
                  <a:lnTo>
                    <a:pt x="13444" y="6539"/>
                  </a:lnTo>
                  <a:lnTo>
                    <a:pt x="12410" y="5938"/>
                  </a:lnTo>
                  <a:cubicBezTo>
                    <a:pt x="13010" y="5672"/>
                    <a:pt x="13444" y="5071"/>
                    <a:pt x="13444" y="4371"/>
                  </a:cubicBezTo>
                  <a:lnTo>
                    <a:pt x="13444" y="4237"/>
                  </a:lnTo>
                  <a:cubicBezTo>
                    <a:pt x="13410" y="3770"/>
                    <a:pt x="13043" y="3270"/>
                    <a:pt x="12310" y="2870"/>
                  </a:cubicBezTo>
                  <a:cubicBezTo>
                    <a:pt x="11576" y="2436"/>
                    <a:pt x="10742" y="2236"/>
                    <a:pt x="9941" y="2236"/>
                  </a:cubicBezTo>
                  <a:lnTo>
                    <a:pt x="9074" y="2236"/>
                  </a:lnTo>
                  <a:cubicBezTo>
                    <a:pt x="8674" y="2302"/>
                    <a:pt x="8307" y="2369"/>
                    <a:pt x="7906" y="2469"/>
                  </a:cubicBezTo>
                  <a:cubicBezTo>
                    <a:pt x="7740" y="2536"/>
                    <a:pt x="7573" y="2569"/>
                    <a:pt x="7373" y="2636"/>
                  </a:cubicBezTo>
                  <a:lnTo>
                    <a:pt x="6639" y="2870"/>
                  </a:lnTo>
                  <a:lnTo>
                    <a:pt x="6339" y="2970"/>
                  </a:lnTo>
                  <a:cubicBezTo>
                    <a:pt x="5838" y="3170"/>
                    <a:pt x="5305" y="3337"/>
                    <a:pt x="4771" y="3437"/>
                  </a:cubicBezTo>
                  <a:cubicBezTo>
                    <a:pt x="4674" y="3450"/>
                    <a:pt x="4577" y="3458"/>
                    <a:pt x="4481" y="3458"/>
                  </a:cubicBezTo>
                  <a:cubicBezTo>
                    <a:pt x="4344" y="3458"/>
                    <a:pt x="4207" y="3442"/>
                    <a:pt x="4070" y="3403"/>
                  </a:cubicBezTo>
                  <a:cubicBezTo>
                    <a:pt x="3970" y="3370"/>
                    <a:pt x="3870" y="3337"/>
                    <a:pt x="3770" y="3270"/>
                  </a:cubicBezTo>
                  <a:cubicBezTo>
                    <a:pt x="3337" y="3036"/>
                    <a:pt x="3303" y="2703"/>
                    <a:pt x="4070" y="2269"/>
                  </a:cubicBezTo>
                  <a:cubicBezTo>
                    <a:pt x="4491" y="1996"/>
                    <a:pt x="4991" y="1855"/>
                    <a:pt x="5487" y="1855"/>
                  </a:cubicBezTo>
                  <a:cubicBezTo>
                    <a:pt x="5778" y="1855"/>
                    <a:pt x="6067" y="1904"/>
                    <a:pt x="6339" y="2002"/>
                  </a:cubicBezTo>
                  <a:lnTo>
                    <a:pt x="7906" y="501"/>
                  </a:lnTo>
                  <a:cubicBezTo>
                    <a:pt x="7232" y="286"/>
                    <a:pt x="6533" y="176"/>
                    <a:pt x="5835" y="176"/>
                  </a:cubicBezTo>
                  <a:cubicBezTo>
                    <a:pt x="4912" y="176"/>
                    <a:pt x="3992" y="369"/>
                    <a:pt x="3136" y="768"/>
                  </a:cubicBezTo>
                  <a:lnTo>
                    <a:pt x="1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86"/>
            <p:cNvSpPr/>
            <p:nvPr/>
          </p:nvSpPr>
          <p:spPr>
            <a:xfrm>
              <a:off x="2329900" y="3515275"/>
              <a:ext cx="33375" cy="54225"/>
            </a:xfrm>
            <a:custGeom>
              <a:avLst/>
              <a:gdLst/>
              <a:ahLst/>
              <a:cxnLst/>
              <a:rect l="l" t="t" r="r" b="b"/>
              <a:pathLst>
                <a:path w="1335" h="2169" extrusionOk="0">
                  <a:moveTo>
                    <a:pt x="0" y="0"/>
                  </a:moveTo>
                  <a:lnTo>
                    <a:pt x="0" y="1401"/>
                  </a:lnTo>
                  <a:lnTo>
                    <a:pt x="1335" y="2169"/>
                  </a:lnTo>
                  <a:lnTo>
                    <a:pt x="1335" y="768"/>
                  </a:lnTo>
                  <a:lnTo>
                    <a:pt x="0"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86"/>
            <p:cNvSpPr/>
            <p:nvPr/>
          </p:nvSpPr>
          <p:spPr>
            <a:xfrm>
              <a:off x="2329900" y="3515275"/>
              <a:ext cx="33375" cy="54225"/>
            </a:xfrm>
            <a:custGeom>
              <a:avLst/>
              <a:gdLst/>
              <a:ahLst/>
              <a:cxnLst/>
              <a:rect l="l" t="t" r="r" b="b"/>
              <a:pathLst>
                <a:path w="1335" h="2169" extrusionOk="0">
                  <a:moveTo>
                    <a:pt x="0" y="0"/>
                  </a:moveTo>
                  <a:lnTo>
                    <a:pt x="0" y="1401"/>
                  </a:lnTo>
                  <a:lnTo>
                    <a:pt x="1335" y="2169"/>
                  </a:lnTo>
                  <a:lnTo>
                    <a:pt x="1335" y="768"/>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86"/>
            <p:cNvSpPr/>
            <p:nvPr/>
          </p:nvSpPr>
          <p:spPr>
            <a:xfrm>
              <a:off x="2064700" y="3340150"/>
              <a:ext cx="78425" cy="26700"/>
            </a:xfrm>
            <a:custGeom>
              <a:avLst/>
              <a:gdLst/>
              <a:ahLst/>
              <a:cxnLst/>
              <a:rect l="l" t="t" r="r" b="b"/>
              <a:pathLst>
                <a:path w="3137" h="1068" extrusionOk="0">
                  <a:moveTo>
                    <a:pt x="1802" y="0"/>
                  </a:moveTo>
                  <a:lnTo>
                    <a:pt x="1" y="1068"/>
                  </a:lnTo>
                  <a:lnTo>
                    <a:pt x="1835" y="234"/>
                  </a:lnTo>
                  <a:lnTo>
                    <a:pt x="3136" y="768"/>
                  </a:lnTo>
                  <a:lnTo>
                    <a:pt x="180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86"/>
            <p:cNvSpPr/>
            <p:nvPr/>
          </p:nvSpPr>
          <p:spPr>
            <a:xfrm>
              <a:off x="2165625" y="3353500"/>
              <a:ext cx="96750" cy="45050"/>
            </a:xfrm>
            <a:custGeom>
              <a:avLst/>
              <a:gdLst/>
              <a:ahLst/>
              <a:cxnLst/>
              <a:rect l="l" t="t" r="r" b="b"/>
              <a:pathLst>
                <a:path w="3870" h="1802" extrusionOk="0">
                  <a:moveTo>
                    <a:pt x="3869" y="0"/>
                  </a:moveTo>
                  <a:lnTo>
                    <a:pt x="2302" y="1435"/>
                  </a:lnTo>
                  <a:cubicBezTo>
                    <a:pt x="2031" y="1333"/>
                    <a:pt x="1753" y="1285"/>
                    <a:pt x="1479" y="1285"/>
                  </a:cubicBezTo>
                  <a:cubicBezTo>
                    <a:pt x="942" y="1285"/>
                    <a:pt x="420" y="1470"/>
                    <a:pt x="0" y="1801"/>
                  </a:cubicBezTo>
                  <a:cubicBezTo>
                    <a:pt x="426" y="1538"/>
                    <a:pt x="901" y="1410"/>
                    <a:pt x="1380" y="1410"/>
                  </a:cubicBezTo>
                  <a:cubicBezTo>
                    <a:pt x="1689" y="1410"/>
                    <a:pt x="2001" y="1463"/>
                    <a:pt x="2302" y="1568"/>
                  </a:cubicBezTo>
                  <a:lnTo>
                    <a:pt x="386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86"/>
            <p:cNvSpPr/>
            <p:nvPr/>
          </p:nvSpPr>
          <p:spPr>
            <a:xfrm>
              <a:off x="2203150" y="3479425"/>
              <a:ext cx="63400" cy="51850"/>
            </a:xfrm>
            <a:custGeom>
              <a:avLst/>
              <a:gdLst/>
              <a:ahLst/>
              <a:cxnLst/>
              <a:rect l="l" t="t" r="r" b="b"/>
              <a:pathLst>
                <a:path w="2536" h="2074" extrusionOk="0">
                  <a:moveTo>
                    <a:pt x="1668" y="0"/>
                  </a:moveTo>
                  <a:lnTo>
                    <a:pt x="0" y="1668"/>
                  </a:lnTo>
                  <a:cubicBezTo>
                    <a:pt x="721" y="1938"/>
                    <a:pt x="1495" y="2073"/>
                    <a:pt x="2275" y="2073"/>
                  </a:cubicBezTo>
                  <a:cubicBezTo>
                    <a:pt x="2362" y="2073"/>
                    <a:pt x="2449" y="2072"/>
                    <a:pt x="2535" y="2068"/>
                  </a:cubicBezTo>
                  <a:cubicBezTo>
                    <a:pt x="1768" y="2068"/>
                    <a:pt x="967" y="1901"/>
                    <a:pt x="267" y="1601"/>
                  </a:cubicBezTo>
                  <a:lnTo>
                    <a:pt x="166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86"/>
            <p:cNvSpPr/>
            <p:nvPr/>
          </p:nvSpPr>
          <p:spPr>
            <a:xfrm>
              <a:off x="2329900" y="3508600"/>
              <a:ext cx="77575" cy="25875"/>
            </a:xfrm>
            <a:custGeom>
              <a:avLst/>
              <a:gdLst/>
              <a:ahLst/>
              <a:cxnLst/>
              <a:rect l="l" t="t" r="r" b="b"/>
              <a:pathLst>
                <a:path w="3103" h="1035" extrusionOk="0">
                  <a:moveTo>
                    <a:pt x="3103" y="1"/>
                  </a:moveTo>
                  <a:lnTo>
                    <a:pt x="1335" y="868"/>
                  </a:lnTo>
                  <a:lnTo>
                    <a:pt x="0" y="267"/>
                  </a:lnTo>
                  <a:lnTo>
                    <a:pt x="1335" y="1035"/>
                  </a:lnTo>
                  <a:lnTo>
                    <a:pt x="310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86"/>
            <p:cNvSpPr/>
            <p:nvPr/>
          </p:nvSpPr>
          <p:spPr>
            <a:xfrm>
              <a:off x="1812850" y="3215050"/>
              <a:ext cx="423675" cy="236875"/>
            </a:xfrm>
            <a:custGeom>
              <a:avLst/>
              <a:gdLst/>
              <a:ahLst/>
              <a:cxnLst/>
              <a:rect l="l" t="t" r="r" b="b"/>
              <a:pathLst>
                <a:path w="16947" h="9475" extrusionOk="0">
                  <a:moveTo>
                    <a:pt x="16946" y="1"/>
                  </a:moveTo>
                  <a:cubicBezTo>
                    <a:pt x="12343" y="1"/>
                    <a:pt x="8040" y="1035"/>
                    <a:pt x="4804" y="2903"/>
                  </a:cubicBezTo>
                  <a:cubicBezTo>
                    <a:pt x="1702" y="4704"/>
                    <a:pt x="1" y="7006"/>
                    <a:pt x="1" y="9474"/>
                  </a:cubicBezTo>
                  <a:cubicBezTo>
                    <a:pt x="1" y="9474"/>
                    <a:pt x="168" y="6039"/>
                    <a:pt x="4938" y="3136"/>
                  </a:cubicBezTo>
                  <a:cubicBezTo>
                    <a:pt x="9641" y="301"/>
                    <a:pt x="16946" y="1"/>
                    <a:pt x="1694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86"/>
            <p:cNvSpPr/>
            <p:nvPr/>
          </p:nvSpPr>
          <p:spPr>
            <a:xfrm>
              <a:off x="2203150" y="3423550"/>
              <a:ext cx="492025" cy="283550"/>
            </a:xfrm>
            <a:custGeom>
              <a:avLst/>
              <a:gdLst/>
              <a:ahLst/>
              <a:cxnLst/>
              <a:rect l="l" t="t" r="r" b="b"/>
              <a:pathLst>
                <a:path w="19681" h="11342" extrusionOk="0">
                  <a:moveTo>
                    <a:pt x="18947" y="0"/>
                  </a:moveTo>
                  <a:lnTo>
                    <a:pt x="18947" y="0"/>
                  </a:lnTo>
                  <a:cubicBezTo>
                    <a:pt x="18947" y="1"/>
                    <a:pt x="19680" y="4871"/>
                    <a:pt x="13576" y="8173"/>
                  </a:cubicBezTo>
                  <a:cubicBezTo>
                    <a:pt x="8096" y="11151"/>
                    <a:pt x="1579" y="11311"/>
                    <a:pt x="246" y="11311"/>
                  </a:cubicBezTo>
                  <a:cubicBezTo>
                    <a:pt x="86" y="11311"/>
                    <a:pt x="0" y="11308"/>
                    <a:pt x="0" y="11308"/>
                  </a:cubicBezTo>
                  <a:lnTo>
                    <a:pt x="0" y="11308"/>
                  </a:lnTo>
                  <a:cubicBezTo>
                    <a:pt x="471" y="11330"/>
                    <a:pt x="943" y="11341"/>
                    <a:pt x="1415" y="11341"/>
                  </a:cubicBezTo>
                  <a:cubicBezTo>
                    <a:pt x="5925" y="11341"/>
                    <a:pt x="10434" y="10333"/>
                    <a:pt x="13877" y="8339"/>
                  </a:cubicBezTo>
                  <a:cubicBezTo>
                    <a:pt x="17813" y="6071"/>
                    <a:pt x="19514" y="2969"/>
                    <a:pt x="189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86"/>
            <p:cNvSpPr/>
            <p:nvPr/>
          </p:nvSpPr>
          <p:spPr>
            <a:xfrm>
              <a:off x="1750325" y="3155025"/>
              <a:ext cx="884825" cy="511225"/>
            </a:xfrm>
            <a:custGeom>
              <a:avLst/>
              <a:gdLst/>
              <a:ahLst/>
              <a:cxnLst/>
              <a:rect l="l" t="t" r="r" b="b"/>
              <a:pathLst>
                <a:path w="35393" h="20449" extrusionOk="0">
                  <a:moveTo>
                    <a:pt x="17713" y="0"/>
                  </a:moveTo>
                  <a:cubicBezTo>
                    <a:pt x="13185" y="0"/>
                    <a:pt x="8656" y="1001"/>
                    <a:pt x="5204" y="3002"/>
                  </a:cubicBezTo>
                  <a:cubicBezTo>
                    <a:pt x="3469" y="3936"/>
                    <a:pt x="2035" y="5271"/>
                    <a:pt x="968" y="6905"/>
                  </a:cubicBezTo>
                  <a:lnTo>
                    <a:pt x="0" y="6905"/>
                  </a:lnTo>
                  <a:lnTo>
                    <a:pt x="0" y="10541"/>
                  </a:lnTo>
                  <a:cubicBezTo>
                    <a:pt x="134" y="13043"/>
                    <a:pt x="1868" y="15545"/>
                    <a:pt x="5171" y="17446"/>
                  </a:cubicBezTo>
                  <a:cubicBezTo>
                    <a:pt x="8640" y="19447"/>
                    <a:pt x="13176" y="20448"/>
                    <a:pt x="17704" y="20448"/>
                  </a:cubicBezTo>
                  <a:cubicBezTo>
                    <a:pt x="22233" y="20448"/>
                    <a:pt x="26753" y="19447"/>
                    <a:pt x="30188" y="17446"/>
                  </a:cubicBezTo>
                  <a:cubicBezTo>
                    <a:pt x="33524" y="15545"/>
                    <a:pt x="35259" y="13043"/>
                    <a:pt x="35392" y="10541"/>
                  </a:cubicBezTo>
                  <a:lnTo>
                    <a:pt x="35392" y="6905"/>
                  </a:lnTo>
                  <a:lnTo>
                    <a:pt x="34458" y="6905"/>
                  </a:lnTo>
                  <a:cubicBezTo>
                    <a:pt x="33391" y="5271"/>
                    <a:pt x="31956" y="3936"/>
                    <a:pt x="30222" y="3002"/>
                  </a:cubicBezTo>
                  <a:cubicBezTo>
                    <a:pt x="26769" y="1001"/>
                    <a:pt x="22241" y="0"/>
                    <a:pt x="17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86"/>
            <p:cNvSpPr/>
            <p:nvPr/>
          </p:nvSpPr>
          <p:spPr>
            <a:xfrm>
              <a:off x="1707775" y="3072450"/>
              <a:ext cx="970725" cy="511225"/>
            </a:xfrm>
            <a:custGeom>
              <a:avLst/>
              <a:gdLst/>
              <a:ahLst/>
              <a:cxnLst/>
              <a:rect l="l" t="t" r="r" b="b"/>
              <a:pathLst>
                <a:path w="38829" h="20449" extrusionOk="0">
                  <a:moveTo>
                    <a:pt x="19415" y="1"/>
                  </a:moveTo>
                  <a:cubicBezTo>
                    <a:pt x="14887" y="1"/>
                    <a:pt x="10358" y="1001"/>
                    <a:pt x="6906" y="3003"/>
                  </a:cubicBezTo>
                  <a:cubicBezTo>
                    <a:pt x="1" y="6972"/>
                    <a:pt x="1" y="13444"/>
                    <a:pt x="6906" y="17447"/>
                  </a:cubicBezTo>
                  <a:cubicBezTo>
                    <a:pt x="10358" y="19448"/>
                    <a:pt x="14887" y="20449"/>
                    <a:pt x="19415" y="20449"/>
                  </a:cubicBezTo>
                  <a:cubicBezTo>
                    <a:pt x="23943" y="20449"/>
                    <a:pt x="28471" y="19448"/>
                    <a:pt x="31924" y="17447"/>
                  </a:cubicBezTo>
                  <a:cubicBezTo>
                    <a:pt x="38829" y="13444"/>
                    <a:pt x="38829" y="6972"/>
                    <a:pt x="31924" y="3003"/>
                  </a:cubicBezTo>
                  <a:cubicBezTo>
                    <a:pt x="28471" y="1001"/>
                    <a:pt x="23943" y="1"/>
                    <a:pt x="19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86"/>
            <p:cNvSpPr/>
            <p:nvPr/>
          </p:nvSpPr>
          <p:spPr>
            <a:xfrm>
              <a:off x="1899600" y="3170025"/>
              <a:ext cx="587100" cy="316075"/>
            </a:xfrm>
            <a:custGeom>
              <a:avLst/>
              <a:gdLst/>
              <a:ahLst/>
              <a:cxnLst/>
              <a:rect l="l" t="t" r="r" b="b"/>
              <a:pathLst>
                <a:path w="23484" h="12643" extrusionOk="0">
                  <a:moveTo>
                    <a:pt x="11742" y="1"/>
                  </a:moveTo>
                  <a:cubicBezTo>
                    <a:pt x="8673" y="1"/>
                    <a:pt x="5771" y="601"/>
                    <a:pt x="3603" y="1735"/>
                  </a:cubicBezTo>
                  <a:cubicBezTo>
                    <a:pt x="1268" y="2936"/>
                    <a:pt x="0" y="4537"/>
                    <a:pt x="0" y="6338"/>
                  </a:cubicBezTo>
                  <a:cubicBezTo>
                    <a:pt x="0" y="8106"/>
                    <a:pt x="1268" y="9708"/>
                    <a:pt x="3603" y="10908"/>
                  </a:cubicBezTo>
                  <a:cubicBezTo>
                    <a:pt x="5771" y="12043"/>
                    <a:pt x="8673" y="12643"/>
                    <a:pt x="11742" y="12643"/>
                  </a:cubicBezTo>
                  <a:cubicBezTo>
                    <a:pt x="14811" y="12643"/>
                    <a:pt x="17713" y="12043"/>
                    <a:pt x="19881" y="10908"/>
                  </a:cubicBezTo>
                  <a:cubicBezTo>
                    <a:pt x="22216" y="9708"/>
                    <a:pt x="23484" y="8106"/>
                    <a:pt x="23484" y="6338"/>
                  </a:cubicBezTo>
                  <a:cubicBezTo>
                    <a:pt x="23484" y="4537"/>
                    <a:pt x="22216" y="2936"/>
                    <a:pt x="19881" y="1735"/>
                  </a:cubicBezTo>
                  <a:cubicBezTo>
                    <a:pt x="17713" y="601"/>
                    <a:pt x="14811" y="1"/>
                    <a:pt x="117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86"/>
            <p:cNvSpPr/>
            <p:nvPr/>
          </p:nvSpPr>
          <p:spPr>
            <a:xfrm>
              <a:off x="1770325" y="3091625"/>
              <a:ext cx="846475" cy="472875"/>
            </a:xfrm>
            <a:custGeom>
              <a:avLst/>
              <a:gdLst/>
              <a:ahLst/>
              <a:cxnLst/>
              <a:rect l="l" t="t" r="r" b="b"/>
              <a:pathLst>
                <a:path w="33859" h="18915" extrusionOk="0">
                  <a:moveTo>
                    <a:pt x="16913" y="3103"/>
                  </a:moveTo>
                  <a:cubicBezTo>
                    <a:pt x="19982" y="3103"/>
                    <a:pt x="22884" y="3737"/>
                    <a:pt x="25052" y="4871"/>
                  </a:cubicBezTo>
                  <a:cubicBezTo>
                    <a:pt x="27387" y="6039"/>
                    <a:pt x="28655" y="7673"/>
                    <a:pt x="28655" y="9441"/>
                  </a:cubicBezTo>
                  <a:cubicBezTo>
                    <a:pt x="28655" y="11209"/>
                    <a:pt x="27387" y="12844"/>
                    <a:pt x="25052" y="14044"/>
                  </a:cubicBezTo>
                  <a:cubicBezTo>
                    <a:pt x="22884" y="15145"/>
                    <a:pt x="19982" y="15779"/>
                    <a:pt x="16913" y="15779"/>
                  </a:cubicBezTo>
                  <a:cubicBezTo>
                    <a:pt x="13844" y="15779"/>
                    <a:pt x="10942" y="15145"/>
                    <a:pt x="8774" y="14044"/>
                  </a:cubicBezTo>
                  <a:cubicBezTo>
                    <a:pt x="6439" y="12844"/>
                    <a:pt x="5171" y="11209"/>
                    <a:pt x="5171" y="9441"/>
                  </a:cubicBezTo>
                  <a:cubicBezTo>
                    <a:pt x="5171" y="7673"/>
                    <a:pt x="6439" y="6039"/>
                    <a:pt x="8774" y="4871"/>
                  </a:cubicBezTo>
                  <a:cubicBezTo>
                    <a:pt x="10942" y="3737"/>
                    <a:pt x="13844" y="3103"/>
                    <a:pt x="16913" y="3103"/>
                  </a:cubicBezTo>
                  <a:close/>
                  <a:moveTo>
                    <a:pt x="16913" y="1"/>
                  </a:moveTo>
                  <a:cubicBezTo>
                    <a:pt x="12310" y="1"/>
                    <a:pt x="8006" y="1035"/>
                    <a:pt x="4804" y="2903"/>
                  </a:cubicBezTo>
                  <a:cubicBezTo>
                    <a:pt x="1702" y="4671"/>
                    <a:pt x="1" y="7006"/>
                    <a:pt x="1" y="9441"/>
                  </a:cubicBezTo>
                  <a:cubicBezTo>
                    <a:pt x="1" y="11910"/>
                    <a:pt x="1669" y="14211"/>
                    <a:pt x="4804" y="16012"/>
                  </a:cubicBezTo>
                  <a:cubicBezTo>
                    <a:pt x="8006" y="17880"/>
                    <a:pt x="12310" y="18915"/>
                    <a:pt x="16913" y="18915"/>
                  </a:cubicBezTo>
                  <a:cubicBezTo>
                    <a:pt x="21516" y="18915"/>
                    <a:pt x="25819" y="17880"/>
                    <a:pt x="29055" y="16012"/>
                  </a:cubicBezTo>
                  <a:cubicBezTo>
                    <a:pt x="32157" y="14211"/>
                    <a:pt x="33858" y="11910"/>
                    <a:pt x="33858" y="9441"/>
                  </a:cubicBezTo>
                  <a:cubicBezTo>
                    <a:pt x="33858" y="7006"/>
                    <a:pt x="32124" y="4671"/>
                    <a:pt x="29055" y="2903"/>
                  </a:cubicBezTo>
                  <a:cubicBezTo>
                    <a:pt x="25819" y="1035"/>
                    <a:pt x="21516" y="1"/>
                    <a:pt x="169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86"/>
            <p:cNvSpPr/>
            <p:nvPr/>
          </p:nvSpPr>
          <p:spPr>
            <a:xfrm>
              <a:off x="1887925" y="3184825"/>
              <a:ext cx="611275" cy="285975"/>
            </a:xfrm>
            <a:custGeom>
              <a:avLst/>
              <a:gdLst/>
              <a:ahLst/>
              <a:cxnLst/>
              <a:rect l="l" t="t" r="r" b="b"/>
              <a:pathLst>
                <a:path w="24451" h="11439" extrusionOk="0">
                  <a:moveTo>
                    <a:pt x="12230" y="1"/>
                  </a:moveTo>
                  <a:cubicBezTo>
                    <a:pt x="9382" y="1"/>
                    <a:pt x="6538" y="559"/>
                    <a:pt x="4370" y="1677"/>
                  </a:cubicBezTo>
                  <a:cubicBezTo>
                    <a:pt x="0" y="3912"/>
                    <a:pt x="0" y="7514"/>
                    <a:pt x="4370" y="9749"/>
                  </a:cubicBezTo>
                  <a:cubicBezTo>
                    <a:pt x="6530" y="10879"/>
                    <a:pt x="9361" y="11438"/>
                    <a:pt x="12198" y="11438"/>
                  </a:cubicBezTo>
                  <a:cubicBezTo>
                    <a:pt x="15056" y="11438"/>
                    <a:pt x="17921" y="10871"/>
                    <a:pt x="20114" y="9749"/>
                  </a:cubicBezTo>
                  <a:cubicBezTo>
                    <a:pt x="24451" y="7514"/>
                    <a:pt x="24451" y="3912"/>
                    <a:pt x="20114" y="1677"/>
                  </a:cubicBezTo>
                  <a:cubicBezTo>
                    <a:pt x="17930" y="559"/>
                    <a:pt x="15078" y="1"/>
                    <a:pt x="122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86"/>
            <p:cNvSpPr/>
            <p:nvPr/>
          </p:nvSpPr>
          <p:spPr>
            <a:xfrm>
              <a:off x="1887925" y="3184825"/>
              <a:ext cx="611275" cy="285975"/>
            </a:xfrm>
            <a:custGeom>
              <a:avLst/>
              <a:gdLst/>
              <a:ahLst/>
              <a:cxnLst/>
              <a:rect l="l" t="t" r="r" b="b"/>
              <a:pathLst>
                <a:path w="24451" h="11439" extrusionOk="0">
                  <a:moveTo>
                    <a:pt x="12230" y="1"/>
                  </a:moveTo>
                  <a:cubicBezTo>
                    <a:pt x="9382" y="1"/>
                    <a:pt x="6538" y="559"/>
                    <a:pt x="4370" y="1677"/>
                  </a:cubicBezTo>
                  <a:cubicBezTo>
                    <a:pt x="0" y="3912"/>
                    <a:pt x="0" y="7514"/>
                    <a:pt x="4370" y="9749"/>
                  </a:cubicBezTo>
                  <a:cubicBezTo>
                    <a:pt x="6530" y="10879"/>
                    <a:pt x="9361" y="11438"/>
                    <a:pt x="12198" y="11438"/>
                  </a:cubicBezTo>
                  <a:cubicBezTo>
                    <a:pt x="15056" y="11438"/>
                    <a:pt x="17921" y="10871"/>
                    <a:pt x="20114" y="9749"/>
                  </a:cubicBezTo>
                  <a:cubicBezTo>
                    <a:pt x="24451" y="7514"/>
                    <a:pt x="24451" y="3912"/>
                    <a:pt x="20114" y="1677"/>
                  </a:cubicBezTo>
                  <a:cubicBezTo>
                    <a:pt x="17930" y="559"/>
                    <a:pt x="15078" y="1"/>
                    <a:pt x="1223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86"/>
            <p:cNvSpPr/>
            <p:nvPr/>
          </p:nvSpPr>
          <p:spPr>
            <a:xfrm>
              <a:off x="1887925" y="3184825"/>
              <a:ext cx="611275" cy="285975"/>
            </a:xfrm>
            <a:custGeom>
              <a:avLst/>
              <a:gdLst/>
              <a:ahLst/>
              <a:cxnLst/>
              <a:rect l="l" t="t" r="r" b="b"/>
              <a:pathLst>
                <a:path w="24451" h="11439" extrusionOk="0">
                  <a:moveTo>
                    <a:pt x="12230" y="1"/>
                  </a:moveTo>
                  <a:cubicBezTo>
                    <a:pt x="9382" y="1"/>
                    <a:pt x="6538" y="559"/>
                    <a:pt x="4370" y="1677"/>
                  </a:cubicBezTo>
                  <a:cubicBezTo>
                    <a:pt x="0" y="3912"/>
                    <a:pt x="0" y="7514"/>
                    <a:pt x="4370" y="9749"/>
                  </a:cubicBezTo>
                  <a:cubicBezTo>
                    <a:pt x="6530" y="10879"/>
                    <a:pt x="9361" y="11438"/>
                    <a:pt x="12198" y="11438"/>
                  </a:cubicBezTo>
                  <a:cubicBezTo>
                    <a:pt x="15056" y="11438"/>
                    <a:pt x="17921" y="10871"/>
                    <a:pt x="20114" y="9749"/>
                  </a:cubicBezTo>
                  <a:cubicBezTo>
                    <a:pt x="24451" y="7514"/>
                    <a:pt x="24451" y="3912"/>
                    <a:pt x="20114" y="1677"/>
                  </a:cubicBezTo>
                  <a:cubicBezTo>
                    <a:pt x="17930" y="559"/>
                    <a:pt x="15078" y="1"/>
                    <a:pt x="12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86"/>
            <p:cNvSpPr/>
            <p:nvPr/>
          </p:nvSpPr>
          <p:spPr>
            <a:xfrm>
              <a:off x="1917925" y="3223200"/>
              <a:ext cx="551275" cy="247275"/>
            </a:xfrm>
            <a:custGeom>
              <a:avLst/>
              <a:gdLst/>
              <a:ahLst/>
              <a:cxnLst/>
              <a:rect l="l" t="t" r="r" b="b"/>
              <a:pathLst>
                <a:path w="22051" h="9891" extrusionOk="0">
                  <a:moveTo>
                    <a:pt x="11030" y="0"/>
                  </a:moveTo>
                  <a:cubicBezTo>
                    <a:pt x="8182" y="0"/>
                    <a:pt x="5338" y="559"/>
                    <a:pt x="3170" y="1676"/>
                  </a:cubicBezTo>
                  <a:cubicBezTo>
                    <a:pt x="1369" y="2577"/>
                    <a:pt x="301" y="3744"/>
                    <a:pt x="1" y="4945"/>
                  </a:cubicBezTo>
                  <a:cubicBezTo>
                    <a:pt x="301" y="6146"/>
                    <a:pt x="1369" y="7314"/>
                    <a:pt x="3170" y="8214"/>
                  </a:cubicBezTo>
                  <a:cubicBezTo>
                    <a:pt x="5338" y="9332"/>
                    <a:pt x="8182" y="9890"/>
                    <a:pt x="11030" y="9890"/>
                  </a:cubicBezTo>
                  <a:cubicBezTo>
                    <a:pt x="13878" y="9890"/>
                    <a:pt x="16730" y="9332"/>
                    <a:pt x="18914" y="8214"/>
                  </a:cubicBezTo>
                  <a:cubicBezTo>
                    <a:pt x="20682" y="7314"/>
                    <a:pt x="21750" y="6146"/>
                    <a:pt x="22050" y="4945"/>
                  </a:cubicBezTo>
                  <a:cubicBezTo>
                    <a:pt x="21716" y="3744"/>
                    <a:pt x="20682" y="2577"/>
                    <a:pt x="18914" y="1676"/>
                  </a:cubicBezTo>
                  <a:cubicBezTo>
                    <a:pt x="16730" y="559"/>
                    <a:pt x="13878" y="0"/>
                    <a:pt x="110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86"/>
            <p:cNvSpPr/>
            <p:nvPr/>
          </p:nvSpPr>
          <p:spPr>
            <a:xfrm>
              <a:off x="2179800" y="3229225"/>
              <a:ext cx="39200" cy="82600"/>
            </a:xfrm>
            <a:custGeom>
              <a:avLst/>
              <a:gdLst/>
              <a:ahLst/>
              <a:cxnLst/>
              <a:rect l="l" t="t" r="r" b="b"/>
              <a:pathLst>
                <a:path w="1568" h="3304" extrusionOk="0">
                  <a:moveTo>
                    <a:pt x="1568" y="1"/>
                  </a:moveTo>
                  <a:lnTo>
                    <a:pt x="0" y="1602"/>
                  </a:lnTo>
                  <a:lnTo>
                    <a:pt x="0" y="3303"/>
                  </a:lnTo>
                  <a:lnTo>
                    <a:pt x="1034" y="2202"/>
                  </a:lnTo>
                  <a:lnTo>
                    <a:pt x="1568" y="1635"/>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86"/>
            <p:cNvSpPr/>
            <p:nvPr/>
          </p:nvSpPr>
          <p:spPr>
            <a:xfrm>
              <a:off x="2103900" y="3264950"/>
              <a:ext cx="75925" cy="39900"/>
            </a:xfrm>
            <a:custGeom>
              <a:avLst/>
              <a:gdLst/>
              <a:ahLst/>
              <a:cxnLst/>
              <a:rect l="l" t="t" r="r" b="b"/>
              <a:pathLst>
                <a:path w="3037" h="1596" extrusionOk="0">
                  <a:moveTo>
                    <a:pt x="2126" y="1"/>
                  </a:moveTo>
                  <a:cubicBezTo>
                    <a:pt x="1643" y="1"/>
                    <a:pt x="1163" y="141"/>
                    <a:pt x="734" y="407"/>
                  </a:cubicBezTo>
                  <a:cubicBezTo>
                    <a:pt x="1" y="840"/>
                    <a:pt x="34" y="1174"/>
                    <a:pt x="434" y="1407"/>
                  </a:cubicBezTo>
                  <a:cubicBezTo>
                    <a:pt x="534" y="1474"/>
                    <a:pt x="668" y="1507"/>
                    <a:pt x="768" y="1541"/>
                  </a:cubicBezTo>
                  <a:cubicBezTo>
                    <a:pt x="905" y="1580"/>
                    <a:pt x="1041" y="1596"/>
                    <a:pt x="1171" y="1596"/>
                  </a:cubicBezTo>
                  <a:cubicBezTo>
                    <a:pt x="1263" y="1596"/>
                    <a:pt x="1352" y="1588"/>
                    <a:pt x="1435" y="1574"/>
                  </a:cubicBezTo>
                  <a:cubicBezTo>
                    <a:pt x="2002" y="1474"/>
                    <a:pt x="2502" y="1341"/>
                    <a:pt x="3036" y="1140"/>
                  </a:cubicBezTo>
                  <a:lnTo>
                    <a:pt x="3036" y="173"/>
                  </a:lnTo>
                  <a:cubicBezTo>
                    <a:pt x="2739" y="57"/>
                    <a:pt x="2431" y="1"/>
                    <a:pt x="2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86"/>
            <p:cNvSpPr/>
            <p:nvPr/>
          </p:nvSpPr>
          <p:spPr>
            <a:xfrm>
              <a:off x="2021350" y="3242575"/>
              <a:ext cx="342775" cy="203500"/>
            </a:xfrm>
            <a:custGeom>
              <a:avLst/>
              <a:gdLst/>
              <a:ahLst/>
              <a:cxnLst/>
              <a:rect l="l" t="t" r="r" b="b"/>
              <a:pathLst>
                <a:path w="13711" h="8140" extrusionOk="0">
                  <a:moveTo>
                    <a:pt x="0" y="1"/>
                  </a:moveTo>
                  <a:lnTo>
                    <a:pt x="0" y="1402"/>
                  </a:lnTo>
                  <a:lnTo>
                    <a:pt x="495" y="1699"/>
                  </a:lnTo>
                  <a:lnTo>
                    <a:pt x="495" y="1699"/>
                  </a:lnTo>
                  <a:cubicBezTo>
                    <a:pt x="651" y="1388"/>
                    <a:pt x="942" y="1078"/>
                    <a:pt x="1335" y="768"/>
                  </a:cubicBezTo>
                  <a:lnTo>
                    <a:pt x="0" y="1"/>
                  </a:lnTo>
                  <a:close/>
                  <a:moveTo>
                    <a:pt x="495" y="1699"/>
                  </a:moveTo>
                  <a:cubicBezTo>
                    <a:pt x="400" y="1889"/>
                    <a:pt x="354" y="2079"/>
                    <a:pt x="367" y="2269"/>
                  </a:cubicBezTo>
                  <a:cubicBezTo>
                    <a:pt x="367" y="2279"/>
                    <a:pt x="367" y="2290"/>
                    <a:pt x="368" y="2300"/>
                  </a:cubicBezTo>
                  <a:lnTo>
                    <a:pt x="368" y="2300"/>
                  </a:lnTo>
                  <a:lnTo>
                    <a:pt x="501" y="1702"/>
                  </a:lnTo>
                  <a:lnTo>
                    <a:pt x="495" y="1699"/>
                  </a:lnTo>
                  <a:close/>
                  <a:moveTo>
                    <a:pt x="368" y="2300"/>
                  </a:moveTo>
                  <a:lnTo>
                    <a:pt x="367" y="2302"/>
                  </a:lnTo>
                  <a:lnTo>
                    <a:pt x="367" y="3670"/>
                  </a:lnTo>
                  <a:cubicBezTo>
                    <a:pt x="367" y="4204"/>
                    <a:pt x="734" y="4704"/>
                    <a:pt x="1535" y="5171"/>
                  </a:cubicBezTo>
                  <a:cubicBezTo>
                    <a:pt x="2302" y="5598"/>
                    <a:pt x="3166" y="5820"/>
                    <a:pt x="4037" y="5820"/>
                  </a:cubicBezTo>
                  <a:cubicBezTo>
                    <a:pt x="4529" y="5820"/>
                    <a:pt x="5023" y="5749"/>
                    <a:pt x="5504" y="5605"/>
                  </a:cubicBezTo>
                  <a:lnTo>
                    <a:pt x="6305" y="5405"/>
                  </a:lnTo>
                  <a:lnTo>
                    <a:pt x="6305" y="5405"/>
                  </a:lnTo>
                  <a:lnTo>
                    <a:pt x="7205" y="4504"/>
                  </a:lnTo>
                  <a:cubicBezTo>
                    <a:pt x="7551" y="4648"/>
                    <a:pt x="7922" y="4717"/>
                    <a:pt x="8294" y="4717"/>
                  </a:cubicBezTo>
                  <a:cubicBezTo>
                    <a:pt x="8782" y="4717"/>
                    <a:pt x="9272" y="4598"/>
                    <a:pt x="9707" y="4370"/>
                  </a:cubicBezTo>
                  <a:cubicBezTo>
                    <a:pt x="10308" y="4004"/>
                    <a:pt x="10441" y="3637"/>
                    <a:pt x="9941" y="3336"/>
                  </a:cubicBezTo>
                  <a:cubicBezTo>
                    <a:pt x="9705" y="3210"/>
                    <a:pt x="9455" y="3157"/>
                    <a:pt x="9186" y="3157"/>
                  </a:cubicBezTo>
                  <a:cubicBezTo>
                    <a:pt x="8465" y="3157"/>
                    <a:pt x="7608" y="3539"/>
                    <a:pt x="6538" y="3903"/>
                  </a:cubicBezTo>
                  <a:cubicBezTo>
                    <a:pt x="5712" y="4167"/>
                    <a:pt x="4848" y="4385"/>
                    <a:pt x="3962" y="4385"/>
                  </a:cubicBezTo>
                  <a:cubicBezTo>
                    <a:pt x="3167" y="4385"/>
                    <a:pt x="2355" y="4210"/>
                    <a:pt x="1535" y="3737"/>
                  </a:cubicBezTo>
                  <a:cubicBezTo>
                    <a:pt x="750" y="3279"/>
                    <a:pt x="382" y="2821"/>
                    <a:pt x="368" y="2300"/>
                  </a:cubicBezTo>
                  <a:close/>
                  <a:moveTo>
                    <a:pt x="6305" y="5405"/>
                  </a:moveTo>
                  <a:lnTo>
                    <a:pt x="5890" y="5820"/>
                  </a:lnTo>
                  <a:lnTo>
                    <a:pt x="6305" y="5405"/>
                  </a:lnTo>
                  <a:close/>
                  <a:moveTo>
                    <a:pt x="5890" y="5820"/>
                  </a:moveTo>
                  <a:lnTo>
                    <a:pt x="5771" y="5938"/>
                  </a:lnTo>
                  <a:lnTo>
                    <a:pt x="5890" y="5820"/>
                  </a:lnTo>
                  <a:close/>
                  <a:moveTo>
                    <a:pt x="5771" y="5938"/>
                  </a:moveTo>
                  <a:lnTo>
                    <a:pt x="5538" y="6172"/>
                  </a:lnTo>
                  <a:lnTo>
                    <a:pt x="5538" y="6172"/>
                  </a:lnTo>
                  <a:lnTo>
                    <a:pt x="5771" y="5938"/>
                  </a:lnTo>
                  <a:close/>
                  <a:moveTo>
                    <a:pt x="13710" y="5705"/>
                  </a:moveTo>
                  <a:lnTo>
                    <a:pt x="11942" y="6705"/>
                  </a:lnTo>
                  <a:lnTo>
                    <a:pt x="10641" y="5938"/>
                  </a:lnTo>
                  <a:cubicBezTo>
                    <a:pt x="9741" y="6354"/>
                    <a:pt x="8760" y="6562"/>
                    <a:pt x="7777" y="6562"/>
                  </a:cubicBezTo>
                  <a:cubicBezTo>
                    <a:pt x="7340" y="6562"/>
                    <a:pt x="6903" y="6521"/>
                    <a:pt x="6472" y="6439"/>
                  </a:cubicBezTo>
                  <a:cubicBezTo>
                    <a:pt x="6138" y="6372"/>
                    <a:pt x="5838" y="6272"/>
                    <a:pt x="5538" y="6172"/>
                  </a:cubicBezTo>
                  <a:lnTo>
                    <a:pt x="5538" y="6172"/>
                  </a:lnTo>
                  <a:lnTo>
                    <a:pt x="5504" y="6205"/>
                  </a:lnTo>
                  <a:lnTo>
                    <a:pt x="5504" y="7606"/>
                  </a:lnTo>
                  <a:cubicBezTo>
                    <a:pt x="6234" y="7869"/>
                    <a:pt x="6996" y="7997"/>
                    <a:pt x="7756" y="7997"/>
                  </a:cubicBezTo>
                  <a:cubicBezTo>
                    <a:pt x="8733" y="7997"/>
                    <a:pt x="9707" y="7785"/>
                    <a:pt x="10608" y="7373"/>
                  </a:cubicBezTo>
                  <a:lnTo>
                    <a:pt x="11942" y="8140"/>
                  </a:lnTo>
                  <a:lnTo>
                    <a:pt x="13710" y="7106"/>
                  </a:lnTo>
                  <a:lnTo>
                    <a:pt x="13710" y="570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86"/>
            <p:cNvSpPr/>
            <p:nvPr/>
          </p:nvSpPr>
          <p:spPr>
            <a:xfrm>
              <a:off x="2331575" y="3332650"/>
              <a:ext cx="25875" cy="45875"/>
            </a:xfrm>
            <a:custGeom>
              <a:avLst/>
              <a:gdLst/>
              <a:ahLst/>
              <a:cxnLst/>
              <a:rect l="l" t="t" r="r" b="b"/>
              <a:pathLst>
                <a:path w="1035" h="1835" extrusionOk="0">
                  <a:moveTo>
                    <a:pt x="1001" y="0"/>
                  </a:moveTo>
                  <a:cubicBezTo>
                    <a:pt x="934" y="567"/>
                    <a:pt x="534" y="1068"/>
                    <a:pt x="0" y="1335"/>
                  </a:cubicBezTo>
                  <a:lnTo>
                    <a:pt x="901" y="1835"/>
                  </a:lnTo>
                  <a:cubicBezTo>
                    <a:pt x="967" y="1635"/>
                    <a:pt x="1034" y="1401"/>
                    <a:pt x="1034" y="1168"/>
                  </a:cubicBezTo>
                  <a:cubicBezTo>
                    <a:pt x="1034" y="1134"/>
                    <a:pt x="1001" y="367"/>
                    <a:pt x="1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86"/>
            <p:cNvSpPr/>
            <p:nvPr/>
          </p:nvSpPr>
          <p:spPr>
            <a:xfrm>
              <a:off x="2021350" y="3215900"/>
              <a:ext cx="343600" cy="193500"/>
            </a:xfrm>
            <a:custGeom>
              <a:avLst/>
              <a:gdLst/>
              <a:ahLst/>
              <a:cxnLst/>
              <a:rect l="l" t="t" r="r" b="b"/>
              <a:pathLst>
                <a:path w="13744" h="7740" extrusionOk="0">
                  <a:moveTo>
                    <a:pt x="1802" y="0"/>
                  </a:moveTo>
                  <a:lnTo>
                    <a:pt x="0" y="1034"/>
                  </a:lnTo>
                  <a:lnTo>
                    <a:pt x="1335" y="1801"/>
                  </a:lnTo>
                  <a:cubicBezTo>
                    <a:pt x="667" y="2302"/>
                    <a:pt x="334" y="2802"/>
                    <a:pt x="334" y="3303"/>
                  </a:cubicBezTo>
                  <a:cubicBezTo>
                    <a:pt x="334" y="3836"/>
                    <a:pt x="734" y="4303"/>
                    <a:pt x="1535" y="4770"/>
                  </a:cubicBezTo>
                  <a:cubicBezTo>
                    <a:pt x="2355" y="5243"/>
                    <a:pt x="3167" y="5418"/>
                    <a:pt x="3962" y="5418"/>
                  </a:cubicBezTo>
                  <a:cubicBezTo>
                    <a:pt x="4848" y="5418"/>
                    <a:pt x="5712" y="5201"/>
                    <a:pt x="6538" y="4937"/>
                  </a:cubicBezTo>
                  <a:cubicBezTo>
                    <a:pt x="7603" y="4574"/>
                    <a:pt x="8458" y="4176"/>
                    <a:pt x="9177" y="4176"/>
                  </a:cubicBezTo>
                  <a:cubicBezTo>
                    <a:pt x="9450" y="4176"/>
                    <a:pt x="9703" y="4233"/>
                    <a:pt x="9941" y="4370"/>
                  </a:cubicBezTo>
                  <a:cubicBezTo>
                    <a:pt x="10441" y="4670"/>
                    <a:pt x="10308" y="5037"/>
                    <a:pt x="9707" y="5404"/>
                  </a:cubicBezTo>
                  <a:cubicBezTo>
                    <a:pt x="9272" y="5631"/>
                    <a:pt x="8782" y="5751"/>
                    <a:pt x="8294" y="5751"/>
                  </a:cubicBezTo>
                  <a:cubicBezTo>
                    <a:pt x="7922" y="5751"/>
                    <a:pt x="7551" y="5682"/>
                    <a:pt x="7205" y="5538"/>
                  </a:cubicBezTo>
                  <a:lnTo>
                    <a:pt x="5504" y="7205"/>
                  </a:lnTo>
                  <a:cubicBezTo>
                    <a:pt x="5804" y="7305"/>
                    <a:pt x="6138" y="7406"/>
                    <a:pt x="6438" y="7472"/>
                  </a:cubicBezTo>
                  <a:cubicBezTo>
                    <a:pt x="6877" y="7555"/>
                    <a:pt x="7339" y="7614"/>
                    <a:pt x="7786" y="7614"/>
                  </a:cubicBezTo>
                  <a:cubicBezTo>
                    <a:pt x="7883" y="7614"/>
                    <a:pt x="7978" y="7612"/>
                    <a:pt x="8073" y="7606"/>
                  </a:cubicBezTo>
                  <a:cubicBezTo>
                    <a:pt x="8973" y="7539"/>
                    <a:pt x="9807" y="7339"/>
                    <a:pt x="10641" y="6972"/>
                  </a:cubicBezTo>
                  <a:lnTo>
                    <a:pt x="11942" y="7739"/>
                  </a:lnTo>
                  <a:lnTo>
                    <a:pt x="13743" y="6705"/>
                  </a:lnTo>
                  <a:lnTo>
                    <a:pt x="13410" y="6605"/>
                  </a:lnTo>
                  <a:lnTo>
                    <a:pt x="12409" y="6005"/>
                  </a:lnTo>
                  <a:cubicBezTo>
                    <a:pt x="13010" y="5704"/>
                    <a:pt x="13410" y="5104"/>
                    <a:pt x="13410" y="4437"/>
                  </a:cubicBezTo>
                  <a:lnTo>
                    <a:pt x="13410" y="4303"/>
                  </a:lnTo>
                  <a:cubicBezTo>
                    <a:pt x="13376" y="3803"/>
                    <a:pt x="13010" y="3336"/>
                    <a:pt x="12276" y="2902"/>
                  </a:cubicBezTo>
                  <a:cubicBezTo>
                    <a:pt x="11588" y="2527"/>
                    <a:pt x="10842" y="2299"/>
                    <a:pt x="10065" y="2299"/>
                  </a:cubicBezTo>
                  <a:cubicBezTo>
                    <a:pt x="10013" y="2299"/>
                    <a:pt x="9960" y="2300"/>
                    <a:pt x="9907" y="2302"/>
                  </a:cubicBezTo>
                  <a:lnTo>
                    <a:pt x="9040" y="2302"/>
                  </a:lnTo>
                  <a:cubicBezTo>
                    <a:pt x="8673" y="2369"/>
                    <a:pt x="8273" y="2435"/>
                    <a:pt x="7906" y="2535"/>
                  </a:cubicBezTo>
                  <a:cubicBezTo>
                    <a:pt x="7706" y="2602"/>
                    <a:pt x="7539" y="2669"/>
                    <a:pt x="7372" y="2702"/>
                  </a:cubicBezTo>
                  <a:cubicBezTo>
                    <a:pt x="7105" y="2802"/>
                    <a:pt x="6838" y="2869"/>
                    <a:pt x="6605" y="2936"/>
                  </a:cubicBezTo>
                  <a:lnTo>
                    <a:pt x="6338" y="3036"/>
                  </a:lnTo>
                  <a:cubicBezTo>
                    <a:pt x="5804" y="3236"/>
                    <a:pt x="5304" y="3403"/>
                    <a:pt x="4737" y="3503"/>
                  </a:cubicBezTo>
                  <a:cubicBezTo>
                    <a:pt x="4654" y="3517"/>
                    <a:pt x="4565" y="3525"/>
                    <a:pt x="4473" y="3525"/>
                  </a:cubicBezTo>
                  <a:cubicBezTo>
                    <a:pt x="4343" y="3525"/>
                    <a:pt x="4207" y="3508"/>
                    <a:pt x="4070" y="3469"/>
                  </a:cubicBezTo>
                  <a:cubicBezTo>
                    <a:pt x="3970" y="3436"/>
                    <a:pt x="3836" y="3403"/>
                    <a:pt x="3736" y="3336"/>
                  </a:cubicBezTo>
                  <a:cubicBezTo>
                    <a:pt x="3336" y="3102"/>
                    <a:pt x="3303" y="2769"/>
                    <a:pt x="4036" y="2335"/>
                  </a:cubicBezTo>
                  <a:cubicBezTo>
                    <a:pt x="4465" y="2070"/>
                    <a:pt x="4945" y="1929"/>
                    <a:pt x="5428" y="1929"/>
                  </a:cubicBezTo>
                  <a:cubicBezTo>
                    <a:pt x="5733" y="1929"/>
                    <a:pt x="6041" y="1985"/>
                    <a:pt x="6338" y="2102"/>
                  </a:cubicBezTo>
                  <a:lnTo>
                    <a:pt x="7906" y="501"/>
                  </a:lnTo>
                  <a:cubicBezTo>
                    <a:pt x="7245" y="290"/>
                    <a:pt x="6560" y="185"/>
                    <a:pt x="5877" y="185"/>
                  </a:cubicBezTo>
                  <a:cubicBezTo>
                    <a:pt x="4939" y="185"/>
                    <a:pt x="4004" y="382"/>
                    <a:pt x="3136" y="767"/>
                  </a:cubicBezTo>
                  <a:lnTo>
                    <a:pt x="1802"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86"/>
            <p:cNvSpPr/>
            <p:nvPr/>
          </p:nvSpPr>
          <p:spPr>
            <a:xfrm>
              <a:off x="2021350" y="3215900"/>
              <a:ext cx="343600" cy="193500"/>
            </a:xfrm>
            <a:custGeom>
              <a:avLst/>
              <a:gdLst/>
              <a:ahLst/>
              <a:cxnLst/>
              <a:rect l="l" t="t" r="r" b="b"/>
              <a:pathLst>
                <a:path w="13744" h="7740" extrusionOk="0">
                  <a:moveTo>
                    <a:pt x="1802" y="0"/>
                  </a:moveTo>
                  <a:lnTo>
                    <a:pt x="0" y="1034"/>
                  </a:lnTo>
                  <a:lnTo>
                    <a:pt x="1335" y="1801"/>
                  </a:lnTo>
                  <a:cubicBezTo>
                    <a:pt x="667" y="2302"/>
                    <a:pt x="334" y="2802"/>
                    <a:pt x="334" y="3303"/>
                  </a:cubicBezTo>
                  <a:cubicBezTo>
                    <a:pt x="334" y="3836"/>
                    <a:pt x="734" y="4303"/>
                    <a:pt x="1535" y="4770"/>
                  </a:cubicBezTo>
                  <a:cubicBezTo>
                    <a:pt x="2355" y="5243"/>
                    <a:pt x="3167" y="5418"/>
                    <a:pt x="3962" y="5418"/>
                  </a:cubicBezTo>
                  <a:cubicBezTo>
                    <a:pt x="4848" y="5418"/>
                    <a:pt x="5712" y="5201"/>
                    <a:pt x="6538" y="4937"/>
                  </a:cubicBezTo>
                  <a:cubicBezTo>
                    <a:pt x="7603" y="4574"/>
                    <a:pt x="8458" y="4176"/>
                    <a:pt x="9177" y="4176"/>
                  </a:cubicBezTo>
                  <a:cubicBezTo>
                    <a:pt x="9450" y="4176"/>
                    <a:pt x="9703" y="4233"/>
                    <a:pt x="9941" y="4370"/>
                  </a:cubicBezTo>
                  <a:cubicBezTo>
                    <a:pt x="10441" y="4670"/>
                    <a:pt x="10308" y="5037"/>
                    <a:pt x="9707" y="5404"/>
                  </a:cubicBezTo>
                  <a:cubicBezTo>
                    <a:pt x="9272" y="5631"/>
                    <a:pt x="8782" y="5751"/>
                    <a:pt x="8294" y="5751"/>
                  </a:cubicBezTo>
                  <a:cubicBezTo>
                    <a:pt x="7922" y="5751"/>
                    <a:pt x="7551" y="5682"/>
                    <a:pt x="7205" y="5538"/>
                  </a:cubicBezTo>
                  <a:lnTo>
                    <a:pt x="5504" y="7205"/>
                  </a:lnTo>
                  <a:cubicBezTo>
                    <a:pt x="5804" y="7305"/>
                    <a:pt x="6138" y="7406"/>
                    <a:pt x="6438" y="7472"/>
                  </a:cubicBezTo>
                  <a:cubicBezTo>
                    <a:pt x="6877" y="7555"/>
                    <a:pt x="7339" y="7614"/>
                    <a:pt x="7786" y="7614"/>
                  </a:cubicBezTo>
                  <a:cubicBezTo>
                    <a:pt x="7883" y="7614"/>
                    <a:pt x="7978" y="7612"/>
                    <a:pt x="8073" y="7606"/>
                  </a:cubicBezTo>
                  <a:cubicBezTo>
                    <a:pt x="8973" y="7539"/>
                    <a:pt x="9807" y="7339"/>
                    <a:pt x="10641" y="6972"/>
                  </a:cubicBezTo>
                  <a:lnTo>
                    <a:pt x="11942" y="7739"/>
                  </a:lnTo>
                  <a:lnTo>
                    <a:pt x="13743" y="6705"/>
                  </a:lnTo>
                  <a:lnTo>
                    <a:pt x="13410" y="6605"/>
                  </a:lnTo>
                  <a:lnTo>
                    <a:pt x="12409" y="6005"/>
                  </a:lnTo>
                  <a:cubicBezTo>
                    <a:pt x="13010" y="5704"/>
                    <a:pt x="13410" y="5104"/>
                    <a:pt x="13410" y="4437"/>
                  </a:cubicBezTo>
                  <a:lnTo>
                    <a:pt x="13410" y="4303"/>
                  </a:lnTo>
                  <a:cubicBezTo>
                    <a:pt x="13376" y="3803"/>
                    <a:pt x="13010" y="3336"/>
                    <a:pt x="12276" y="2902"/>
                  </a:cubicBezTo>
                  <a:cubicBezTo>
                    <a:pt x="11588" y="2527"/>
                    <a:pt x="10842" y="2299"/>
                    <a:pt x="10065" y="2299"/>
                  </a:cubicBezTo>
                  <a:cubicBezTo>
                    <a:pt x="10013" y="2299"/>
                    <a:pt x="9960" y="2300"/>
                    <a:pt x="9907" y="2302"/>
                  </a:cubicBezTo>
                  <a:lnTo>
                    <a:pt x="9040" y="2302"/>
                  </a:lnTo>
                  <a:cubicBezTo>
                    <a:pt x="8673" y="2369"/>
                    <a:pt x="8273" y="2435"/>
                    <a:pt x="7906" y="2535"/>
                  </a:cubicBezTo>
                  <a:cubicBezTo>
                    <a:pt x="7706" y="2602"/>
                    <a:pt x="7539" y="2669"/>
                    <a:pt x="7372" y="2702"/>
                  </a:cubicBezTo>
                  <a:cubicBezTo>
                    <a:pt x="7105" y="2802"/>
                    <a:pt x="6838" y="2869"/>
                    <a:pt x="6605" y="2936"/>
                  </a:cubicBezTo>
                  <a:lnTo>
                    <a:pt x="6338" y="3036"/>
                  </a:lnTo>
                  <a:cubicBezTo>
                    <a:pt x="5804" y="3236"/>
                    <a:pt x="5304" y="3403"/>
                    <a:pt x="4737" y="3503"/>
                  </a:cubicBezTo>
                  <a:cubicBezTo>
                    <a:pt x="4654" y="3517"/>
                    <a:pt x="4565" y="3525"/>
                    <a:pt x="4473" y="3525"/>
                  </a:cubicBezTo>
                  <a:cubicBezTo>
                    <a:pt x="4343" y="3525"/>
                    <a:pt x="4207" y="3508"/>
                    <a:pt x="4070" y="3469"/>
                  </a:cubicBezTo>
                  <a:cubicBezTo>
                    <a:pt x="3970" y="3436"/>
                    <a:pt x="3836" y="3403"/>
                    <a:pt x="3736" y="3336"/>
                  </a:cubicBezTo>
                  <a:cubicBezTo>
                    <a:pt x="3336" y="3102"/>
                    <a:pt x="3303" y="2769"/>
                    <a:pt x="4036" y="2335"/>
                  </a:cubicBezTo>
                  <a:cubicBezTo>
                    <a:pt x="4465" y="2070"/>
                    <a:pt x="4945" y="1929"/>
                    <a:pt x="5428" y="1929"/>
                  </a:cubicBezTo>
                  <a:cubicBezTo>
                    <a:pt x="5733" y="1929"/>
                    <a:pt x="6041" y="1985"/>
                    <a:pt x="6338" y="2102"/>
                  </a:cubicBezTo>
                  <a:lnTo>
                    <a:pt x="7906" y="501"/>
                  </a:lnTo>
                  <a:cubicBezTo>
                    <a:pt x="7245" y="290"/>
                    <a:pt x="6560" y="185"/>
                    <a:pt x="5877" y="185"/>
                  </a:cubicBezTo>
                  <a:cubicBezTo>
                    <a:pt x="4939" y="185"/>
                    <a:pt x="4004" y="382"/>
                    <a:pt x="3136" y="767"/>
                  </a:cubicBezTo>
                  <a:lnTo>
                    <a:pt x="1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86"/>
            <p:cNvSpPr/>
            <p:nvPr/>
          </p:nvSpPr>
          <p:spPr>
            <a:xfrm>
              <a:off x="2286525" y="3391850"/>
              <a:ext cx="33400" cy="54225"/>
            </a:xfrm>
            <a:custGeom>
              <a:avLst/>
              <a:gdLst/>
              <a:ahLst/>
              <a:cxnLst/>
              <a:rect l="l" t="t" r="r" b="b"/>
              <a:pathLst>
                <a:path w="1336" h="2169" extrusionOk="0">
                  <a:moveTo>
                    <a:pt x="1" y="1"/>
                  </a:moveTo>
                  <a:lnTo>
                    <a:pt x="1" y="1402"/>
                  </a:lnTo>
                  <a:lnTo>
                    <a:pt x="1335" y="2169"/>
                  </a:lnTo>
                  <a:lnTo>
                    <a:pt x="1335" y="7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86"/>
            <p:cNvSpPr/>
            <p:nvPr/>
          </p:nvSpPr>
          <p:spPr>
            <a:xfrm>
              <a:off x="2021350" y="3216725"/>
              <a:ext cx="78400" cy="25875"/>
            </a:xfrm>
            <a:custGeom>
              <a:avLst/>
              <a:gdLst/>
              <a:ahLst/>
              <a:cxnLst/>
              <a:rect l="l" t="t" r="r" b="b"/>
              <a:pathLst>
                <a:path w="3136" h="1035" extrusionOk="0">
                  <a:moveTo>
                    <a:pt x="1802" y="1"/>
                  </a:moveTo>
                  <a:lnTo>
                    <a:pt x="0" y="1035"/>
                  </a:lnTo>
                  <a:lnTo>
                    <a:pt x="1835" y="201"/>
                  </a:lnTo>
                  <a:lnTo>
                    <a:pt x="3136" y="768"/>
                  </a:lnTo>
                  <a:lnTo>
                    <a:pt x="18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86"/>
            <p:cNvSpPr/>
            <p:nvPr/>
          </p:nvSpPr>
          <p:spPr>
            <a:xfrm>
              <a:off x="2122250" y="3229225"/>
              <a:ext cx="97600" cy="45900"/>
            </a:xfrm>
            <a:custGeom>
              <a:avLst/>
              <a:gdLst/>
              <a:ahLst/>
              <a:cxnLst/>
              <a:rect l="l" t="t" r="r" b="b"/>
              <a:pathLst>
                <a:path w="3904" h="1836" extrusionOk="0">
                  <a:moveTo>
                    <a:pt x="3903" y="1"/>
                  </a:moveTo>
                  <a:lnTo>
                    <a:pt x="2302" y="1435"/>
                  </a:lnTo>
                  <a:cubicBezTo>
                    <a:pt x="2035" y="1346"/>
                    <a:pt x="1761" y="1302"/>
                    <a:pt x="1490" y="1302"/>
                  </a:cubicBezTo>
                  <a:cubicBezTo>
                    <a:pt x="949" y="1302"/>
                    <a:pt x="423" y="1480"/>
                    <a:pt x="0" y="1836"/>
                  </a:cubicBezTo>
                  <a:cubicBezTo>
                    <a:pt x="429" y="1570"/>
                    <a:pt x="909" y="1430"/>
                    <a:pt x="1392" y="1430"/>
                  </a:cubicBezTo>
                  <a:cubicBezTo>
                    <a:pt x="1697" y="1430"/>
                    <a:pt x="2005" y="1486"/>
                    <a:pt x="2302" y="1602"/>
                  </a:cubicBez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86"/>
            <p:cNvSpPr/>
            <p:nvPr/>
          </p:nvSpPr>
          <p:spPr>
            <a:xfrm>
              <a:off x="2158950" y="3355150"/>
              <a:ext cx="64225" cy="52050"/>
            </a:xfrm>
            <a:custGeom>
              <a:avLst/>
              <a:gdLst/>
              <a:ahLst/>
              <a:cxnLst/>
              <a:rect l="l" t="t" r="r" b="b"/>
              <a:pathLst>
                <a:path w="2569" h="2082" extrusionOk="0">
                  <a:moveTo>
                    <a:pt x="1701" y="1"/>
                  </a:moveTo>
                  <a:lnTo>
                    <a:pt x="0" y="1702"/>
                  </a:lnTo>
                  <a:cubicBezTo>
                    <a:pt x="300" y="1802"/>
                    <a:pt x="601" y="1902"/>
                    <a:pt x="934" y="1969"/>
                  </a:cubicBezTo>
                  <a:cubicBezTo>
                    <a:pt x="1334" y="2044"/>
                    <a:pt x="1735" y="2082"/>
                    <a:pt x="2149" y="2082"/>
                  </a:cubicBezTo>
                  <a:cubicBezTo>
                    <a:pt x="2287" y="2082"/>
                    <a:pt x="2427" y="2077"/>
                    <a:pt x="2569" y="2069"/>
                  </a:cubicBezTo>
                  <a:lnTo>
                    <a:pt x="2569" y="2069"/>
                  </a:lnTo>
                  <a:cubicBezTo>
                    <a:pt x="2501" y="2072"/>
                    <a:pt x="2434" y="2073"/>
                    <a:pt x="2366" y="2073"/>
                  </a:cubicBezTo>
                  <a:cubicBezTo>
                    <a:pt x="1639" y="2073"/>
                    <a:pt x="939" y="1910"/>
                    <a:pt x="267" y="1635"/>
                  </a:cubicBezTo>
                  <a:lnTo>
                    <a:pt x="17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86"/>
            <p:cNvSpPr/>
            <p:nvPr/>
          </p:nvSpPr>
          <p:spPr>
            <a:xfrm>
              <a:off x="2286525" y="3385175"/>
              <a:ext cx="77600" cy="25875"/>
            </a:xfrm>
            <a:custGeom>
              <a:avLst/>
              <a:gdLst/>
              <a:ahLst/>
              <a:cxnLst/>
              <a:rect l="l" t="t" r="r" b="b"/>
              <a:pathLst>
                <a:path w="3104" h="1035" extrusionOk="0">
                  <a:moveTo>
                    <a:pt x="3103" y="1"/>
                  </a:moveTo>
                  <a:lnTo>
                    <a:pt x="1335" y="868"/>
                  </a:lnTo>
                  <a:lnTo>
                    <a:pt x="1" y="268"/>
                  </a:lnTo>
                  <a:lnTo>
                    <a:pt x="1335" y="1035"/>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86"/>
            <p:cNvSpPr/>
            <p:nvPr/>
          </p:nvSpPr>
          <p:spPr>
            <a:xfrm>
              <a:off x="1769500" y="3091625"/>
              <a:ext cx="423650" cy="236050"/>
            </a:xfrm>
            <a:custGeom>
              <a:avLst/>
              <a:gdLst/>
              <a:ahLst/>
              <a:cxnLst/>
              <a:rect l="l" t="t" r="r" b="b"/>
              <a:pathLst>
                <a:path w="16946" h="9442" extrusionOk="0">
                  <a:moveTo>
                    <a:pt x="16946" y="1"/>
                  </a:moveTo>
                  <a:cubicBezTo>
                    <a:pt x="12343" y="1"/>
                    <a:pt x="8039" y="1035"/>
                    <a:pt x="4804" y="2903"/>
                  </a:cubicBezTo>
                  <a:cubicBezTo>
                    <a:pt x="1702" y="4671"/>
                    <a:pt x="0" y="7006"/>
                    <a:pt x="0" y="9441"/>
                  </a:cubicBezTo>
                  <a:cubicBezTo>
                    <a:pt x="0" y="9441"/>
                    <a:pt x="167" y="6039"/>
                    <a:pt x="4937" y="3137"/>
                  </a:cubicBezTo>
                  <a:cubicBezTo>
                    <a:pt x="9641" y="301"/>
                    <a:pt x="16946" y="1"/>
                    <a:pt x="169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86"/>
            <p:cNvSpPr/>
            <p:nvPr/>
          </p:nvSpPr>
          <p:spPr>
            <a:xfrm>
              <a:off x="2158950" y="3299275"/>
              <a:ext cx="492025" cy="284225"/>
            </a:xfrm>
            <a:custGeom>
              <a:avLst/>
              <a:gdLst/>
              <a:ahLst/>
              <a:cxnLst/>
              <a:rect l="l" t="t" r="r" b="b"/>
              <a:pathLst>
                <a:path w="19681" h="11369" extrusionOk="0">
                  <a:moveTo>
                    <a:pt x="18947" y="1"/>
                  </a:moveTo>
                  <a:cubicBezTo>
                    <a:pt x="18947" y="2"/>
                    <a:pt x="19680" y="4872"/>
                    <a:pt x="13577" y="8173"/>
                  </a:cubicBezTo>
                  <a:cubicBezTo>
                    <a:pt x="8027" y="11206"/>
                    <a:pt x="1347" y="11344"/>
                    <a:pt x="179" y="11344"/>
                  </a:cubicBezTo>
                  <a:cubicBezTo>
                    <a:pt x="62" y="11344"/>
                    <a:pt x="0" y="11342"/>
                    <a:pt x="0" y="11342"/>
                  </a:cubicBezTo>
                  <a:lnTo>
                    <a:pt x="0" y="11342"/>
                  </a:lnTo>
                  <a:cubicBezTo>
                    <a:pt x="425" y="11359"/>
                    <a:pt x="851" y="11368"/>
                    <a:pt x="1277" y="11368"/>
                  </a:cubicBezTo>
                  <a:cubicBezTo>
                    <a:pt x="5834" y="11368"/>
                    <a:pt x="10399" y="10387"/>
                    <a:pt x="13877" y="8374"/>
                  </a:cubicBezTo>
                  <a:cubicBezTo>
                    <a:pt x="17846" y="6072"/>
                    <a:pt x="19514" y="2970"/>
                    <a:pt x="189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86"/>
            <p:cNvSpPr/>
            <p:nvPr/>
          </p:nvSpPr>
          <p:spPr>
            <a:xfrm>
              <a:off x="2495850" y="4109025"/>
              <a:ext cx="884825" cy="511225"/>
            </a:xfrm>
            <a:custGeom>
              <a:avLst/>
              <a:gdLst/>
              <a:ahLst/>
              <a:cxnLst/>
              <a:rect l="l" t="t" r="r" b="b"/>
              <a:pathLst>
                <a:path w="35393" h="20449" extrusionOk="0">
                  <a:moveTo>
                    <a:pt x="17680" y="1"/>
                  </a:moveTo>
                  <a:cubicBezTo>
                    <a:pt x="13152" y="1"/>
                    <a:pt x="8623" y="1001"/>
                    <a:pt x="5171" y="3003"/>
                  </a:cubicBezTo>
                  <a:cubicBezTo>
                    <a:pt x="3470" y="3904"/>
                    <a:pt x="2002" y="5271"/>
                    <a:pt x="968" y="6906"/>
                  </a:cubicBezTo>
                  <a:lnTo>
                    <a:pt x="0" y="6906"/>
                  </a:lnTo>
                  <a:lnTo>
                    <a:pt x="0" y="10508"/>
                  </a:lnTo>
                  <a:cubicBezTo>
                    <a:pt x="134" y="13010"/>
                    <a:pt x="1835" y="15512"/>
                    <a:pt x="5171" y="17447"/>
                  </a:cubicBezTo>
                  <a:cubicBezTo>
                    <a:pt x="8623" y="19448"/>
                    <a:pt x="13152" y="20449"/>
                    <a:pt x="17680" y="20449"/>
                  </a:cubicBezTo>
                  <a:cubicBezTo>
                    <a:pt x="22208" y="20449"/>
                    <a:pt x="26736" y="19448"/>
                    <a:pt x="30189" y="17447"/>
                  </a:cubicBezTo>
                  <a:cubicBezTo>
                    <a:pt x="33524" y="15512"/>
                    <a:pt x="35259" y="13043"/>
                    <a:pt x="35392" y="10508"/>
                  </a:cubicBezTo>
                  <a:lnTo>
                    <a:pt x="35392" y="6906"/>
                  </a:lnTo>
                  <a:lnTo>
                    <a:pt x="34425" y="6906"/>
                  </a:lnTo>
                  <a:cubicBezTo>
                    <a:pt x="33391" y="5271"/>
                    <a:pt x="31923" y="3904"/>
                    <a:pt x="30189" y="3003"/>
                  </a:cubicBezTo>
                  <a:cubicBezTo>
                    <a:pt x="26736" y="1001"/>
                    <a:pt x="22208" y="1"/>
                    <a:pt x="17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86"/>
            <p:cNvSpPr/>
            <p:nvPr/>
          </p:nvSpPr>
          <p:spPr>
            <a:xfrm>
              <a:off x="2452475" y="4026275"/>
              <a:ext cx="971550" cy="510800"/>
            </a:xfrm>
            <a:custGeom>
              <a:avLst/>
              <a:gdLst/>
              <a:ahLst/>
              <a:cxnLst/>
              <a:rect l="l" t="t" r="r" b="b"/>
              <a:pathLst>
                <a:path w="38862" h="20432" extrusionOk="0">
                  <a:moveTo>
                    <a:pt x="19415" y="0"/>
                  </a:moveTo>
                  <a:cubicBezTo>
                    <a:pt x="14887" y="0"/>
                    <a:pt x="10358" y="992"/>
                    <a:pt x="6906" y="2977"/>
                  </a:cubicBezTo>
                  <a:cubicBezTo>
                    <a:pt x="34" y="6980"/>
                    <a:pt x="1" y="13451"/>
                    <a:pt x="6906" y="17454"/>
                  </a:cubicBezTo>
                  <a:cubicBezTo>
                    <a:pt x="10375" y="19439"/>
                    <a:pt x="14912" y="20431"/>
                    <a:pt x="19440" y="20431"/>
                  </a:cubicBezTo>
                  <a:cubicBezTo>
                    <a:pt x="23968" y="20431"/>
                    <a:pt x="28488" y="19439"/>
                    <a:pt x="31924" y="17454"/>
                  </a:cubicBezTo>
                  <a:cubicBezTo>
                    <a:pt x="38829" y="13451"/>
                    <a:pt x="38862" y="6980"/>
                    <a:pt x="31924" y="2977"/>
                  </a:cubicBezTo>
                  <a:cubicBezTo>
                    <a:pt x="28471" y="992"/>
                    <a:pt x="23943" y="0"/>
                    <a:pt x="19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86"/>
            <p:cNvSpPr/>
            <p:nvPr/>
          </p:nvSpPr>
          <p:spPr>
            <a:xfrm>
              <a:off x="2644300" y="4123200"/>
              <a:ext cx="587100" cy="316925"/>
            </a:xfrm>
            <a:custGeom>
              <a:avLst/>
              <a:gdLst/>
              <a:ahLst/>
              <a:cxnLst/>
              <a:rect l="l" t="t" r="r" b="b"/>
              <a:pathLst>
                <a:path w="23484" h="12677" extrusionOk="0">
                  <a:moveTo>
                    <a:pt x="11742" y="1"/>
                  </a:moveTo>
                  <a:cubicBezTo>
                    <a:pt x="8673" y="1"/>
                    <a:pt x="5771" y="635"/>
                    <a:pt x="3603" y="1769"/>
                  </a:cubicBezTo>
                  <a:cubicBezTo>
                    <a:pt x="1301" y="2936"/>
                    <a:pt x="0" y="4571"/>
                    <a:pt x="0" y="6339"/>
                  </a:cubicBezTo>
                  <a:cubicBezTo>
                    <a:pt x="0" y="8107"/>
                    <a:pt x="1301" y="9741"/>
                    <a:pt x="3603" y="10942"/>
                  </a:cubicBezTo>
                  <a:cubicBezTo>
                    <a:pt x="5804" y="12043"/>
                    <a:pt x="8673" y="12677"/>
                    <a:pt x="11742" y="12677"/>
                  </a:cubicBezTo>
                  <a:cubicBezTo>
                    <a:pt x="14811" y="12677"/>
                    <a:pt x="17713" y="12043"/>
                    <a:pt x="19914" y="10942"/>
                  </a:cubicBezTo>
                  <a:cubicBezTo>
                    <a:pt x="22216" y="9741"/>
                    <a:pt x="23483" y="8107"/>
                    <a:pt x="23483" y="6339"/>
                  </a:cubicBezTo>
                  <a:cubicBezTo>
                    <a:pt x="23483" y="4571"/>
                    <a:pt x="22216" y="2936"/>
                    <a:pt x="19914" y="1769"/>
                  </a:cubicBezTo>
                  <a:cubicBezTo>
                    <a:pt x="17713" y="635"/>
                    <a:pt x="14811" y="1"/>
                    <a:pt x="1174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86"/>
            <p:cNvSpPr/>
            <p:nvPr/>
          </p:nvSpPr>
          <p:spPr>
            <a:xfrm>
              <a:off x="2644300" y="4123200"/>
              <a:ext cx="587100" cy="316925"/>
            </a:xfrm>
            <a:custGeom>
              <a:avLst/>
              <a:gdLst/>
              <a:ahLst/>
              <a:cxnLst/>
              <a:rect l="l" t="t" r="r" b="b"/>
              <a:pathLst>
                <a:path w="23484" h="12677" extrusionOk="0">
                  <a:moveTo>
                    <a:pt x="11742" y="1"/>
                  </a:moveTo>
                  <a:cubicBezTo>
                    <a:pt x="8673" y="1"/>
                    <a:pt x="5771" y="635"/>
                    <a:pt x="3603" y="1769"/>
                  </a:cubicBezTo>
                  <a:cubicBezTo>
                    <a:pt x="1301" y="2936"/>
                    <a:pt x="0" y="4571"/>
                    <a:pt x="0" y="6339"/>
                  </a:cubicBezTo>
                  <a:cubicBezTo>
                    <a:pt x="0" y="8107"/>
                    <a:pt x="1301" y="9741"/>
                    <a:pt x="3603" y="10942"/>
                  </a:cubicBezTo>
                  <a:cubicBezTo>
                    <a:pt x="5804" y="12043"/>
                    <a:pt x="8673" y="12677"/>
                    <a:pt x="11742" y="12677"/>
                  </a:cubicBezTo>
                  <a:cubicBezTo>
                    <a:pt x="14811" y="12677"/>
                    <a:pt x="17713" y="12043"/>
                    <a:pt x="19914" y="10942"/>
                  </a:cubicBezTo>
                  <a:cubicBezTo>
                    <a:pt x="22216" y="9741"/>
                    <a:pt x="23483" y="8107"/>
                    <a:pt x="23483" y="6339"/>
                  </a:cubicBezTo>
                  <a:cubicBezTo>
                    <a:pt x="23483" y="4571"/>
                    <a:pt x="22216" y="2936"/>
                    <a:pt x="19914" y="1769"/>
                  </a:cubicBezTo>
                  <a:cubicBezTo>
                    <a:pt x="17713" y="635"/>
                    <a:pt x="14811" y="1"/>
                    <a:pt x="117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86"/>
            <p:cNvSpPr/>
            <p:nvPr/>
          </p:nvSpPr>
          <p:spPr>
            <a:xfrm>
              <a:off x="2515025" y="4045650"/>
              <a:ext cx="846475" cy="472025"/>
            </a:xfrm>
            <a:custGeom>
              <a:avLst/>
              <a:gdLst/>
              <a:ahLst/>
              <a:cxnLst/>
              <a:rect l="l" t="t" r="r" b="b"/>
              <a:pathLst>
                <a:path w="33859" h="18881" extrusionOk="0">
                  <a:moveTo>
                    <a:pt x="16913" y="3103"/>
                  </a:moveTo>
                  <a:cubicBezTo>
                    <a:pt x="19982" y="3103"/>
                    <a:pt x="22884" y="3737"/>
                    <a:pt x="25085" y="4837"/>
                  </a:cubicBezTo>
                  <a:cubicBezTo>
                    <a:pt x="27387" y="6038"/>
                    <a:pt x="28654" y="7673"/>
                    <a:pt x="28654" y="9441"/>
                  </a:cubicBezTo>
                  <a:cubicBezTo>
                    <a:pt x="28654" y="11209"/>
                    <a:pt x="27387" y="12843"/>
                    <a:pt x="25085" y="14011"/>
                  </a:cubicBezTo>
                  <a:cubicBezTo>
                    <a:pt x="22884" y="15145"/>
                    <a:pt x="19982" y="15745"/>
                    <a:pt x="16913" y="15745"/>
                  </a:cubicBezTo>
                  <a:cubicBezTo>
                    <a:pt x="13844" y="15745"/>
                    <a:pt x="10942" y="15145"/>
                    <a:pt x="8774" y="14011"/>
                  </a:cubicBezTo>
                  <a:cubicBezTo>
                    <a:pt x="6472" y="12843"/>
                    <a:pt x="5171" y="11209"/>
                    <a:pt x="5171" y="9441"/>
                  </a:cubicBezTo>
                  <a:cubicBezTo>
                    <a:pt x="5171" y="7673"/>
                    <a:pt x="6472" y="6038"/>
                    <a:pt x="8774" y="4837"/>
                  </a:cubicBezTo>
                  <a:cubicBezTo>
                    <a:pt x="10975" y="3737"/>
                    <a:pt x="13844" y="3103"/>
                    <a:pt x="16913" y="3103"/>
                  </a:cubicBezTo>
                  <a:close/>
                  <a:moveTo>
                    <a:pt x="16913" y="1"/>
                  </a:moveTo>
                  <a:cubicBezTo>
                    <a:pt x="12309" y="1"/>
                    <a:pt x="8006" y="1001"/>
                    <a:pt x="4804" y="2869"/>
                  </a:cubicBezTo>
                  <a:cubicBezTo>
                    <a:pt x="1702" y="4671"/>
                    <a:pt x="1" y="7006"/>
                    <a:pt x="1" y="9441"/>
                  </a:cubicBezTo>
                  <a:cubicBezTo>
                    <a:pt x="1" y="11876"/>
                    <a:pt x="1702" y="14211"/>
                    <a:pt x="4804" y="16012"/>
                  </a:cubicBezTo>
                  <a:cubicBezTo>
                    <a:pt x="8006" y="17847"/>
                    <a:pt x="12309" y="18881"/>
                    <a:pt x="16913" y="18881"/>
                  </a:cubicBezTo>
                  <a:cubicBezTo>
                    <a:pt x="21516" y="18881"/>
                    <a:pt x="25819" y="17847"/>
                    <a:pt x="29055" y="16012"/>
                  </a:cubicBezTo>
                  <a:cubicBezTo>
                    <a:pt x="32157" y="14211"/>
                    <a:pt x="33858" y="11876"/>
                    <a:pt x="33858" y="9441"/>
                  </a:cubicBezTo>
                  <a:cubicBezTo>
                    <a:pt x="33858" y="7006"/>
                    <a:pt x="32157" y="4671"/>
                    <a:pt x="29055" y="2869"/>
                  </a:cubicBezTo>
                  <a:cubicBezTo>
                    <a:pt x="25819" y="1001"/>
                    <a:pt x="21516" y="1"/>
                    <a:pt x="169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86"/>
            <p:cNvSpPr/>
            <p:nvPr/>
          </p:nvSpPr>
          <p:spPr>
            <a:xfrm>
              <a:off x="2632625" y="4138850"/>
              <a:ext cx="610450" cy="285650"/>
            </a:xfrm>
            <a:custGeom>
              <a:avLst/>
              <a:gdLst/>
              <a:ahLst/>
              <a:cxnLst/>
              <a:rect l="l" t="t" r="r" b="b"/>
              <a:pathLst>
                <a:path w="24418" h="11426" extrusionOk="0">
                  <a:moveTo>
                    <a:pt x="12221" y="0"/>
                  </a:moveTo>
                  <a:cubicBezTo>
                    <a:pt x="9373" y="0"/>
                    <a:pt x="6521" y="559"/>
                    <a:pt x="4336" y="1677"/>
                  </a:cubicBezTo>
                  <a:cubicBezTo>
                    <a:pt x="0" y="3911"/>
                    <a:pt x="0" y="7514"/>
                    <a:pt x="4336" y="9749"/>
                  </a:cubicBezTo>
                  <a:cubicBezTo>
                    <a:pt x="6521" y="10866"/>
                    <a:pt x="9373" y="11425"/>
                    <a:pt x="12221" y="11425"/>
                  </a:cubicBezTo>
                  <a:cubicBezTo>
                    <a:pt x="15069" y="11425"/>
                    <a:pt x="17913" y="10866"/>
                    <a:pt x="20081" y="9749"/>
                  </a:cubicBezTo>
                  <a:cubicBezTo>
                    <a:pt x="24417" y="7514"/>
                    <a:pt x="24417" y="3911"/>
                    <a:pt x="20081" y="1677"/>
                  </a:cubicBezTo>
                  <a:cubicBezTo>
                    <a:pt x="17913" y="559"/>
                    <a:pt x="15069" y="0"/>
                    <a:pt x="12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86"/>
            <p:cNvSpPr/>
            <p:nvPr/>
          </p:nvSpPr>
          <p:spPr>
            <a:xfrm>
              <a:off x="2632625" y="4138850"/>
              <a:ext cx="610450" cy="285650"/>
            </a:xfrm>
            <a:custGeom>
              <a:avLst/>
              <a:gdLst/>
              <a:ahLst/>
              <a:cxnLst/>
              <a:rect l="l" t="t" r="r" b="b"/>
              <a:pathLst>
                <a:path w="24418" h="11426" extrusionOk="0">
                  <a:moveTo>
                    <a:pt x="12221" y="0"/>
                  </a:moveTo>
                  <a:cubicBezTo>
                    <a:pt x="9373" y="0"/>
                    <a:pt x="6521" y="559"/>
                    <a:pt x="4336" y="1677"/>
                  </a:cubicBezTo>
                  <a:cubicBezTo>
                    <a:pt x="0" y="3911"/>
                    <a:pt x="0" y="7514"/>
                    <a:pt x="4336" y="9749"/>
                  </a:cubicBezTo>
                  <a:cubicBezTo>
                    <a:pt x="6521" y="10866"/>
                    <a:pt x="9373" y="11425"/>
                    <a:pt x="12221" y="11425"/>
                  </a:cubicBezTo>
                  <a:cubicBezTo>
                    <a:pt x="15069" y="11425"/>
                    <a:pt x="17913" y="10866"/>
                    <a:pt x="20081" y="9749"/>
                  </a:cubicBezTo>
                  <a:cubicBezTo>
                    <a:pt x="24417" y="7514"/>
                    <a:pt x="24417" y="3911"/>
                    <a:pt x="20081" y="1677"/>
                  </a:cubicBezTo>
                  <a:cubicBezTo>
                    <a:pt x="17913" y="559"/>
                    <a:pt x="15069" y="0"/>
                    <a:pt x="12221"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86"/>
            <p:cNvSpPr/>
            <p:nvPr/>
          </p:nvSpPr>
          <p:spPr>
            <a:xfrm>
              <a:off x="2632625" y="4138850"/>
              <a:ext cx="610450" cy="285650"/>
            </a:xfrm>
            <a:custGeom>
              <a:avLst/>
              <a:gdLst/>
              <a:ahLst/>
              <a:cxnLst/>
              <a:rect l="l" t="t" r="r" b="b"/>
              <a:pathLst>
                <a:path w="24418" h="11426" extrusionOk="0">
                  <a:moveTo>
                    <a:pt x="12221" y="0"/>
                  </a:moveTo>
                  <a:cubicBezTo>
                    <a:pt x="9373" y="0"/>
                    <a:pt x="6521" y="559"/>
                    <a:pt x="4336" y="1677"/>
                  </a:cubicBezTo>
                  <a:cubicBezTo>
                    <a:pt x="0" y="3911"/>
                    <a:pt x="0" y="7514"/>
                    <a:pt x="4336" y="9749"/>
                  </a:cubicBezTo>
                  <a:cubicBezTo>
                    <a:pt x="6521" y="10866"/>
                    <a:pt x="9373" y="11425"/>
                    <a:pt x="12221" y="11425"/>
                  </a:cubicBezTo>
                  <a:cubicBezTo>
                    <a:pt x="15069" y="11425"/>
                    <a:pt x="17913" y="10866"/>
                    <a:pt x="20081" y="9749"/>
                  </a:cubicBezTo>
                  <a:cubicBezTo>
                    <a:pt x="24417" y="7514"/>
                    <a:pt x="24417" y="3911"/>
                    <a:pt x="20081" y="1677"/>
                  </a:cubicBezTo>
                  <a:cubicBezTo>
                    <a:pt x="17913" y="559"/>
                    <a:pt x="15069" y="0"/>
                    <a:pt x="12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86"/>
            <p:cNvSpPr/>
            <p:nvPr/>
          </p:nvSpPr>
          <p:spPr>
            <a:xfrm>
              <a:off x="2662625" y="4176375"/>
              <a:ext cx="551250" cy="248125"/>
            </a:xfrm>
            <a:custGeom>
              <a:avLst/>
              <a:gdLst/>
              <a:ahLst/>
              <a:cxnLst/>
              <a:rect l="l" t="t" r="r" b="b"/>
              <a:pathLst>
                <a:path w="22050" h="9925" extrusionOk="0">
                  <a:moveTo>
                    <a:pt x="11021" y="0"/>
                  </a:moveTo>
                  <a:cubicBezTo>
                    <a:pt x="8173" y="0"/>
                    <a:pt x="5321" y="559"/>
                    <a:pt x="3136" y="1677"/>
                  </a:cubicBezTo>
                  <a:cubicBezTo>
                    <a:pt x="1335" y="2611"/>
                    <a:pt x="301" y="3778"/>
                    <a:pt x="1" y="4979"/>
                  </a:cubicBezTo>
                  <a:cubicBezTo>
                    <a:pt x="301" y="6146"/>
                    <a:pt x="1335" y="7314"/>
                    <a:pt x="3136" y="8248"/>
                  </a:cubicBezTo>
                  <a:cubicBezTo>
                    <a:pt x="5321" y="9365"/>
                    <a:pt x="8173" y="9924"/>
                    <a:pt x="11021" y="9924"/>
                  </a:cubicBezTo>
                  <a:cubicBezTo>
                    <a:pt x="13869" y="9924"/>
                    <a:pt x="16713" y="9365"/>
                    <a:pt x="18881" y="8248"/>
                  </a:cubicBezTo>
                  <a:cubicBezTo>
                    <a:pt x="20682" y="7314"/>
                    <a:pt x="21750" y="6146"/>
                    <a:pt x="22050" y="4979"/>
                  </a:cubicBezTo>
                  <a:cubicBezTo>
                    <a:pt x="21750" y="3778"/>
                    <a:pt x="20682" y="2611"/>
                    <a:pt x="18881" y="1677"/>
                  </a:cubicBezTo>
                  <a:cubicBezTo>
                    <a:pt x="16713" y="559"/>
                    <a:pt x="13869" y="0"/>
                    <a:pt x="11021"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86"/>
            <p:cNvSpPr/>
            <p:nvPr/>
          </p:nvSpPr>
          <p:spPr>
            <a:xfrm>
              <a:off x="2662625" y="4176375"/>
              <a:ext cx="551250" cy="248125"/>
            </a:xfrm>
            <a:custGeom>
              <a:avLst/>
              <a:gdLst/>
              <a:ahLst/>
              <a:cxnLst/>
              <a:rect l="l" t="t" r="r" b="b"/>
              <a:pathLst>
                <a:path w="22050" h="9925" extrusionOk="0">
                  <a:moveTo>
                    <a:pt x="11021" y="0"/>
                  </a:moveTo>
                  <a:cubicBezTo>
                    <a:pt x="8173" y="0"/>
                    <a:pt x="5321" y="559"/>
                    <a:pt x="3136" y="1677"/>
                  </a:cubicBezTo>
                  <a:cubicBezTo>
                    <a:pt x="1335" y="2611"/>
                    <a:pt x="301" y="3778"/>
                    <a:pt x="1" y="4979"/>
                  </a:cubicBezTo>
                  <a:cubicBezTo>
                    <a:pt x="301" y="6146"/>
                    <a:pt x="1335" y="7314"/>
                    <a:pt x="3136" y="8248"/>
                  </a:cubicBezTo>
                  <a:cubicBezTo>
                    <a:pt x="5321" y="9365"/>
                    <a:pt x="8173" y="9924"/>
                    <a:pt x="11021" y="9924"/>
                  </a:cubicBezTo>
                  <a:cubicBezTo>
                    <a:pt x="13869" y="9924"/>
                    <a:pt x="16713" y="9365"/>
                    <a:pt x="18881" y="8248"/>
                  </a:cubicBezTo>
                  <a:cubicBezTo>
                    <a:pt x="20682" y="7314"/>
                    <a:pt x="21750" y="6146"/>
                    <a:pt x="22050" y="4979"/>
                  </a:cubicBezTo>
                  <a:cubicBezTo>
                    <a:pt x="21750" y="3778"/>
                    <a:pt x="20682" y="2611"/>
                    <a:pt x="18881" y="1677"/>
                  </a:cubicBezTo>
                  <a:cubicBezTo>
                    <a:pt x="16713" y="559"/>
                    <a:pt x="13869" y="0"/>
                    <a:pt x="110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86"/>
            <p:cNvSpPr/>
            <p:nvPr/>
          </p:nvSpPr>
          <p:spPr>
            <a:xfrm>
              <a:off x="2924500" y="4182425"/>
              <a:ext cx="40050" cy="82575"/>
            </a:xfrm>
            <a:custGeom>
              <a:avLst/>
              <a:gdLst/>
              <a:ahLst/>
              <a:cxnLst/>
              <a:rect l="l" t="t" r="r" b="b"/>
              <a:pathLst>
                <a:path w="1602" h="3303" extrusionOk="0">
                  <a:moveTo>
                    <a:pt x="1601" y="0"/>
                  </a:moveTo>
                  <a:lnTo>
                    <a:pt x="0" y="1601"/>
                  </a:lnTo>
                  <a:lnTo>
                    <a:pt x="0" y="3303"/>
                  </a:lnTo>
                  <a:lnTo>
                    <a:pt x="1034" y="2235"/>
                  </a:lnTo>
                  <a:lnTo>
                    <a:pt x="1601" y="1635"/>
                  </a:lnTo>
                  <a:lnTo>
                    <a:pt x="1601"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86"/>
            <p:cNvSpPr/>
            <p:nvPr/>
          </p:nvSpPr>
          <p:spPr>
            <a:xfrm>
              <a:off x="2924500" y="4182425"/>
              <a:ext cx="40050" cy="82575"/>
            </a:xfrm>
            <a:custGeom>
              <a:avLst/>
              <a:gdLst/>
              <a:ahLst/>
              <a:cxnLst/>
              <a:rect l="l" t="t" r="r" b="b"/>
              <a:pathLst>
                <a:path w="1602" h="3303" extrusionOk="0">
                  <a:moveTo>
                    <a:pt x="1601" y="0"/>
                  </a:moveTo>
                  <a:lnTo>
                    <a:pt x="0" y="1601"/>
                  </a:lnTo>
                  <a:lnTo>
                    <a:pt x="0" y="3303"/>
                  </a:lnTo>
                  <a:lnTo>
                    <a:pt x="1034" y="2235"/>
                  </a:lnTo>
                  <a:lnTo>
                    <a:pt x="1601" y="1635"/>
                  </a:lnTo>
                  <a:lnTo>
                    <a:pt x="1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86"/>
            <p:cNvSpPr/>
            <p:nvPr/>
          </p:nvSpPr>
          <p:spPr>
            <a:xfrm>
              <a:off x="2848600" y="4218775"/>
              <a:ext cx="75925" cy="40100"/>
            </a:xfrm>
            <a:custGeom>
              <a:avLst/>
              <a:gdLst/>
              <a:ahLst/>
              <a:cxnLst/>
              <a:rect l="l" t="t" r="r" b="b"/>
              <a:pathLst>
                <a:path w="3037" h="1604" extrusionOk="0">
                  <a:moveTo>
                    <a:pt x="2167" y="0"/>
                  </a:moveTo>
                  <a:cubicBezTo>
                    <a:pt x="1670" y="0"/>
                    <a:pt x="1176" y="141"/>
                    <a:pt x="734" y="414"/>
                  </a:cubicBezTo>
                  <a:cubicBezTo>
                    <a:pt x="1" y="848"/>
                    <a:pt x="67" y="1181"/>
                    <a:pt x="468" y="1415"/>
                  </a:cubicBezTo>
                  <a:cubicBezTo>
                    <a:pt x="568" y="1482"/>
                    <a:pt x="668" y="1515"/>
                    <a:pt x="768" y="1548"/>
                  </a:cubicBezTo>
                  <a:cubicBezTo>
                    <a:pt x="905" y="1587"/>
                    <a:pt x="1041" y="1604"/>
                    <a:pt x="1178" y="1604"/>
                  </a:cubicBezTo>
                  <a:cubicBezTo>
                    <a:pt x="1275" y="1604"/>
                    <a:pt x="1372" y="1596"/>
                    <a:pt x="1468" y="1582"/>
                  </a:cubicBezTo>
                  <a:cubicBezTo>
                    <a:pt x="2002" y="1482"/>
                    <a:pt x="2536" y="1315"/>
                    <a:pt x="3036" y="1115"/>
                  </a:cubicBezTo>
                  <a:lnTo>
                    <a:pt x="3036" y="147"/>
                  </a:lnTo>
                  <a:cubicBezTo>
                    <a:pt x="2752" y="49"/>
                    <a:pt x="2459" y="0"/>
                    <a:pt x="2167"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86"/>
            <p:cNvSpPr/>
            <p:nvPr/>
          </p:nvSpPr>
          <p:spPr>
            <a:xfrm>
              <a:off x="2848600" y="4218775"/>
              <a:ext cx="75925" cy="40100"/>
            </a:xfrm>
            <a:custGeom>
              <a:avLst/>
              <a:gdLst/>
              <a:ahLst/>
              <a:cxnLst/>
              <a:rect l="l" t="t" r="r" b="b"/>
              <a:pathLst>
                <a:path w="3037" h="1604" extrusionOk="0">
                  <a:moveTo>
                    <a:pt x="2167" y="0"/>
                  </a:moveTo>
                  <a:cubicBezTo>
                    <a:pt x="1670" y="0"/>
                    <a:pt x="1176" y="141"/>
                    <a:pt x="734" y="414"/>
                  </a:cubicBezTo>
                  <a:cubicBezTo>
                    <a:pt x="1" y="848"/>
                    <a:pt x="67" y="1181"/>
                    <a:pt x="468" y="1415"/>
                  </a:cubicBezTo>
                  <a:cubicBezTo>
                    <a:pt x="568" y="1482"/>
                    <a:pt x="668" y="1515"/>
                    <a:pt x="768" y="1548"/>
                  </a:cubicBezTo>
                  <a:cubicBezTo>
                    <a:pt x="905" y="1587"/>
                    <a:pt x="1041" y="1604"/>
                    <a:pt x="1178" y="1604"/>
                  </a:cubicBezTo>
                  <a:cubicBezTo>
                    <a:pt x="1275" y="1604"/>
                    <a:pt x="1372" y="1596"/>
                    <a:pt x="1468" y="1582"/>
                  </a:cubicBezTo>
                  <a:cubicBezTo>
                    <a:pt x="2002" y="1482"/>
                    <a:pt x="2536" y="1315"/>
                    <a:pt x="3036" y="1115"/>
                  </a:cubicBezTo>
                  <a:lnTo>
                    <a:pt x="3036" y="147"/>
                  </a:lnTo>
                  <a:cubicBezTo>
                    <a:pt x="2752" y="49"/>
                    <a:pt x="2459" y="0"/>
                    <a:pt x="21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86"/>
            <p:cNvSpPr/>
            <p:nvPr/>
          </p:nvSpPr>
          <p:spPr>
            <a:xfrm>
              <a:off x="2766875" y="4196600"/>
              <a:ext cx="342775" cy="203500"/>
            </a:xfrm>
            <a:custGeom>
              <a:avLst/>
              <a:gdLst/>
              <a:ahLst/>
              <a:cxnLst/>
              <a:rect l="l" t="t" r="r" b="b"/>
              <a:pathLst>
                <a:path w="13711" h="8140" extrusionOk="0">
                  <a:moveTo>
                    <a:pt x="1" y="0"/>
                  </a:moveTo>
                  <a:lnTo>
                    <a:pt x="1" y="1401"/>
                  </a:lnTo>
                  <a:lnTo>
                    <a:pt x="496" y="1665"/>
                  </a:lnTo>
                  <a:lnTo>
                    <a:pt x="496" y="1665"/>
                  </a:lnTo>
                  <a:cubicBezTo>
                    <a:pt x="656" y="1366"/>
                    <a:pt x="936" y="1067"/>
                    <a:pt x="1335" y="768"/>
                  </a:cubicBezTo>
                  <a:lnTo>
                    <a:pt x="1" y="0"/>
                  </a:lnTo>
                  <a:close/>
                  <a:moveTo>
                    <a:pt x="496" y="1665"/>
                  </a:moveTo>
                  <a:cubicBezTo>
                    <a:pt x="388" y="1866"/>
                    <a:pt x="334" y="2068"/>
                    <a:pt x="334" y="2269"/>
                  </a:cubicBezTo>
                  <a:lnTo>
                    <a:pt x="501" y="1668"/>
                  </a:lnTo>
                  <a:lnTo>
                    <a:pt x="496" y="1665"/>
                  </a:lnTo>
                  <a:close/>
                  <a:moveTo>
                    <a:pt x="334" y="2269"/>
                  </a:moveTo>
                  <a:lnTo>
                    <a:pt x="334" y="3670"/>
                  </a:lnTo>
                  <a:cubicBezTo>
                    <a:pt x="334" y="4170"/>
                    <a:pt x="701" y="4670"/>
                    <a:pt x="1502" y="5137"/>
                  </a:cubicBezTo>
                  <a:cubicBezTo>
                    <a:pt x="2307" y="5573"/>
                    <a:pt x="3197" y="5795"/>
                    <a:pt x="4090" y="5795"/>
                  </a:cubicBezTo>
                  <a:cubicBezTo>
                    <a:pt x="4565" y="5795"/>
                    <a:pt x="5041" y="5732"/>
                    <a:pt x="5504" y="5604"/>
                  </a:cubicBezTo>
                  <a:lnTo>
                    <a:pt x="6305" y="5371"/>
                  </a:lnTo>
                  <a:lnTo>
                    <a:pt x="6305" y="5371"/>
                  </a:lnTo>
                  <a:lnTo>
                    <a:pt x="5504" y="6171"/>
                  </a:lnTo>
                  <a:lnTo>
                    <a:pt x="5504" y="7606"/>
                  </a:lnTo>
                  <a:cubicBezTo>
                    <a:pt x="6242" y="7857"/>
                    <a:pt x="7012" y="7983"/>
                    <a:pt x="7780" y="7983"/>
                  </a:cubicBezTo>
                  <a:cubicBezTo>
                    <a:pt x="8749" y="7983"/>
                    <a:pt x="9715" y="7782"/>
                    <a:pt x="10608" y="7372"/>
                  </a:cubicBezTo>
                  <a:lnTo>
                    <a:pt x="11942" y="8139"/>
                  </a:lnTo>
                  <a:lnTo>
                    <a:pt x="13710" y="7105"/>
                  </a:lnTo>
                  <a:lnTo>
                    <a:pt x="13710" y="5671"/>
                  </a:lnTo>
                  <a:lnTo>
                    <a:pt x="11909" y="6705"/>
                  </a:lnTo>
                  <a:lnTo>
                    <a:pt x="10641" y="5938"/>
                  </a:lnTo>
                  <a:cubicBezTo>
                    <a:pt x="9718" y="6354"/>
                    <a:pt x="8746" y="6561"/>
                    <a:pt x="7771" y="6561"/>
                  </a:cubicBezTo>
                  <a:cubicBezTo>
                    <a:pt x="7337" y="6561"/>
                    <a:pt x="6903" y="6520"/>
                    <a:pt x="6472" y="6438"/>
                  </a:cubicBezTo>
                  <a:cubicBezTo>
                    <a:pt x="6138" y="6372"/>
                    <a:pt x="5838" y="6271"/>
                    <a:pt x="5538" y="6171"/>
                  </a:cubicBezTo>
                  <a:lnTo>
                    <a:pt x="7206" y="4504"/>
                  </a:lnTo>
                  <a:cubicBezTo>
                    <a:pt x="7551" y="4633"/>
                    <a:pt x="7921" y="4700"/>
                    <a:pt x="8292" y="4700"/>
                  </a:cubicBezTo>
                  <a:cubicBezTo>
                    <a:pt x="8781" y="4700"/>
                    <a:pt x="9271" y="4583"/>
                    <a:pt x="9707" y="4337"/>
                  </a:cubicBezTo>
                  <a:cubicBezTo>
                    <a:pt x="10275" y="4003"/>
                    <a:pt x="10441" y="3636"/>
                    <a:pt x="9908" y="3336"/>
                  </a:cubicBezTo>
                  <a:cubicBezTo>
                    <a:pt x="9677" y="3198"/>
                    <a:pt x="9429" y="3141"/>
                    <a:pt x="9160" y="3141"/>
                  </a:cubicBezTo>
                  <a:cubicBezTo>
                    <a:pt x="8454" y="3141"/>
                    <a:pt x="7601" y="3532"/>
                    <a:pt x="6539" y="3870"/>
                  </a:cubicBezTo>
                  <a:cubicBezTo>
                    <a:pt x="5714" y="4151"/>
                    <a:pt x="4843" y="4376"/>
                    <a:pt x="3950" y="4376"/>
                  </a:cubicBezTo>
                  <a:cubicBezTo>
                    <a:pt x="3146" y="4376"/>
                    <a:pt x="2324" y="4193"/>
                    <a:pt x="1502" y="3703"/>
                  </a:cubicBezTo>
                  <a:cubicBezTo>
                    <a:pt x="734" y="3269"/>
                    <a:pt x="334" y="2769"/>
                    <a:pt x="334" y="2269"/>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86"/>
            <p:cNvSpPr/>
            <p:nvPr/>
          </p:nvSpPr>
          <p:spPr>
            <a:xfrm>
              <a:off x="2775225" y="4253300"/>
              <a:ext cx="334425" cy="145975"/>
            </a:xfrm>
            <a:custGeom>
              <a:avLst/>
              <a:gdLst/>
              <a:ahLst/>
              <a:cxnLst/>
              <a:rect l="l" t="t" r="r" b="b"/>
              <a:pathLst>
                <a:path w="13377" h="5839" extrusionOk="0">
                  <a:moveTo>
                    <a:pt x="5971" y="3103"/>
                  </a:moveTo>
                  <a:lnTo>
                    <a:pt x="5971" y="3103"/>
                  </a:lnTo>
                  <a:lnTo>
                    <a:pt x="5971" y="3103"/>
                  </a:lnTo>
                  <a:lnTo>
                    <a:pt x="5971" y="3103"/>
                  </a:lnTo>
                  <a:close/>
                  <a:moveTo>
                    <a:pt x="0" y="1"/>
                  </a:moveTo>
                  <a:lnTo>
                    <a:pt x="0" y="1368"/>
                  </a:lnTo>
                  <a:cubicBezTo>
                    <a:pt x="0" y="1902"/>
                    <a:pt x="367" y="2402"/>
                    <a:pt x="1168" y="2869"/>
                  </a:cubicBezTo>
                  <a:cubicBezTo>
                    <a:pt x="1951" y="3305"/>
                    <a:pt x="2834" y="3527"/>
                    <a:pt x="3724" y="3527"/>
                  </a:cubicBezTo>
                  <a:cubicBezTo>
                    <a:pt x="4198" y="3527"/>
                    <a:pt x="4673" y="3464"/>
                    <a:pt x="5137" y="3336"/>
                  </a:cubicBezTo>
                  <a:lnTo>
                    <a:pt x="5971" y="3103"/>
                  </a:lnTo>
                  <a:lnTo>
                    <a:pt x="5971" y="3103"/>
                  </a:lnTo>
                  <a:lnTo>
                    <a:pt x="6838" y="2236"/>
                  </a:lnTo>
                  <a:cubicBezTo>
                    <a:pt x="7198" y="2365"/>
                    <a:pt x="7570" y="2432"/>
                    <a:pt x="7939" y="2432"/>
                  </a:cubicBezTo>
                  <a:cubicBezTo>
                    <a:pt x="8424" y="2432"/>
                    <a:pt x="8904" y="2315"/>
                    <a:pt x="9340" y="2069"/>
                  </a:cubicBezTo>
                  <a:cubicBezTo>
                    <a:pt x="9941" y="1735"/>
                    <a:pt x="10107" y="1368"/>
                    <a:pt x="9574" y="1068"/>
                  </a:cubicBezTo>
                  <a:cubicBezTo>
                    <a:pt x="9343" y="930"/>
                    <a:pt x="9095" y="873"/>
                    <a:pt x="8826" y="873"/>
                  </a:cubicBezTo>
                  <a:cubicBezTo>
                    <a:pt x="8120" y="873"/>
                    <a:pt x="7267" y="1264"/>
                    <a:pt x="6205" y="1602"/>
                  </a:cubicBezTo>
                  <a:cubicBezTo>
                    <a:pt x="5380" y="1883"/>
                    <a:pt x="4509" y="2108"/>
                    <a:pt x="3616" y="2108"/>
                  </a:cubicBezTo>
                  <a:cubicBezTo>
                    <a:pt x="2812" y="2108"/>
                    <a:pt x="1990" y="1925"/>
                    <a:pt x="1168" y="1435"/>
                  </a:cubicBezTo>
                  <a:cubicBezTo>
                    <a:pt x="400" y="1001"/>
                    <a:pt x="0" y="501"/>
                    <a:pt x="0" y="1"/>
                  </a:cubicBezTo>
                  <a:close/>
                  <a:moveTo>
                    <a:pt x="5971" y="3103"/>
                  </a:moveTo>
                  <a:lnTo>
                    <a:pt x="5137" y="3903"/>
                  </a:lnTo>
                  <a:lnTo>
                    <a:pt x="5137" y="5304"/>
                  </a:lnTo>
                  <a:cubicBezTo>
                    <a:pt x="5879" y="5572"/>
                    <a:pt x="6655" y="5707"/>
                    <a:pt x="7431" y="5707"/>
                  </a:cubicBezTo>
                  <a:cubicBezTo>
                    <a:pt x="8398" y="5707"/>
                    <a:pt x="9367" y="5497"/>
                    <a:pt x="10274" y="5071"/>
                  </a:cubicBezTo>
                  <a:lnTo>
                    <a:pt x="11575" y="5838"/>
                  </a:lnTo>
                  <a:lnTo>
                    <a:pt x="13376" y="4804"/>
                  </a:lnTo>
                  <a:lnTo>
                    <a:pt x="13376" y="3403"/>
                  </a:lnTo>
                  <a:lnTo>
                    <a:pt x="11575" y="4437"/>
                  </a:lnTo>
                  <a:lnTo>
                    <a:pt x="10274" y="3670"/>
                  </a:lnTo>
                  <a:cubicBezTo>
                    <a:pt x="9373" y="4086"/>
                    <a:pt x="8393" y="4293"/>
                    <a:pt x="7410" y="4293"/>
                  </a:cubicBezTo>
                  <a:cubicBezTo>
                    <a:pt x="6973" y="4293"/>
                    <a:pt x="6536" y="4252"/>
                    <a:pt x="6104" y="4170"/>
                  </a:cubicBezTo>
                  <a:cubicBezTo>
                    <a:pt x="5804" y="4104"/>
                    <a:pt x="5471" y="4003"/>
                    <a:pt x="5170" y="3903"/>
                  </a:cubicBezTo>
                  <a:lnTo>
                    <a:pt x="5971" y="3103"/>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86"/>
            <p:cNvSpPr/>
            <p:nvPr/>
          </p:nvSpPr>
          <p:spPr>
            <a:xfrm>
              <a:off x="2766875" y="4196600"/>
              <a:ext cx="32550" cy="41725"/>
            </a:xfrm>
            <a:custGeom>
              <a:avLst/>
              <a:gdLst/>
              <a:ahLst/>
              <a:cxnLst/>
              <a:rect l="l" t="t" r="r" b="b"/>
              <a:pathLst>
                <a:path w="1302" h="1669" extrusionOk="0">
                  <a:moveTo>
                    <a:pt x="1" y="0"/>
                  </a:moveTo>
                  <a:lnTo>
                    <a:pt x="1" y="1401"/>
                  </a:lnTo>
                  <a:lnTo>
                    <a:pt x="468" y="1668"/>
                  </a:lnTo>
                  <a:cubicBezTo>
                    <a:pt x="668" y="1301"/>
                    <a:pt x="968" y="1001"/>
                    <a:pt x="1301" y="734"/>
                  </a:cubicBez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86"/>
            <p:cNvSpPr/>
            <p:nvPr/>
          </p:nvSpPr>
          <p:spPr>
            <a:xfrm>
              <a:off x="3077100" y="4285825"/>
              <a:ext cx="25050" cy="47550"/>
            </a:xfrm>
            <a:custGeom>
              <a:avLst/>
              <a:gdLst/>
              <a:ahLst/>
              <a:cxnLst/>
              <a:rect l="l" t="t" r="r" b="b"/>
              <a:pathLst>
                <a:path w="1002" h="1902" extrusionOk="0">
                  <a:moveTo>
                    <a:pt x="1001" y="1"/>
                  </a:moveTo>
                  <a:cubicBezTo>
                    <a:pt x="934" y="601"/>
                    <a:pt x="534" y="1135"/>
                    <a:pt x="0" y="1368"/>
                  </a:cubicBezTo>
                  <a:lnTo>
                    <a:pt x="901" y="1902"/>
                  </a:lnTo>
                  <a:cubicBezTo>
                    <a:pt x="968" y="1668"/>
                    <a:pt x="1001" y="1435"/>
                    <a:pt x="1001" y="1201"/>
                  </a:cubicBezTo>
                  <a:cubicBezTo>
                    <a:pt x="1001" y="1168"/>
                    <a:pt x="1001" y="367"/>
                    <a:pt x="100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86"/>
            <p:cNvSpPr/>
            <p:nvPr/>
          </p:nvSpPr>
          <p:spPr>
            <a:xfrm>
              <a:off x="3077100" y="4285825"/>
              <a:ext cx="25050" cy="47550"/>
            </a:xfrm>
            <a:custGeom>
              <a:avLst/>
              <a:gdLst/>
              <a:ahLst/>
              <a:cxnLst/>
              <a:rect l="l" t="t" r="r" b="b"/>
              <a:pathLst>
                <a:path w="1002" h="1902" extrusionOk="0">
                  <a:moveTo>
                    <a:pt x="1001" y="1"/>
                  </a:moveTo>
                  <a:cubicBezTo>
                    <a:pt x="934" y="601"/>
                    <a:pt x="534" y="1135"/>
                    <a:pt x="0" y="1368"/>
                  </a:cubicBezTo>
                  <a:lnTo>
                    <a:pt x="901" y="1902"/>
                  </a:lnTo>
                  <a:cubicBezTo>
                    <a:pt x="968" y="1668"/>
                    <a:pt x="1001" y="1435"/>
                    <a:pt x="1001" y="1201"/>
                  </a:cubicBezTo>
                  <a:cubicBezTo>
                    <a:pt x="1001" y="1168"/>
                    <a:pt x="1001" y="367"/>
                    <a:pt x="10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86"/>
            <p:cNvSpPr/>
            <p:nvPr/>
          </p:nvSpPr>
          <p:spPr>
            <a:xfrm>
              <a:off x="2766875" y="4169075"/>
              <a:ext cx="342775" cy="195175"/>
            </a:xfrm>
            <a:custGeom>
              <a:avLst/>
              <a:gdLst/>
              <a:ahLst/>
              <a:cxnLst/>
              <a:rect l="l" t="t" r="r" b="b"/>
              <a:pathLst>
                <a:path w="13711" h="7807" extrusionOk="0">
                  <a:moveTo>
                    <a:pt x="1802" y="0"/>
                  </a:moveTo>
                  <a:lnTo>
                    <a:pt x="1" y="1035"/>
                  </a:lnTo>
                  <a:lnTo>
                    <a:pt x="1301" y="1802"/>
                  </a:lnTo>
                  <a:cubicBezTo>
                    <a:pt x="668" y="2302"/>
                    <a:pt x="334" y="2803"/>
                    <a:pt x="334" y="3303"/>
                  </a:cubicBezTo>
                  <a:cubicBezTo>
                    <a:pt x="334" y="3837"/>
                    <a:pt x="734" y="4304"/>
                    <a:pt x="1502" y="4771"/>
                  </a:cubicBezTo>
                  <a:cubicBezTo>
                    <a:pt x="2322" y="5244"/>
                    <a:pt x="3142" y="5419"/>
                    <a:pt x="3944" y="5419"/>
                  </a:cubicBezTo>
                  <a:cubicBezTo>
                    <a:pt x="4839" y="5419"/>
                    <a:pt x="5712" y="5201"/>
                    <a:pt x="6539" y="4937"/>
                  </a:cubicBezTo>
                  <a:cubicBezTo>
                    <a:pt x="7608" y="4573"/>
                    <a:pt x="8465" y="4191"/>
                    <a:pt x="9174" y="4191"/>
                  </a:cubicBezTo>
                  <a:cubicBezTo>
                    <a:pt x="9438" y="4191"/>
                    <a:pt x="9681" y="4244"/>
                    <a:pt x="9908" y="4370"/>
                  </a:cubicBezTo>
                  <a:cubicBezTo>
                    <a:pt x="10441" y="4671"/>
                    <a:pt x="10275" y="5037"/>
                    <a:pt x="9707" y="5404"/>
                  </a:cubicBezTo>
                  <a:cubicBezTo>
                    <a:pt x="9272" y="5632"/>
                    <a:pt x="8782" y="5751"/>
                    <a:pt x="8294" y="5751"/>
                  </a:cubicBezTo>
                  <a:cubicBezTo>
                    <a:pt x="7923" y="5751"/>
                    <a:pt x="7552" y="5682"/>
                    <a:pt x="7206" y="5538"/>
                  </a:cubicBezTo>
                  <a:lnTo>
                    <a:pt x="5504" y="7206"/>
                  </a:lnTo>
                  <a:cubicBezTo>
                    <a:pt x="5805" y="7306"/>
                    <a:pt x="6105" y="7406"/>
                    <a:pt x="6438" y="7473"/>
                  </a:cubicBezTo>
                  <a:cubicBezTo>
                    <a:pt x="6878" y="7555"/>
                    <a:pt x="7317" y="7615"/>
                    <a:pt x="7775" y="7615"/>
                  </a:cubicBezTo>
                  <a:cubicBezTo>
                    <a:pt x="7873" y="7615"/>
                    <a:pt x="7973" y="7612"/>
                    <a:pt x="8073" y="7606"/>
                  </a:cubicBezTo>
                  <a:cubicBezTo>
                    <a:pt x="8940" y="7539"/>
                    <a:pt x="9808" y="7339"/>
                    <a:pt x="10608" y="6972"/>
                  </a:cubicBezTo>
                  <a:lnTo>
                    <a:pt x="11909" y="7806"/>
                  </a:lnTo>
                  <a:lnTo>
                    <a:pt x="13710" y="6772"/>
                  </a:lnTo>
                  <a:lnTo>
                    <a:pt x="13410" y="6605"/>
                  </a:lnTo>
                  <a:lnTo>
                    <a:pt x="12376" y="6005"/>
                  </a:lnTo>
                  <a:cubicBezTo>
                    <a:pt x="13010" y="5738"/>
                    <a:pt x="13410" y="5138"/>
                    <a:pt x="13410" y="4470"/>
                  </a:cubicBezTo>
                  <a:lnTo>
                    <a:pt x="13410" y="4304"/>
                  </a:lnTo>
                  <a:cubicBezTo>
                    <a:pt x="13377" y="3837"/>
                    <a:pt x="12976" y="3370"/>
                    <a:pt x="12243" y="2936"/>
                  </a:cubicBezTo>
                  <a:cubicBezTo>
                    <a:pt x="11542" y="2502"/>
                    <a:pt x="10708" y="2302"/>
                    <a:pt x="9874" y="2302"/>
                  </a:cubicBezTo>
                  <a:lnTo>
                    <a:pt x="9040" y="2302"/>
                  </a:lnTo>
                  <a:cubicBezTo>
                    <a:pt x="8640" y="2369"/>
                    <a:pt x="8273" y="2436"/>
                    <a:pt x="7906" y="2536"/>
                  </a:cubicBezTo>
                  <a:cubicBezTo>
                    <a:pt x="7706" y="2602"/>
                    <a:pt x="7539" y="2669"/>
                    <a:pt x="7339" y="2702"/>
                  </a:cubicBezTo>
                  <a:cubicBezTo>
                    <a:pt x="7106" y="2803"/>
                    <a:pt x="6839" y="2869"/>
                    <a:pt x="6605" y="2936"/>
                  </a:cubicBezTo>
                  <a:lnTo>
                    <a:pt x="6338" y="3036"/>
                  </a:lnTo>
                  <a:cubicBezTo>
                    <a:pt x="5805" y="3236"/>
                    <a:pt x="5271" y="3403"/>
                    <a:pt x="4737" y="3503"/>
                  </a:cubicBezTo>
                  <a:cubicBezTo>
                    <a:pt x="4641" y="3517"/>
                    <a:pt x="4544" y="3525"/>
                    <a:pt x="4449" y="3525"/>
                  </a:cubicBezTo>
                  <a:cubicBezTo>
                    <a:pt x="4316" y="3525"/>
                    <a:pt x="4187" y="3509"/>
                    <a:pt x="4070" y="3470"/>
                  </a:cubicBezTo>
                  <a:cubicBezTo>
                    <a:pt x="3937" y="3436"/>
                    <a:pt x="3837" y="3403"/>
                    <a:pt x="3737" y="3336"/>
                  </a:cubicBezTo>
                  <a:cubicBezTo>
                    <a:pt x="3336" y="3103"/>
                    <a:pt x="3270" y="2769"/>
                    <a:pt x="4037" y="2336"/>
                  </a:cubicBezTo>
                  <a:cubicBezTo>
                    <a:pt x="4445" y="2070"/>
                    <a:pt x="4929" y="1929"/>
                    <a:pt x="5411" y="1929"/>
                  </a:cubicBezTo>
                  <a:cubicBezTo>
                    <a:pt x="5716" y="1929"/>
                    <a:pt x="6021" y="1986"/>
                    <a:pt x="6305" y="2102"/>
                  </a:cubicBezTo>
                  <a:lnTo>
                    <a:pt x="7906" y="501"/>
                  </a:lnTo>
                  <a:cubicBezTo>
                    <a:pt x="7245" y="290"/>
                    <a:pt x="6560" y="186"/>
                    <a:pt x="5875" y="186"/>
                  </a:cubicBezTo>
                  <a:cubicBezTo>
                    <a:pt x="4934" y="186"/>
                    <a:pt x="3990" y="382"/>
                    <a:pt x="3103" y="768"/>
                  </a:cubicBezTo>
                  <a:lnTo>
                    <a:pt x="1802"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86"/>
            <p:cNvSpPr/>
            <p:nvPr/>
          </p:nvSpPr>
          <p:spPr>
            <a:xfrm>
              <a:off x="2766875" y="4169075"/>
              <a:ext cx="342775" cy="195175"/>
            </a:xfrm>
            <a:custGeom>
              <a:avLst/>
              <a:gdLst/>
              <a:ahLst/>
              <a:cxnLst/>
              <a:rect l="l" t="t" r="r" b="b"/>
              <a:pathLst>
                <a:path w="13711" h="7807" extrusionOk="0">
                  <a:moveTo>
                    <a:pt x="1802" y="0"/>
                  </a:moveTo>
                  <a:lnTo>
                    <a:pt x="1" y="1035"/>
                  </a:lnTo>
                  <a:lnTo>
                    <a:pt x="1301" y="1802"/>
                  </a:lnTo>
                  <a:cubicBezTo>
                    <a:pt x="668" y="2302"/>
                    <a:pt x="334" y="2803"/>
                    <a:pt x="334" y="3303"/>
                  </a:cubicBezTo>
                  <a:cubicBezTo>
                    <a:pt x="334" y="3837"/>
                    <a:pt x="734" y="4304"/>
                    <a:pt x="1502" y="4771"/>
                  </a:cubicBezTo>
                  <a:cubicBezTo>
                    <a:pt x="2322" y="5244"/>
                    <a:pt x="3142" y="5419"/>
                    <a:pt x="3944" y="5419"/>
                  </a:cubicBezTo>
                  <a:cubicBezTo>
                    <a:pt x="4839" y="5419"/>
                    <a:pt x="5712" y="5201"/>
                    <a:pt x="6539" y="4937"/>
                  </a:cubicBezTo>
                  <a:cubicBezTo>
                    <a:pt x="7608" y="4573"/>
                    <a:pt x="8465" y="4191"/>
                    <a:pt x="9174" y="4191"/>
                  </a:cubicBezTo>
                  <a:cubicBezTo>
                    <a:pt x="9438" y="4191"/>
                    <a:pt x="9681" y="4244"/>
                    <a:pt x="9908" y="4370"/>
                  </a:cubicBezTo>
                  <a:cubicBezTo>
                    <a:pt x="10441" y="4671"/>
                    <a:pt x="10275" y="5037"/>
                    <a:pt x="9707" y="5404"/>
                  </a:cubicBezTo>
                  <a:cubicBezTo>
                    <a:pt x="9272" y="5632"/>
                    <a:pt x="8782" y="5751"/>
                    <a:pt x="8294" y="5751"/>
                  </a:cubicBezTo>
                  <a:cubicBezTo>
                    <a:pt x="7923" y="5751"/>
                    <a:pt x="7552" y="5682"/>
                    <a:pt x="7206" y="5538"/>
                  </a:cubicBezTo>
                  <a:lnTo>
                    <a:pt x="5504" y="7206"/>
                  </a:lnTo>
                  <a:cubicBezTo>
                    <a:pt x="5805" y="7306"/>
                    <a:pt x="6105" y="7406"/>
                    <a:pt x="6438" y="7473"/>
                  </a:cubicBezTo>
                  <a:cubicBezTo>
                    <a:pt x="6878" y="7555"/>
                    <a:pt x="7317" y="7615"/>
                    <a:pt x="7775" y="7615"/>
                  </a:cubicBezTo>
                  <a:cubicBezTo>
                    <a:pt x="7873" y="7615"/>
                    <a:pt x="7973" y="7612"/>
                    <a:pt x="8073" y="7606"/>
                  </a:cubicBezTo>
                  <a:cubicBezTo>
                    <a:pt x="8940" y="7539"/>
                    <a:pt x="9808" y="7339"/>
                    <a:pt x="10608" y="6972"/>
                  </a:cubicBezTo>
                  <a:lnTo>
                    <a:pt x="11909" y="7806"/>
                  </a:lnTo>
                  <a:lnTo>
                    <a:pt x="13710" y="6772"/>
                  </a:lnTo>
                  <a:lnTo>
                    <a:pt x="13410" y="6605"/>
                  </a:lnTo>
                  <a:lnTo>
                    <a:pt x="12376" y="6005"/>
                  </a:lnTo>
                  <a:cubicBezTo>
                    <a:pt x="13010" y="5738"/>
                    <a:pt x="13410" y="5138"/>
                    <a:pt x="13410" y="4470"/>
                  </a:cubicBezTo>
                  <a:lnTo>
                    <a:pt x="13410" y="4304"/>
                  </a:lnTo>
                  <a:cubicBezTo>
                    <a:pt x="13377" y="3837"/>
                    <a:pt x="12976" y="3370"/>
                    <a:pt x="12243" y="2936"/>
                  </a:cubicBezTo>
                  <a:cubicBezTo>
                    <a:pt x="11542" y="2502"/>
                    <a:pt x="10708" y="2302"/>
                    <a:pt x="9874" y="2302"/>
                  </a:cubicBezTo>
                  <a:lnTo>
                    <a:pt x="9040" y="2302"/>
                  </a:lnTo>
                  <a:cubicBezTo>
                    <a:pt x="8640" y="2369"/>
                    <a:pt x="8273" y="2436"/>
                    <a:pt x="7906" y="2536"/>
                  </a:cubicBezTo>
                  <a:cubicBezTo>
                    <a:pt x="7706" y="2602"/>
                    <a:pt x="7539" y="2669"/>
                    <a:pt x="7339" y="2702"/>
                  </a:cubicBezTo>
                  <a:cubicBezTo>
                    <a:pt x="7106" y="2803"/>
                    <a:pt x="6839" y="2869"/>
                    <a:pt x="6605" y="2936"/>
                  </a:cubicBezTo>
                  <a:lnTo>
                    <a:pt x="6338" y="3036"/>
                  </a:lnTo>
                  <a:cubicBezTo>
                    <a:pt x="5805" y="3236"/>
                    <a:pt x="5271" y="3403"/>
                    <a:pt x="4737" y="3503"/>
                  </a:cubicBezTo>
                  <a:cubicBezTo>
                    <a:pt x="4641" y="3517"/>
                    <a:pt x="4544" y="3525"/>
                    <a:pt x="4449" y="3525"/>
                  </a:cubicBezTo>
                  <a:cubicBezTo>
                    <a:pt x="4316" y="3525"/>
                    <a:pt x="4187" y="3509"/>
                    <a:pt x="4070" y="3470"/>
                  </a:cubicBezTo>
                  <a:cubicBezTo>
                    <a:pt x="3937" y="3436"/>
                    <a:pt x="3837" y="3403"/>
                    <a:pt x="3737" y="3336"/>
                  </a:cubicBezTo>
                  <a:cubicBezTo>
                    <a:pt x="3336" y="3103"/>
                    <a:pt x="3270" y="2769"/>
                    <a:pt x="4037" y="2336"/>
                  </a:cubicBezTo>
                  <a:cubicBezTo>
                    <a:pt x="4445" y="2070"/>
                    <a:pt x="4929" y="1929"/>
                    <a:pt x="5411" y="1929"/>
                  </a:cubicBezTo>
                  <a:cubicBezTo>
                    <a:pt x="5716" y="1929"/>
                    <a:pt x="6021" y="1986"/>
                    <a:pt x="6305" y="2102"/>
                  </a:cubicBezTo>
                  <a:lnTo>
                    <a:pt x="7906" y="501"/>
                  </a:lnTo>
                  <a:cubicBezTo>
                    <a:pt x="7245" y="290"/>
                    <a:pt x="6560" y="186"/>
                    <a:pt x="5875" y="186"/>
                  </a:cubicBezTo>
                  <a:cubicBezTo>
                    <a:pt x="4934" y="186"/>
                    <a:pt x="3990" y="382"/>
                    <a:pt x="3103" y="768"/>
                  </a:cubicBezTo>
                  <a:lnTo>
                    <a:pt x="1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86"/>
            <p:cNvSpPr/>
            <p:nvPr/>
          </p:nvSpPr>
          <p:spPr>
            <a:xfrm>
              <a:off x="3032075" y="4345025"/>
              <a:ext cx="32550" cy="54250"/>
            </a:xfrm>
            <a:custGeom>
              <a:avLst/>
              <a:gdLst/>
              <a:ahLst/>
              <a:cxnLst/>
              <a:rect l="l" t="t" r="r" b="b"/>
              <a:pathLst>
                <a:path w="1302" h="2170" extrusionOk="0">
                  <a:moveTo>
                    <a:pt x="0" y="1"/>
                  </a:moveTo>
                  <a:lnTo>
                    <a:pt x="0" y="1435"/>
                  </a:lnTo>
                  <a:lnTo>
                    <a:pt x="1301" y="2169"/>
                  </a:lnTo>
                  <a:lnTo>
                    <a:pt x="1301" y="768"/>
                  </a:lnTo>
                  <a:lnTo>
                    <a:pt x="0"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86"/>
            <p:cNvSpPr/>
            <p:nvPr/>
          </p:nvSpPr>
          <p:spPr>
            <a:xfrm>
              <a:off x="3032075" y="4345025"/>
              <a:ext cx="32550" cy="54250"/>
            </a:xfrm>
            <a:custGeom>
              <a:avLst/>
              <a:gdLst/>
              <a:ahLst/>
              <a:cxnLst/>
              <a:rect l="l" t="t" r="r" b="b"/>
              <a:pathLst>
                <a:path w="1302" h="2170" extrusionOk="0">
                  <a:moveTo>
                    <a:pt x="0" y="1"/>
                  </a:moveTo>
                  <a:lnTo>
                    <a:pt x="0" y="1435"/>
                  </a:lnTo>
                  <a:lnTo>
                    <a:pt x="1301" y="2169"/>
                  </a:lnTo>
                  <a:lnTo>
                    <a:pt x="1301" y="768"/>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86"/>
            <p:cNvSpPr/>
            <p:nvPr/>
          </p:nvSpPr>
          <p:spPr>
            <a:xfrm>
              <a:off x="2766875" y="4170750"/>
              <a:ext cx="77575" cy="25875"/>
            </a:xfrm>
            <a:custGeom>
              <a:avLst/>
              <a:gdLst/>
              <a:ahLst/>
              <a:cxnLst/>
              <a:rect l="l" t="t" r="r" b="b"/>
              <a:pathLst>
                <a:path w="3103" h="1035" extrusionOk="0">
                  <a:moveTo>
                    <a:pt x="1802" y="0"/>
                  </a:moveTo>
                  <a:lnTo>
                    <a:pt x="1" y="1034"/>
                  </a:lnTo>
                  <a:lnTo>
                    <a:pt x="1802" y="200"/>
                  </a:lnTo>
                  <a:lnTo>
                    <a:pt x="3103" y="734"/>
                  </a:lnTo>
                  <a:lnTo>
                    <a:pt x="180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86"/>
            <p:cNvSpPr/>
            <p:nvPr/>
          </p:nvSpPr>
          <p:spPr>
            <a:xfrm>
              <a:off x="2866950" y="4182425"/>
              <a:ext cx="97600" cy="46725"/>
            </a:xfrm>
            <a:custGeom>
              <a:avLst/>
              <a:gdLst/>
              <a:ahLst/>
              <a:cxnLst/>
              <a:rect l="l" t="t" r="r" b="b"/>
              <a:pathLst>
                <a:path w="3904" h="1869" extrusionOk="0">
                  <a:moveTo>
                    <a:pt x="3903" y="0"/>
                  </a:moveTo>
                  <a:lnTo>
                    <a:pt x="2302" y="1435"/>
                  </a:lnTo>
                  <a:cubicBezTo>
                    <a:pt x="2060" y="1350"/>
                    <a:pt x="1808" y="1309"/>
                    <a:pt x="1556" y="1309"/>
                  </a:cubicBezTo>
                  <a:cubicBezTo>
                    <a:pt x="1008" y="1309"/>
                    <a:pt x="457" y="1503"/>
                    <a:pt x="0" y="1868"/>
                  </a:cubicBezTo>
                  <a:cubicBezTo>
                    <a:pt x="442" y="1595"/>
                    <a:pt x="936" y="1454"/>
                    <a:pt x="1433" y="1454"/>
                  </a:cubicBezTo>
                  <a:cubicBezTo>
                    <a:pt x="1725" y="1454"/>
                    <a:pt x="2018" y="1503"/>
                    <a:pt x="2302" y="1601"/>
                  </a:cubicBezTo>
                  <a:lnTo>
                    <a:pt x="390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86"/>
            <p:cNvSpPr/>
            <p:nvPr/>
          </p:nvSpPr>
          <p:spPr>
            <a:xfrm>
              <a:off x="2903650" y="4309175"/>
              <a:ext cx="64225" cy="52025"/>
            </a:xfrm>
            <a:custGeom>
              <a:avLst/>
              <a:gdLst/>
              <a:ahLst/>
              <a:cxnLst/>
              <a:rect l="l" t="t" r="r" b="b"/>
              <a:pathLst>
                <a:path w="2569" h="2081" extrusionOk="0">
                  <a:moveTo>
                    <a:pt x="1701" y="1"/>
                  </a:moveTo>
                  <a:lnTo>
                    <a:pt x="0" y="1668"/>
                  </a:lnTo>
                  <a:cubicBezTo>
                    <a:pt x="300" y="1802"/>
                    <a:pt x="634" y="1869"/>
                    <a:pt x="934" y="1935"/>
                  </a:cubicBezTo>
                  <a:cubicBezTo>
                    <a:pt x="1342" y="2037"/>
                    <a:pt x="1769" y="2081"/>
                    <a:pt x="2186" y="2081"/>
                  </a:cubicBezTo>
                  <a:cubicBezTo>
                    <a:pt x="2315" y="2081"/>
                    <a:pt x="2443" y="2077"/>
                    <a:pt x="2569" y="2069"/>
                  </a:cubicBezTo>
                  <a:cubicBezTo>
                    <a:pt x="1768" y="2069"/>
                    <a:pt x="1001" y="1935"/>
                    <a:pt x="267" y="1602"/>
                  </a:cubicBezTo>
                  <a:lnTo>
                    <a:pt x="17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86"/>
            <p:cNvSpPr/>
            <p:nvPr/>
          </p:nvSpPr>
          <p:spPr>
            <a:xfrm>
              <a:off x="3032075" y="4338375"/>
              <a:ext cx="77575" cy="25875"/>
            </a:xfrm>
            <a:custGeom>
              <a:avLst/>
              <a:gdLst/>
              <a:ahLst/>
              <a:cxnLst/>
              <a:rect l="l" t="t" r="r" b="b"/>
              <a:pathLst>
                <a:path w="3103" h="1035" extrusionOk="0">
                  <a:moveTo>
                    <a:pt x="3102" y="0"/>
                  </a:moveTo>
                  <a:lnTo>
                    <a:pt x="1301" y="867"/>
                  </a:lnTo>
                  <a:lnTo>
                    <a:pt x="0" y="267"/>
                  </a:lnTo>
                  <a:lnTo>
                    <a:pt x="1301" y="1034"/>
                  </a:lnTo>
                  <a:lnTo>
                    <a:pt x="310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86"/>
            <p:cNvSpPr/>
            <p:nvPr/>
          </p:nvSpPr>
          <p:spPr>
            <a:xfrm>
              <a:off x="2515025" y="4045650"/>
              <a:ext cx="422825" cy="236025"/>
            </a:xfrm>
            <a:custGeom>
              <a:avLst/>
              <a:gdLst/>
              <a:ahLst/>
              <a:cxnLst/>
              <a:rect l="l" t="t" r="r" b="b"/>
              <a:pathLst>
                <a:path w="16913" h="9441" extrusionOk="0">
                  <a:moveTo>
                    <a:pt x="16913" y="1"/>
                  </a:moveTo>
                  <a:cubicBezTo>
                    <a:pt x="12343" y="1"/>
                    <a:pt x="8006" y="1001"/>
                    <a:pt x="4804" y="2869"/>
                  </a:cubicBezTo>
                  <a:cubicBezTo>
                    <a:pt x="1702" y="4671"/>
                    <a:pt x="1" y="7006"/>
                    <a:pt x="1" y="9441"/>
                  </a:cubicBezTo>
                  <a:cubicBezTo>
                    <a:pt x="1" y="9441"/>
                    <a:pt x="167" y="6005"/>
                    <a:pt x="4938" y="3103"/>
                  </a:cubicBezTo>
                  <a:cubicBezTo>
                    <a:pt x="9608" y="267"/>
                    <a:pt x="16913" y="1"/>
                    <a:pt x="1691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86"/>
            <p:cNvSpPr/>
            <p:nvPr/>
          </p:nvSpPr>
          <p:spPr>
            <a:xfrm>
              <a:off x="2903650" y="4254125"/>
              <a:ext cx="492850" cy="282725"/>
            </a:xfrm>
            <a:custGeom>
              <a:avLst/>
              <a:gdLst/>
              <a:ahLst/>
              <a:cxnLst/>
              <a:rect l="l" t="t" r="r" b="b"/>
              <a:pathLst>
                <a:path w="19714" h="11309" extrusionOk="0">
                  <a:moveTo>
                    <a:pt x="18980" y="1"/>
                  </a:moveTo>
                  <a:cubicBezTo>
                    <a:pt x="18981" y="2"/>
                    <a:pt x="19713" y="4838"/>
                    <a:pt x="13576" y="8173"/>
                  </a:cubicBezTo>
                  <a:cubicBezTo>
                    <a:pt x="8132" y="11119"/>
                    <a:pt x="1600" y="11278"/>
                    <a:pt x="251" y="11278"/>
                  </a:cubicBezTo>
                  <a:cubicBezTo>
                    <a:pt x="87" y="11278"/>
                    <a:pt x="0" y="11276"/>
                    <a:pt x="0" y="11276"/>
                  </a:cubicBezTo>
                  <a:lnTo>
                    <a:pt x="0" y="11276"/>
                  </a:lnTo>
                  <a:cubicBezTo>
                    <a:pt x="471" y="11298"/>
                    <a:pt x="944" y="11309"/>
                    <a:pt x="1417" y="11309"/>
                  </a:cubicBezTo>
                  <a:cubicBezTo>
                    <a:pt x="5927" y="11309"/>
                    <a:pt x="10435" y="10303"/>
                    <a:pt x="13877" y="8340"/>
                  </a:cubicBezTo>
                  <a:cubicBezTo>
                    <a:pt x="17846" y="6039"/>
                    <a:pt x="19547" y="2936"/>
                    <a:pt x="189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86"/>
            <p:cNvSpPr/>
            <p:nvPr/>
          </p:nvSpPr>
          <p:spPr>
            <a:xfrm>
              <a:off x="2466650" y="3983100"/>
              <a:ext cx="884000" cy="511225"/>
            </a:xfrm>
            <a:custGeom>
              <a:avLst/>
              <a:gdLst/>
              <a:ahLst/>
              <a:cxnLst/>
              <a:rect l="l" t="t" r="r" b="b"/>
              <a:pathLst>
                <a:path w="35360" h="20449" extrusionOk="0">
                  <a:moveTo>
                    <a:pt x="17689" y="1"/>
                  </a:moveTo>
                  <a:cubicBezTo>
                    <a:pt x="13160" y="1"/>
                    <a:pt x="8640" y="1002"/>
                    <a:pt x="5205" y="3003"/>
                  </a:cubicBezTo>
                  <a:cubicBezTo>
                    <a:pt x="3470" y="3904"/>
                    <a:pt x="2002" y="5271"/>
                    <a:pt x="935" y="6906"/>
                  </a:cubicBezTo>
                  <a:lnTo>
                    <a:pt x="1" y="6906"/>
                  </a:lnTo>
                  <a:lnTo>
                    <a:pt x="1" y="10542"/>
                  </a:lnTo>
                  <a:cubicBezTo>
                    <a:pt x="134" y="13044"/>
                    <a:pt x="1836" y="15545"/>
                    <a:pt x="5171" y="17447"/>
                  </a:cubicBezTo>
                  <a:cubicBezTo>
                    <a:pt x="8624" y="19448"/>
                    <a:pt x="13152" y="20449"/>
                    <a:pt x="17680" y="20449"/>
                  </a:cubicBezTo>
                  <a:cubicBezTo>
                    <a:pt x="22208" y="20449"/>
                    <a:pt x="26737" y="19448"/>
                    <a:pt x="30189" y="17447"/>
                  </a:cubicBezTo>
                  <a:cubicBezTo>
                    <a:pt x="33525" y="15545"/>
                    <a:pt x="35226" y="13044"/>
                    <a:pt x="35360" y="10542"/>
                  </a:cubicBezTo>
                  <a:lnTo>
                    <a:pt x="35360" y="6906"/>
                  </a:lnTo>
                  <a:lnTo>
                    <a:pt x="34426" y="6906"/>
                  </a:lnTo>
                  <a:cubicBezTo>
                    <a:pt x="33391" y="5271"/>
                    <a:pt x="31924" y="3904"/>
                    <a:pt x="30223" y="3003"/>
                  </a:cubicBezTo>
                  <a:cubicBezTo>
                    <a:pt x="26753" y="1002"/>
                    <a:pt x="22217" y="1"/>
                    <a:pt x="17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86"/>
            <p:cNvSpPr/>
            <p:nvPr/>
          </p:nvSpPr>
          <p:spPr>
            <a:xfrm>
              <a:off x="2424125" y="3900550"/>
              <a:ext cx="970725" cy="511225"/>
            </a:xfrm>
            <a:custGeom>
              <a:avLst/>
              <a:gdLst/>
              <a:ahLst/>
              <a:cxnLst/>
              <a:rect l="l" t="t" r="r" b="b"/>
              <a:pathLst>
                <a:path w="38829" h="20449" extrusionOk="0">
                  <a:moveTo>
                    <a:pt x="19390" y="0"/>
                  </a:moveTo>
                  <a:cubicBezTo>
                    <a:pt x="14861" y="0"/>
                    <a:pt x="10341" y="1001"/>
                    <a:pt x="6906" y="3003"/>
                  </a:cubicBezTo>
                  <a:cubicBezTo>
                    <a:pt x="1" y="7005"/>
                    <a:pt x="1" y="13477"/>
                    <a:pt x="6906" y="17446"/>
                  </a:cubicBezTo>
                  <a:cubicBezTo>
                    <a:pt x="10358" y="19448"/>
                    <a:pt x="14886" y="20448"/>
                    <a:pt x="19415" y="20448"/>
                  </a:cubicBezTo>
                  <a:cubicBezTo>
                    <a:pt x="23943" y="20448"/>
                    <a:pt x="28471" y="19448"/>
                    <a:pt x="31924" y="17446"/>
                  </a:cubicBezTo>
                  <a:cubicBezTo>
                    <a:pt x="38795" y="13477"/>
                    <a:pt x="38828" y="7005"/>
                    <a:pt x="31924" y="3003"/>
                  </a:cubicBezTo>
                  <a:cubicBezTo>
                    <a:pt x="28454" y="1001"/>
                    <a:pt x="23918" y="0"/>
                    <a:pt x="193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86"/>
            <p:cNvSpPr/>
            <p:nvPr/>
          </p:nvSpPr>
          <p:spPr>
            <a:xfrm>
              <a:off x="2615100" y="3998125"/>
              <a:ext cx="587100" cy="316900"/>
            </a:xfrm>
            <a:custGeom>
              <a:avLst/>
              <a:gdLst/>
              <a:ahLst/>
              <a:cxnLst/>
              <a:rect l="l" t="t" r="r" b="b"/>
              <a:pathLst>
                <a:path w="23484" h="12676" extrusionOk="0">
                  <a:moveTo>
                    <a:pt x="11742" y="0"/>
                  </a:moveTo>
                  <a:cubicBezTo>
                    <a:pt x="8673" y="0"/>
                    <a:pt x="5805" y="634"/>
                    <a:pt x="3603" y="1735"/>
                  </a:cubicBezTo>
                  <a:cubicBezTo>
                    <a:pt x="1301" y="2936"/>
                    <a:pt x="1" y="4570"/>
                    <a:pt x="1" y="6338"/>
                  </a:cubicBezTo>
                  <a:cubicBezTo>
                    <a:pt x="1" y="8106"/>
                    <a:pt x="1301" y="9707"/>
                    <a:pt x="3603" y="10908"/>
                  </a:cubicBezTo>
                  <a:cubicBezTo>
                    <a:pt x="5805" y="12042"/>
                    <a:pt x="8673" y="12676"/>
                    <a:pt x="11742" y="12676"/>
                  </a:cubicBezTo>
                  <a:cubicBezTo>
                    <a:pt x="14811" y="12676"/>
                    <a:pt x="17713" y="12042"/>
                    <a:pt x="19915" y="10908"/>
                  </a:cubicBezTo>
                  <a:cubicBezTo>
                    <a:pt x="22216" y="9741"/>
                    <a:pt x="23484" y="8106"/>
                    <a:pt x="23484" y="6338"/>
                  </a:cubicBezTo>
                  <a:cubicBezTo>
                    <a:pt x="23484" y="4570"/>
                    <a:pt x="22216" y="2936"/>
                    <a:pt x="19915" y="1735"/>
                  </a:cubicBezTo>
                  <a:cubicBezTo>
                    <a:pt x="17713" y="634"/>
                    <a:pt x="14811" y="0"/>
                    <a:pt x="11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86"/>
            <p:cNvSpPr/>
            <p:nvPr/>
          </p:nvSpPr>
          <p:spPr>
            <a:xfrm>
              <a:off x="2485850" y="3919725"/>
              <a:ext cx="846450" cy="472875"/>
            </a:xfrm>
            <a:custGeom>
              <a:avLst/>
              <a:gdLst/>
              <a:ahLst/>
              <a:cxnLst/>
              <a:rect l="l" t="t" r="r" b="b"/>
              <a:pathLst>
                <a:path w="33858" h="18915" extrusionOk="0">
                  <a:moveTo>
                    <a:pt x="16912" y="3103"/>
                  </a:moveTo>
                  <a:cubicBezTo>
                    <a:pt x="19981" y="3103"/>
                    <a:pt x="22883" y="3737"/>
                    <a:pt x="25085" y="4871"/>
                  </a:cubicBezTo>
                  <a:cubicBezTo>
                    <a:pt x="27386" y="6038"/>
                    <a:pt x="28654" y="7673"/>
                    <a:pt x="28654" y="9441"/>
                  </a:cubicBezTo>
                  <a:cubicBezTo>
                    <a:pt x="28654" y="11209"/>
                    <a:pt x="27386" y="12843"/>
                    <a:pt x="25085" y="14044"/>
                  </a:cubicBezTo>
                  <a:cubicBezTo>
                    <a:pt x="22883" y="15145"/>
                    <a:pt x="19981" y="15779"/>
                    <a:pt x="16912" y="15779"/>
                  </a:cubicBezTo>
                  <a:cubicBezTo>
                    <a:pt x="13843" y="15779"/>
                    <a:pt x="10975" y="15145"/>
                    <a:pt x="8773" y="14044"/>
                  </a:cubicBezTo>
                  <a:cubicBezTo>
                    <a:pt x="6471" y="12843"/>
                    <a:pt x="5171" y="11209"/>
                    <a:pt x="5171" y="9441"/>
                  </a:cubicBezTo>
                  <a:cubicBezTo>
                    <a:pt x="5171" y="7673"/>
                    <a:pt x="6471" y="6038"/>
                    <a:pt x="8773" y="4871"/>
                  </a:cubicBezTo>
                  <a:cubicBezTo>
                    <a:pt x="10975" y="3737"/>
                    <a:pt x="13843" y="3103"/>
                    <a:pt x="16912" y="3103"/>
                  </a:cubicBezTo>
                  <a:close/>
                  <a:moveTo>
                    <a:pt x="16912" y="1"/>
                  </a:moveTo>
                  <a:cubicBezTo>
                    <a:pt x="12342" y="1"/>
                    <a:pt x="8039" y="1035"/>
                    <a:pt x="4804" y="2903"/>
                  </a:cubicBezTo>
                  <a:cubicBezTo>
                    <a:pt x="1701" y="4704"/>
                    <a:pt x="0" y="7006"/>
                    <a:pt x="0" y="9474"/>
                  </a:cubicBezTo>
                  <a:cubicBezTo>
                    <a:pt x="0" y="11909"/>
                    <a:pt x="1701" y="14244"/>
                    <a:pt x="4804" y="16012"/>
                  </a:cubicBezTo>
                  <a:cubicBezTo>
                    <a:pt x="8039" y="17880"/>
                    <a:pt x="12342" y="18914"/>
                    <a:pt x="16912" y="18914"/>
                  </a:cubicBezTo>
                  <a:cubicBezTo>
                    <a:pt x="21516" y="18914"/>
                    <a:pt x="25819" y="17880"/>
                    <a:pt x="29054" y="16012"/>
                  </a:cubicBezTo>
                  <a:cubicBezTo>
                    <a:pt x="32156" y="14244"/>
                    <a:pt x="33858" y="11909"/>
                    <a:pt x="33858" y="9474"/>
                  </a:cubicBezTo>
                  <a:cubicBezTo>
                    <a:pt x="33858" y="7006"/>
                    <a:pt x="32156" y="4704"/>
                    <a:pt x="29054" y="2903"/>
                  </a:cubicBezTo>
                  <a:cubicBezTo>
                    <a:pt x="25819" y="1035"/>
                    <a:pt x="21516" y="1"/>
                    <a:pt x="16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86"/>
            <p:cNvSpPr/>
            <p:nvPr/>
          </p:nvSpPr>
          <p:spPr>
            <a:xfrm>
              <a:off x="2603425" y="4013450"/>
              <a:ext cx="611300" cy="285950"/>
            </a:xfrm>
            <a:custGeom>
              <a:avLst/>
              <a:gdLst/>
              <a:ahLst/>
              <a:cxnLst/>
              <a:rect l="l" t="t" r="r" b="b"/>
              <a:pathLst>
                <a:path w="24452" h="11438" extrusionOk="0">
                  <a:moveTo>
                    <a:pt x="12253" y="0"/>
                  </a:moveTo>
                  <a:cubicBezTo>
                    <a:pt x="9395" y="0"/>
                    <a:pt x="6530" y="567"/>
                    <a:pt x="4337" y="1689"/>
                  </a:cubicBezTo>
                  <a:cubicBezTo>
                    <a:pt x="1" y="3890"/>
                    <a:pt x="1" y="7526"/>
                    <a:pt x="4337" y="9761"/>
                  </a:cubicBezTo>
                  <a:cubicBezTo>
                    <a:pt x="6522" y="10879"/>
                    <a:pt x="9374" y="11438"/>
                    <a:pt x="12222" y="11438"/>
                  </a:cubicBezTo>
                  <a:cubicBezTo>
                    <a:pt x="15070" y="11438"/>
                    <a:pt x="17913" y="10879"/>
                    <a:pt x="20082" y="9761"/>
                  </a:cubicBezTo>
                  <a:cubicBezTo>
                    <a:pt x="24451" y="7526"/>
                    <a:pt x="24451" y="3924"/>
                    <a:pt x="20082" y="1689"/>
                  </a:cubicBezTo>
                  <a:cubicBezTo>
                    <a:pt x="17921" y="559"/>
                    <a:pt x="15091" y="0"/>
                    <a:pt x="122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86"/>
            <p:cNvSpPr/>
            <p:nvPr/>
          </p:nvSpPr>
          <p:spPr>
            <a:xfrm>
              <a:off x="2603425" y="4013450"/>
              <a:ext cx="611300" cy="285950"/>
            </a:xfrm>
            <a:custGeom>
              <a:avLst/>
              <a:gdLst/>
              <a:ahLst/>
              <a:cxnLst/>
              <a:rect l="l" t="t" r="r" b="b"/>
              <a:pathLst>
                <a:path w="24452" h="11438" extrusionOk="0">
                  <a:moveTo>
                    <a:pt x="12253" y="0"/>
                  </a:moveTo>
                  <a:cubicBezTo>
                    <a:pt x="9395" y="0"/>
                    <a:pt x="6530" y="567"/>
                    <a:pt x="4337" y="1689"/>
                  </a:cubicBezTo>
                  <a:cubicBezTo>
                    <a:pt x="1" y="3890"/>
                    <a:pt x="1" y="7526"/>
                    <a:pt x="4337" y="9761"/>
                  </a:cubicBezTo>
                  <a:cubicBezTo>
                    <a:pt x="6522" y="10879"/>
                    <a:pt x="9374" y="11438"/>
                    <a:pt x="12222" y="11438"/>
                  </a:cubicBezTo>
                  <a:cubicBezTo>
                    <a:pt x="15070" y="11438"/>
                    <a:pt x="17913" y="10879"/>
                    <a:pt x="20082" y="9761"/>
                  </a:cubicBezTo>
                  <a:cubicBezTo>
                    <a:pt x="24451" y="7526"/>
                    <a:pt x="24451" y="3924"/>
                    <a:pt x="20082" y="1689"/>
                  </a:cubicBezTo>
                  <a:cubicBezTo>
                    <a:pt x="17921" y="559"/>
                    <a:pt x="15091" y="0"/>
                    <a:pt x="12253"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86"/>
            <p:cNvSpPr/>
            <p:nvPr/>
          </p:nvSpPr>
          <p:spPr>
            <a:xfrm>
              <a:off x="2603425" y="4013450"/>
              <a:ext cx="611300" cy="285950"/>
            </a:xfrm>
            <a:custGeom>
              <a:avLst/>
              <a:gdLst/>
              <a:ahLst/>
              <a:cxnLst/>
              <a:rect l="l" t="t" r="r" b="b"/>
              <a:pathLst>
                <a:path w="24452" h="11438" extrusionOk="0">
                  <a:moveTo>
                    <a:pt x="12253" y="0"/>
                  </a:moveTo>
                  <a:cubicBezTo>
                    <a:pt x="9395" y="0"/>
                    <a:pt x="6530" y="567"/>
                    <a:pt x="4337" y="1689"/>
                  </a:cubicBezTo>
                  <a:cubicBezTo>
                    <a:pt x="1" y="3890"/>
                    <a:pt x="1" y="7526"/>
                    <a:pt x="4337" y="9761"/>
                  </a:cubicBezTo>
                  <a:cubicBezTo>
                    <a:pt x="6522" y="10879"/>
                    <a:pt x="9374" y="11438"/>
                    <a:pt x="12222" y="11438"/>
                  </a:cubicBezTo>
                  <a:cubicBezTo>
                    <a:pt x="15070" y="11438"/>
                    <a:pt x="17913" y="10879"/>
                    <a:pt x="20082" y="9761"/>
                  </a:cubicBezTo>
                  <a:cubicBezTo>
                    <a:pt x="24451" y="7526"/>
                    <a:pt x="24451" y="3924"/>
                    <a:pt x="20082" y="1689"/>
                  </a:cubicBezTo>
                  <a:cubicBezTo>
                    <a:pt x="17921" y="559"/>
                    <a:pt x="15091" y="0"/>
                    <a:pt x="1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86"/>
            <p:cNvSpPr/>
            <p:nvPr/>
          </p:nvSpPr>
          <p:spPr>
            <a:xfrm>
              <a:off x="2633450" y="4051275"/>
              <a:ext cx="551250" cy="248125"/>
            </a:xfrm>
            <a:custGeom>
              <a:avLst/>
              <a:gdLst/>
              <a:ahLst/>
              <a:cxnLst/>
              <a:rect l="l" t="t" r="r" b="b"/>
              <a:pathLst>
                <a:path w="22050" h="9925" extrusionOk="0">
                  <a:moveTo>
                    <a:pt x="11021" y="1"/>
                  </a:moveTo>
                  <a:cubicBezTo>
                    <a:pt x="8173" y="1"/>
                    <a:pt x="5321" y="560"/>
                    <a:pt x="3136" y="1677"/>
                  </a:cubicBezTo>
                  <a:cubicBezTo>
                    <a:pt x="1368" y="2611"/>
                    <a:pt x="301" y="3778"/>
                    <a:pt x="0" y="4946"/>
                  </a:cubicBezTo>
                  <a:cubicBezTo>
                    <a:pt x="301" y="6147"/>
                    <a:pt x="1368" y="7314"/>
                    <a:pt x="3136" y="8248"/>
                  </a:cubicBezTo>
                  <a:cubicBezTo>
                    <a:pt x="5321" y="9366"/>
                    <a:pt x="8173" y="9925"/>
                    <a:pt x="11021" y="9925"/>
                  </a:cubicBezTo>
                  <a:cubicBezTo>
                    <a:pt x="13869" y="9925"/>
                    <a:pt x="16712" y="9366"/>
                    <a:pt x="18881" y="8248"/>
                  </a:cubicBezTo>
                  <a:cubicBezTo>
                    <a:pt x="20682" y="7314"/>
                    <a:pt x="21749" y="6147"/>
                    <a:pt x="22049" y="4946"/>
                  </a:cubicBezTo>
                  <a:cubicBezTo>
                    <a:pt x="21749" y="3778"/>
                    <a:pt x="20682" y="2611"/>
                    <a:pt x="18881" y="1677"/>
                  </a:cubicBezTo>
                  <a:cubicBezTo>
                    <a:pt x="16712" y="560"/>
                    <a:pt x="13869" y="1"/>
                    <a:pt x="110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86"/>
            <p:cNvSpPr/>
            <p:nvPr/>
          </p:nvSpPr>
          <p:spPr>
            <a:xfrm>
              <a:off x="2895300" y="4057325"/>
              <a:ext cx="40050" cy="82575"/>
            </a:xfrm>
            <a:custGeom>
              <a:avLst/>
              <a:gdLst/>
              <a:ahLst/>
              <a:cxnLst/>
              <a:rect l="l" t="t" r="r" b="b"/>
              <a:pathLst>
                <a:path w="1602" h="3303" extrusionOk="0">
                  <a:moveTo>
                    <a:pt x="1602" y="1"/>
                  </a:moveTo>
                  <a:lnTo>
                    <a:pt x="1" y="1602"/>
                  </a:lnTo>
                  <a:lnTo>
                    <a:pt x="1" y="3303"/>
                  </a:lnTo>
                  <a:lnTo>
                    <a:pt x="1035" y="2236"/>
                  </a:lnTo>
                  <a:lnTo>
                    <a:pt x="1602" y="1635"/>
                  </a:lnTo>
                  <a:lnTo>
                    <a:pt x="1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86"/>
            <p:cNvSpPr/>
            <p:nvPr/>
          </p:nvSpPr>
          <p:spPr>
            <a:xfrm>
              <a:off x="2819425" y="4093400"/>
              <a:ext cx="75900" cy="39975"/>
            </a:xfrm>
            <a:custGeom>
              <a:avLst/>
              <a:gdLst/>
              <a:ahLst/>
              <a:cxnLst/>
              <a:rect l="l" t="t" r="r" b="b"/>
              <a:pathLst>
                <a:path w="3036" h="1599" extrusionOk="0">
                  <a:moveTo>
                    <a:pt x="2130" y="1"/>
                  </a:moveTo>
                  <a:cubicBezTo>
                    <a:pt x="1652" y="1"/>
                    <a:pt x="1173" y="129"/>
                    <a:pt x="767" y="392"/>
                  </a:cubicBezTo>
                  <a:cubicBezTo>
                    <a:pt x="0" y="826"/>
                    <a:pt x="67" y="1193"/>
                    <a:pt x="467" y="1426"/>
                  </a:cubicBezTo>
                  <a:cubicBezTo>
                    <a:pt x="567" y="1460"/>
                    <a:pt x="667" y="1526"/>
                    <a:pt x="801" y="1560"/>
                  </a:cubicBezTo>
                  <a:cubicBezTo>
                    <a:pt x="916" y="1579"/>
                    <a:pt x="1043" y="1598"/>
                    <a:pt x="1174" y="1598"/>
                  </a:cubicBezTo>
                  <a:cubicBezTo>
                    <a:pt x="1270" y="1598"/>
                    <a:pt x="1369" y="1588"/>
                    <a:pt x="1468" y="1560"/>
                  </a:cubicBezTo>
                  <a:cubicBezTo>
                    <a:pt x="2001" y="1460"/>
                    <a:pt x="2535" y="1326"/>
                    <a:pt x="3036" y="1126"/>
                  </a:cubicBezTo>
                  <a:lnTo>
                    <a:pt x="3036" y="159"/>
                  </a:lnTo>
                  <a:cubicBezTo>
                    <a:pt x="2748" y="54"/>
                    <a:pt x="2439" y="1"/>
                    <a:pt x="2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86"/>
            <p:cNvSpPr/>
            <p:nvPr/>
          </p:nvSpPr>
          <p:spPr>
            <a:xfrm>
              <a:off x="2737700" y="4070675"/>
              <a:ext cx="342750" cy="203500"/>
            </a:xfrm>
            <a:custGeom>
              <a:avLst/>
              <a:gdLst/>
              <a:ahLst/>
              <a:cxnLst/>
              <a:rect l="l" t="t" r="r" b="b"/>
              <a:pathLst>
                <a:path w="13710" h="8140" extrusionOk="0">
                  <a:moveTo>
                    <a:pt x="0" y="0"/>
                  </a:moveTo>
                  <a:lnTo>
                    <a:pt x="0" y="1435"/>
                  </a:lnTo>
                  <a:lnTo>
                    <a:pt x="467" y="1702"/>
                  </a:lnTo>
                  <a:lnTo>
                    <a:pt x="450" y="1778"/>
                  </a:lnTo>
                  <a:lnTo>
                    <a:pt x="450" y="1778"/>
                  </a:lnTo>
                  <a:cubicBezTo>
                    <a:pt x="598" y="1439"/>
                    <a:pt x="885" y="1096"/>
                    <a:pt x="1301" y="768"/>
                  </a:cubicBezTo>
                  <a:lnTo>
                    <a:pt x="0" y="0"/>
                  </a:lnTo>
                  <a:close/>
                  <a:moveTo>
                    <a:pt x="450" y="1778"/>
                  </a:moveTo>
                  <a:cubicBezTo>
                    <a:pt x="373" y="1955"/>
                    <a:pt x="334" y="2130"/>
                    <a:pt x="334" y="2302"/>
                  </a:cubicBezTo>
                  <a:lnTo>
                    <a:pt x="450" y="1778"/>
                  </a:lnTo>
                  <a:close/>
                  <a:moveTo>
                    <a:pt x="334" y="2302"/>
                  </a:moveTo>
                  <a:lnTo>
                    <a:pt x="334" y="3670"/>
                  </a:lnTo>
                  <a:cubicBezTo>
                    <a:pt x="334" y="4203"/>
                    <a:pt x="701" y="4704"/>
                    <a:pt x="1501" y="5171"/>
                  </a:cubicBezTo>
                  <a:cubicBezTo>
                    <a:pt x="2306" y="5606"/>
                    <a:pt x="3183" y="5828"/>
                    <a:pt x="4074" y="5828"/>
                  </a:cubicBezTo>
                  <a:cubicBezTo>
                    <a:pt x="4549" y="5828"/>
                    <a:pt x="5029" y="5765"/>
                    <a:pt x="5504" y="5638"/>
                  </a:cubicBezTo>
                  <a:lnTo>
                    <a:pt x="6266" y="5424"/>
                  </a:lnTo>
                  <a:lnTo>
                    <a:pt x="6266" y="5424"/>
                  </a:lnTo>
                  <a:lnTo>
                    <a:pt x="7205" y="4504"/>
                  </a:lnTo>
                  <a:cubicBezTo>
                    <a:pt x="7551" y="4648"/>
                    <a:pt x="7916" y="4717"/>
                    <a:pt x="8283" y="4717"/>
                  </a:cubicBezTo>
                  <a:cubicBezTo>
                    <a:pt x="8766" y="4717"/>
                    <a:pt x="9252" y="4597"/>
                    <a:pt x="9707" y="4370"/>
                  </a:cubicBezTo>
                  <a:cubicBezTo>
                    <a:pt x="10274" y="4037"/>
                    <a:pt x="10441" y="3670"/>
                    <a:pt x="9907" y="3369"/>
                  </a:cubicBezTo>
                  <a:cubicBezTo>
                    <a:pt x="9677" y="3231"/>
                    <a:pt x="9429" y="3175"/>
                    <a:pt x="9160" y="3175"/>
                  </a:cubicBezTo>
                  <a:cubicBezTo>
                    <a:pt x="8453" y="3175"/>
                    <a:pt x="7601" y="3565"/>
                    <a:pt x="6538" y="3903"/>
                  </a:cubicBezTo>
                  <a:cubicBezTo>
                    <a:pt x="5711" y="4167"/>
                    <a:pt x="4839" y="4384"/>
                    <a:pt x="3944" y="4384"/>
                  </a:cubicBezTo>
                  <a:cubicBezTo>
                    <a:pt x="3141" y="4384"/>
                    <a:pt x="2321" y="4209"/>
                    <a:pt x="1501" y="3736"/>
                  </a:cubicBezTo>
                  <a:cubicBezTo>
                    <a:pt x="734" y="3303"/>
                    <a:pt x="334" y="2802"/>
                    <a:pt x="334" y="2302"/>
                  </a:cubicBezTo>
                  <a:close/>
                  <a:moveTo>
                    <a:pt x="6338" y="5404"/>
                  </a:moveTo>
                  <a:lnTo>
                    <a:pt x="6266" y="5424"/>
                  </a:lnTo>
                  <a:lnTo>
                    <a:pt x="6266" y="5424"/>
                  </a:lnTo>
                  <a:lnTo>
                    <a:pt x="5504" y="6171"/>
                  </a:lnTo>
                  <a:cubicBezTo>
                    <a:pt x="5512" y="6175"/>
                    <a:pt x="5520" y="6178"/>
                    <a:pt x="5528" y="6182"/>
                  </a:cubicBezTo>
                  <a:lnTo>
                    <a:pt x="5528" y="6182"/>
                  </a:lnTo>
                  <a:lnTo>
                    <a:pt x="6338" y="5404"/>
                  </a:lnTo>
                  <a:close/>
                  <a:moveTo>
                    <a:pt x="13710" y="5704"/>
                  </a:moveTo>
                  <a:lnTo>
                    <a:pt x="11942" y="6705"/>
                  </a:lnTo>
                  <a:lnTo>
                    <a:pt x="10608" y="5938"/>
                  </a:lnTo>
                  <a:cubicBezTo>
                    <a:pt x="9682" y="6365"/>
                    <a:pt x="8671" y="6573"/>
                    <a:pt x="7660" y="6573"/>
                  </a:cubicBezTo>
                  <a:cubicBezTo>
                    <a:pt x="7251" y="6573"/>
                    <a:pt x="6842" y="6539"/>
                    <a:pt x="6438" y="6472"/>
                  </a:cubicBezTo>
                  <a:cubicBezTo>
                    <a:pt x="6113" y="6374"/>
                    <a:pt x="5820" y="6308"/>
                    <a:pt x="5528" y="6182"/>
                  </a:cubicBezTo>
                  <a:lnTo>
                    <a:pt x="5528" y="6182"/>
                  </a:lnTo>
                  <a:lnTo>
                    <a:pt x="5504" y="6205"/>
                  </a:lnTo>
                  <a:lnTo>
                    <a:pt x="5504" y="7606"/>
                  </a:lnTo>
                  <a:cubicBezTo>
                    <a:pt x="6231" y="7873"/>
                    <a:pt x="7005" y="8008"/>
                    <a:pt x="7781" y="8008"/>
                  </a:cubicBezTo>
                  <a:cubicBezTo>
                    <a:pt x="8748" y="8008"/>
                    <a:pt x="9719" y="7798"/>
                    <a:pt x="10608" y="7372"/>
                  </a:cubicBezTo>
                  <a:lnTo>
                    <a:pt x="11909" y="8140"/>
                  </a:lnTo>
                  <a:lnTo>
                    <a:pt x="13710" y="7105"/>
                  </a:lnTo>
                  <a:lnTo>
                    <a:pt x="13710" y="57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86"/>
            <p:cNvSpPr/>
            <p:nvPr/>
          </p:nvSpPr>
          <p:spPr>
            <a:xfrm>
              <a:off x="3047075" y="4160725"/>
              <a:ext cx="25875" cy="46725"/>
            </a:xfrm>
            <a:custGeom>
              <a:avLst/>
              <a:gdLst/>
              <a:ahLst/>
              <a:cxnLst/>
              <a:rect l="l" t="t" r="r" b="b"/>
              <a:pathLst>
                <a:path w="1035" h="1869" extrusionOk="0">
                  <a:moveTo>
                    <a:pt x="1001" y="1"/>
                  </a:moveTo>
                  <a:cubicBezTo>
                    <a:pt x="935" y="568"/>
                    <a:pt x="534" y="1102"/>
                    <a:pt x="1" y="1335"/>
                  </a:cubicBezTo>
                  <a:lnTo>
                    <a:pt x="901" y="1869"/>
                  </a:lnTo>
                  <a:cubicBezTo>
                    <a:pt x="1001" y="1635"/>
                    <a:pt x="1035" y="1402"/>
                    <a:pt x="1035" y="1168"/>
                  </a:cubicBezTo>
                  <a:cubicBezTo>
                    <a:pt x="1035" y="1135"/>
                    <a:pt x="1035" y="368"/>
                    <a:pt x="10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86"/>
            <p:cNvSpPr/>
            <p:nvPr/>
          </p:nvSpPr>
          <p:spPr>
            <a:xfrm>
              <a:off x="2737700" y="4043975"/>
              <a:ext cx="342750" cy="193500"/>
            </a:xfrm>
            <a:custGeom>
              <a:avLst/>
              <a:gdLst/>
              <a:ahLst/>
              <a:cxnLst/>
              <a:rect l="l" t="t" r="r" b="b"/>
              <a:pathLst>
                <a:path w="13710" h="7740" extrusionOk="0">
                  <a:moveTo>
                    <a:pt x="1801" y="1"/>
                  </a:moveTo>
                  <a:lnTo>
                    <a:pt x="0" y="1035"/>
                  </a:lnTo>
                  <a:lnTo>
                    <a:pt x="1301" y="1802"/>
                  </a:lnTo>
                  <a:cubicBezTo>
                    <a:pt x="667" y="2303"/>
                    <a:pt x="334" y="2836"/>
                    <a:pt x="334" y="3337"/>
                  </a:cubicBezTo>
                  <a:cubicBezTo>
                    <a:pt x="334" y="3837"/>
                    <a:pt x="734" y="4304"/>
                    <a:pt x="1501" y="4771"/>
                  </a:cubicBezTo>
                  <a:cubicBezTo>
                    <a:pt x="2321" y="5244"/>
                    <a:pt x="3141" y="5419"/>
                    <a:pt x="3944" y="5419"/>
                  </a:cubicBezTo>
                  <a:cubicBezTo>
                    <a:pt x="4839" y="5419"/>
                    <a:pt x="5711" y="5202"/>
                    <a:pt x="6538" y="4938"/>
                  </a:cubicBezTo>
                  <a:cubicBezTo>
                    <a:pt x="7618" y="4594"/>
                    <a:pt x="8482" y="4196"/>
                    <a:pt x="9195" y="4196"/>
                  </a:cubicBezTo>
                  <a:cubicBezTo>
                    <a:pt x="9450" y="4196"/>
                    <a:pt x="9687" y="4247"/>
                    <a:pt x="9907" y="4371"/>
                  </a:cubicBezTo>
                  <a:cubicBezTo>
                    <a:pt x="10441" y="4671"/>
                    <a:pt x="10274" y="5038"/>
                    <a:pt x="9707" y="5405"/>
                  </a:cubicBezTo>
                  <a:cubicBezTo>
                    <a:pt x="9252" y="5632"/>
                    <a:pt x="8766" y="5752"/>
                    <a:pt x="8283" y="5752"/>
                  </a:cubicBezTo>
                  <a:cubicBezTo>
                    <a:pt x="7916" y="5752"/>
                    <a:pt x="7551" y="5682"/>
                    <a:pt x="7205" y="5538"/>
                  </a:cubicBezTo>
                  <a:lnTo>
                    <a:pt x="5504" y="7206"/>
                  </a:lnTo>
                  <a:cubicBezTo>
                    <a:pt x="5804" y="7306"/>
                    <a:pt x="6104" y="7406"/>
                    <a:pt x="6438" y="7473"/>
                  </a:cubicBezTo>
                  <a:cubicBezTo>
                    <a:pt x="6846" y="7575"/>
                    <a:pt x="7253" y="7618"/>
                    <a:pt x="7676" y="7618"/>
                  </a:cubicBezTo>
                  <a:cubicBezTo>
                    <a:pt x="7807" y="7618"/>
                    <a:pt x="7939" y="7614"/>
                    <a:pt x="8072" y="7606"/>
                  </a:cubicBezTo>
                  <a:cubicBezTo>
                    <a:pt x="8940" y="7540"/>
                    <a:pt x="9807" y="7340"/>
                    <a:pt x="10608" y="6973"/>
                  </a:cubicBezTo>
                  <a:lnTo>
                    <a:pt x="11942" y="7740"/>
                  </a:lnTo>
                  <a:lnTo>
                    <a:pt x="13710" y="6706"/>
                  </a:lnTo>
                  <a:lnTo>
                    <a:pt x="13410" y="6606"/>
                  </a:lnTo>
                  <a:lnTo>
                    <a:pt x="12376" y="6005"/>
                  </a:lnTo>
                  <a:cubicBezTo>
                    <a:pt x="12976" y="5738"/>
                    <a:pt x="13376" y="5105"/>
                    <a:pt x="13410" y="4437"/>
                  </a:cubicBezTo>
                  <a:lnTo>
                    <a:pt x="13410" y="4304"/>
                  </a:lnTo>
                  <a:cubicBezTo>
                    <a:pt x="13343" y="3837"/>
                    <a:pt x="12976" y="3337"/>
                    <a:pt x="12275" y="2936"/>
                  </a:cubicBezTo>
                  <a:cubicBezTo>
                    <a:pt x="11542" y="2503"/>
                    <a:pt x="10708" y="2303"/>
                    <a:pt x="9874" y="2303"/>
                  </a:cubicBezTo>
                  <a:lnTo>
                    <a:pt x="9173" y="2303"/>
                  </a:lnTo>
                  <a:cubicBezTo>
                    <a:pt x="9140" y="2303"/>
                    <a:pt x="9073" y="2303"/>
                    <a:pt x="9040" y="2336"/>
                  </a:cubicBezTo>
                  <a:cubicBezTo>
                    <a:pt x="8640" y="2369"/>
                    <a:pt x="8273" y="2469"/>
                    <a:pt x="7906" y="2569"/>
                  </a:cubicBezTo>
                  <a:cubicBezTo>
                    <a:pt x="7706" y="2603"/>
                    <a:pt x="7539" y="2669"/>
                    <a:pt x="7339" y="2736"/>
                  </a:cubicBezTo>
                  <a:lnTo>
                    <a:pt x="6605" y="2970"/>
                  </a:lnTo>
                  <a:lnTo>
                    <a:pt x="6305" y="3070"/>
                  </a:lnTo>
                  <a:cubicBezTo>
                    <a:pt x="5804" y="3270"/>
                    <a:pt x="5270" y="3403"/>
                    <a:pt x="4737" y="3503"/>
                  </a:cubicBezTo>
                  <a:cubicBezTo>
                    <a:pt x="4620" y="3520"/>
                    <a:pt x="4503" y="3528"/>
                    <a:pt x="4391" y="3528"/>
                  </a:cubicBezTo>
                  <a:cubicBezTo>
                    <a:pt x="4278" y="3528"/>
                    <a:pt x="4170" y="3520"/>
                    <a:pt x="4070" y="3503"/>
                  </a:cubicBezTo>
                  <a:cubicBezTo>
                    <a:pt x="3936" y="3470"/>
                    <a:pt x="3836" y="3403"/>
                    <a:pt x="3736" y="3370"/>
                  </a:cubicBezTo>
                  <a:cubicBezTo>
                    <a:pt x="3336" y="3136"/>
                    <a:pt x="3269" y="2770"/>
                    <a:pt x="4036" y="2336"/>
                  </a:cubicBezTo>
                  <a:cubicBezTo>
                    <a:pt x="4442" y="2072"/>
                    <a:pt x="4921" y="1944"/>
                    <a:pt x="5399" y="1944"/>
                  </a:cubicBezTo>
                  <a:cubicBezTo>
                    <a:pt x="5708" y="1944"/>
                    <a:pt x="6017" y="1998"/>
                    <a:pt x="6305" y="2102"/>
                  </a:cubicBezTo>
                  <a:lnTo>
                    <a:pt x="7906" y="501"/>
                  </a:lnTo>
                  <a:cubicBezTo>
                    <a:pt x="7245" y="290"/>
                    <a:pt x="6560" y="186"/>
                    <a:pt x="5874" y="186"/>
                  </a:cubicBezTo>
                  <a:cubicBezTo>
                    <a:pt x="4933" y="186"/>
                    <a:pt x="3990" y="382"/>
                    <a:pt x="3102" y="768"/>
                  </a:cubicBezTo>
                  <a:lnTo>
                    <a:pt x="18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86"/>
            <p:cNvSpPr/>
            <p:nvPr/>
          </p:nvSpPr>
          <p:spPr>
            <a:xfrm>
              <a:off x="2737700" y="4043975"/>
              <a:ext cx="342750" cy="193500"/>
            </a:xfrm>
            <a:custGeom>
              <a:avLst/>
              <a:gdLst/>
              <a:ahLst/>
              <a:cxnLst/>
              <a:rect l="l" t="t" r="r" b="b"/>
              <a:pathLst>
                <a:path w="13710" h="7740" extrusionOk="0">
                  <a:moveTo>
                    <a:pt x="1801" y="1"/>
                  </a:moveTo>
                  <a:lnTo>
                    <a:pt x="0" y="1035"/>
                  </a:lnTo>
                  <a:lnTo>
                    <a:pt x="1301" y="1802"/>
                  </a:lnTo>
                  <a:cubicBezTo>
                    <a:pt x="667" y="2303"/>
                    <a:pt x="334" y="2836"/>
                    <a:pt x="334" y="3337"/>
                  </a:cubicBezTo>
                  <a:cubicBezTo>
                    <a:pt x="334" y="3837"/>
                    <a:pt x="734" y="4304"/>
                    <a:pt x="1501" y="4771"/>
                  </a:cubicBezTo>
                  <a:cubicBezTo>
                    <a:pt x="2321" y="5244"/>
                    <a:pt x="3141" y="5419"/>
                    <a:pt x="3944" y="5419"/>
                  </a:cubicBezTo>
                  <a:cubicBezTo>
                    <a:pt x="4839" y="5419"/>
                    <a:pt x="5711" y="5202"/>
                    <a:pt x="6538" y="4938"/>
                  </a:cubicBezTo>
                  <a:cubicBezTo>
                    <a:pt x="7618" y="4594"/>
                    <a:pt x="8482" y="4196"/>
                    <a:pt x="9195" y="4196"/>
                  </a:cubicBezTo>
                  <a:cubicBezTo>
                    <a:pt x="9450" y="4196"/>
                    <a:pt x="9687" y="4247"/>
                    <a:pt x="9907" y="4371"/>
                  </a:cubicBezTo>
                  <a:cubicBezTo>
                    <a:pt x="10441" y="4671"/>
                    <a:pt x="10274" y="5038"/>
                    <a:pt x="9707" y="5405"/>
                  </a:cubicBezTo>
                  <a:cubicBezTo>
                    <a:pt x="9252" y="5632"/>
                    <a:pt x="8766" y="5752"/>
                    <a:pt x="8283" y="5752"/>
                  </a:cubicBezTo>
                  <a:cubicBezTo>
                    <a:pt x="7916" y="5752"/>
                    <a:pt x="7551" y="5682"/>
                    <a:pt x="7205" y="5538"/>
                  </a:cubicBezTo>
                  <a:lnTo>
                    <a:pt x="5504" y="7206"/>
                  </a:lnTo>
                  <a:cubicBezTo>
                    <a:pt x="5804" y="7306"/>
                    <a:pt x="6104" y="7406"/>
                    <a:pt x="6438" y="7473"/>
                  </a:cubicBezTo>
                  <a:cubicBezTo>
                    <a:pt x="6846" y="7575"/>
                    <a:pt x="7253" y="7618"/>
                    <a:pt x="7676" y="7618"/>
                  </a:cubicBezTo>
                  <a:cubicBezTo>
                    <a:pt x="7807" y="7618"/>
                    <a:pt x="7939" y="7614"/>
                    <a:pt x="8072" y="7606"/>
                  </a:cubicBezTo>
                  <a:cubicBezTo>
                    <a:pt x="8940" y="7540"/>
                    <a:pt x="9807" y="7340"/>
                    <a:pt x="10608" y="6973"/>
                  </a:cubicBezTo>
                  <a:lnTo>
                    <a:pt x="11942" y="7740"/>
                  </a:lnTo>
                  <a:lnTo>
                    <a:pt x="13710" y="6706"/>
                  </a:lnTo>
                  <a:lnTo>
                    <a:pt x="13410" y="6606"/>
                  </a:lnTo>
                  <a:lnTo>
                    <a:pt x="12376" y="6005"/>
                  </a:lnTo>
                  <a:cubicBezTo>
                    <a:pt x="12976" y="5738"/>
                    <a:pt x="13376" y="5105"/>
                    <a:pt x="13410" y="4437"/>
                  </a:cubicBezTo>
                  <a:lnTo>
                    <a:pt x="13410" y="4304"/>
                  </a:lnTo>
                  <a:cubicBezTo>
                    <a:pt x="13343" y="3837"/>
                    <a:pt x="12976" y="3337"/>
                    <a:pt x="12275" y="2936"/>
                  </a:cubicBezTo>
                  <a:cubicBezTo>
                    <a:pt x="11542" y="2503"/>
                    <a:pt x="10708" y="2303"/>
                    <a:pt x="9874" y="2303"/>
                  </a:cubicBezTo>
                  <a:lnTo>
                    <a:pt x="9173" y="2303"/>
                  </a:lnTo>
                  <a:cubicBezTo>
                    <a:pt x="9140" y="2303"/>
                    <a:pt x="9073" y="2303"/>
                    <a:pt x="9040" y="2336"/>
                  </a:cubicBezTo>
                  <a:cubicBezTo>
                    <a:pt x="8640" y="2369"/>
                    <a:pt x="8273" y="2469"/>
                    <a:pt x="7906" y="2569"/>
                  </a:cubicBezTo>
                  <a:cubicBezTo>
                    <a:pt x="7706" y="2603"/>
                    <a:pt x="7539" y="2669"/>
                    <a:pt x="7339" y="2736"/>
                  </a:cubicBezTo>
                  <a:lnTo>
                    <a:pt x="6605" y="2970"/>
                  </a:lnTo>
                  <a:lnTo>
                    <a:pt x="6305" y="3070"/>
                  </a:lnTo>
                  <a:cubicBezTo>
                    <a:pt x="5804" y="3270"/>
                    <a:pt x="5270" y="3403"/>
                    <a:pt x="4737" y="3503"/>
                  </a:cubicBezTo>
                  <a:cubicBezTo>
                    <a:pt x="4620" y="3520"/>
                    <a:pt x="4503" y="3528"/>
                    <a:pt x="4391" y="3528"/>
                  </a:cubicBezTo>
                  <a:cubicBezTo>
                    <a:pt x="4278" y="3528"/>
                    <a:pt x="4170" y="3520"/>
                    <a:pt x="4070" y="3503"/>
                  </a:cubicBezTo>
                  <a:cubicBezTo>
                    <a:pt x="3936" y="3470"/>
                    <a:pt x="3836" y="3403"/>
                    <a:pt x="3736" y="3370"/>
                  </a:cubicBezTo>
                  <a:cubicBezTo>
                    <a:pt x="3336" y="3136"/>
                    <a:pt x="3269" y="2770"/>
                    <a:pt x="4036" y="2336"/>
                  </a:cubicBezTo>
                  <a:cubicBezTo>
                    <a:pt x="4442" y="2072"/>
                    <a:pt x="4921" y="1944"/>
                    <a:pt x="5399" y="1944"/>
                  </a:cubicBezTo>
                  <a:cubicBezTo>
                    <a:pt x="5708" y="1944"/>
                    <a:pt x="6017" y="1998"/>
                    <a:pt x="6305" y="2102"/>
                  </a:cubicBezTo>
                  <a:lnTo>
                    <a:pt x="7906" y="501"/>
                  </a:lnTo>
                  <a:cubicBezTo>
                    <a:pt x="7245" y="290"/>
                    <a:pt x="6560" y="186"/>
                    <a:pt x="5874" y="186"/>
                  </a:cubicBezTo>
                  <a:cubicBezTo>
                    <a:pt x="4933" y="186"/>
                    <a:pt x="3990" y="382"/>
                    <a:pt x="3102" y="768"/>
                  </a:cubicBezTo>
                  <a:lnTo>
                    <a:pt x="1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86"/>
            <p:cNvSpPr/>
            <p:nvPr/>
          </p:nvSpPr>
          <p:spPr>
            <a:xfrm>
              <a:off x="3002875" y="4219950"/>
              <a:ext cx="32550" cy="54225"/>
            </a:xfrm>
            <a:custGeom>
              <a:avLst/>
              <a:gdLst/>
              <a:ahLst/>
              <a:cxnLst/>
              <a:rect l="l" t="t" r="r" b="b"/>
              <a:pathLst>
                <a:path w="1302" h="2169" extrusionOk="0">
                  <a:moveTo>
                    <a:pt x="1" y="0"/>
                  </a:moveTo>
                  <a:lnTo>
                    <a:pt x="1" y="1401"/>
                  </a:lnTo>
                  <a:lnTo>
                    <a:pt x="1302" y="2169"/>
                  </a:lnTo>
                  <a:lnTo>
                    <a:pt x="1302" y="76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86"/>
            <p:cNvSpPr/>
            <p:nvPr/>
          </p:nvSpPr>
          <p:spPr>
            <a:xfrm>
              <a:off x="2737700" y="4044825"/>
              <a:ext cx="77575" cy="25875"/>
            </a:xfrm>
            <a:custGeom>
              <a:avLst/>
              <a:gdLst/>
              <a:ahLst/>
              <a:cxnLst/>
              <a:rect l="l" t="t" r="r" b="b"/>
              <a:pathLst>
                <a:path w="3103" h="1035" extrusionOk="0">
                  <a:moveTo>
                    <a:pt x="1801" y="0"/>
                  </a:moveTo>
                  <a:lnTo>
                    <a:pt x="0" y="1034"/>
                  </a:lnTo>
                  <a:lnTo>
                    <a:pt x="1801" y="234"/>
                  </a:lnTo>
                  <a:lnTo>
                    <a:pt x="3102" y="767"/>
                  </a:lnTo>
                  <a:lnTo>
                    <a:pt x="1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86"/>
            <p:cNvSpPr/>
            <p:nvPr/>
          </p:nvSpPr>
          <p:spPr>
            <a:xfrm>
              <a:off x="2838600" y="4057325"/>
              <a:ext cx="97600" cy="46725"/>
            </a:xfrm>
            <a:custGeom>
              <a:avLst/>
              <a:gdLst/>
              <a:ahLst/>
              <a:cxnLst/>
              <a:rect l="l" t="t" r="r" b="b"/>
              <a:pathLst>
                <a:path w="3904" h="1869" extrusionOk="0">
                  <a:moveTo>
                    <a:pt x="3903" y="1"/>
                  </a:moveTo>
                  <a:lnTo>
                    <a:pt x="2269" y="1435"/>
                  </a:lnTo>
                  <a:cubicBezTo>
                    <a:pt x="2027" y="1351"/>
                    <a:pt x="1775" y="1310"/>
                    <a:pt x="1523" y="1310"/>
                  </a:cubicBezTo>
                  <a:cubicBezTo>
                    <a:pt x="978" y="1310"/>
                    <a:pt x="434" y="1503"/>
                    <a:pt x="0" y="1869"/>
                  </a:cubicBezTo>
                  <a:cubicBezTo>
                    <a:pt x="442" y="1595"/>
                    <a:pt x="936" y="1455"/>
                    <a:pt x="1433" y="1455"/>
                  </a:cubicBezTo>
                  <a:cubicBezTo>
                    <a:pt x="1725" y="1455"/>
                    <a:pt x="2018" y="1503"/>
                    <a:pt x="2302" y="1602"/>
                  </a:cubicBez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86"/>
            <p:cNvSpPr/>
            <p:nvPr/>
          </p:nvSpPr>
          <p:spPr>
            <a:xfrm>
              <a:off x="2874450" y="4184075"/>
              <a:ext cx="64250" cy="51950"/>
            </a:xfrm>
            <a:custGeom>
              <a:avLst/>
              <a:gdLst/>
              <a:ahLst/>
              <a:cxnLst/>
              <a:rect l="l" t="t" r="r" b="b"/>
              <a:pathLst>
                <a:path w="2570" h="2078" extrusionOk="0">
                  <a:moveTo>
                    <a:pt x="1702" y="1"/>
                  </a:moveTo>
                  <a:lnTo>
                    <a:pt x="1" y="1669"/>
                  </a:lnTo>
                  <a:cubicBezTo>
                    <a:pt x="334" y="1769"/>
                    <a:pt x="634" y="1869"/>
                    <a:pt x="935" y="1936"/>
                  </a:cubicBezTo>
                  <a:cubicBezTo>
                    <a:pt x="1374" y="2018"/>
                    <a:pt x="1836" y="2078"/>
                    <a:pt x="2283" y="2078"/>
                  </a:cubicBezTo>
                  <a:cubicBezTo>
                    <a:pt x="2379" y="2078"/>
                    <a:pt x="2475" y="2075"/>
                    <a:pt x="2569" y="2069"/>
                  </a:cubicBezTo>
                  <a:cubicBezTo>
                    <a:pt x="1802" y="2069"/>
                    <a:pt x="1001" y="1902"/>
                    <a:pt x="267" y="1602"/>
                  </a:cubicBezTo>
                  <a:lnTo>
                    <a:pt x="17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86"/>
            <p:cNvSpPr/>
            <p:nvPr/>
          </p:nvSpPr>
          <p:spPr>
            <a:xfrm>
              <a:off x="3002875" y="4213275"/>
              <a:ext cx="77575" cy="25875"/>
            </a:xfrm>
            <a:custGeom>
              <a:avLst/>
              <a:gdLst/>
              <a:ahLst/>
              <a:cxnLst/>
              <a:rect l="l" t="t" r="r" b="b"/>
              <a:pathLst>
                <a:path w="3103" h="1035" extrusionOk="0">
                  <a:moveTo>
                    <a:pt x="3103" y="0"/>
                  </a:moveTo>
                  <a:lnTo>
                    <a:pt x="1302" y="868"/>
                  </a:lnTo>
                  <a:lnTo>
                    <a:pt x="1" y="267"/>
                  </a:lnTo>
                  <a:lnTo>
                    <a:pt x="1" y="267"/>
                  </a:lnTo>
                  <a:lnTo>
                    <a:pt x="1302" y="1035"/>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86"/>
            <p:cNvSpPr/>
            <p:nvPr/>
          </p:nvSpPr>
          <p:spPr>
            <a:xfrm>
              <a:off x="2485850" y="3919725"/>
              <a:ext cx="423650" cy="236875"/>
            </a:xfrm>
            <a:custGeom>
              <a:avLst/>
              <a:gdLst/>
              <a:ahLst/>
              <a:cxnLst/>
              <a:rect l="l" t="t" r="r" b="b"/>
              <a:pathLst>
                <a:path w="16946" h="9475" extrusionOk="0">
                  <a:moveTo>
                    <a:pt x="16946" y="1"/>
                  </a:moveTo>
                  <a:cubicBezTo>
                    <a:pt x="12342" y="1"/>
                    <a:pt x="8039" y="1035"/>
                    <a:pt x="4804" y="2903"/>
                  </a:cubicBezTo>
                  <a:cubicBezTo>
                    <a:pt x="1701" y="4704"/>
                    <a:pt x="0" y="7006"/>
                    <a:pt x="0" y="9474"/>
                  </a:cubicBezTo>
                  <a:cubicBezTo>
                    <a:pt x="0" y="9474"/>
                    <a:pt x="167" y="6038"/>
                    <a:pt x="4937" y="3136"/>
                  </a:cubicBezTo>
                  <a:cubicBezTo>
                    <a:pt x="9607" y="301"/>
                    <a:pt x="16946" y="1"/>
                    <a:pt x="169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86"/>
            <p:cNvSpPr/>
            <p:nvPr/>
          </p:nvSpPr>
          <p:spPr>
            <a:xfrm>
              <a:off x="2874450" y="4128200"/>
              <a:ext cx="492850" cy="283575"/>
            </a:xfrm>
            <a:custGeom>
              <a:avLst/>
              <a:gdLst/>
              <a:ahLst/>
              <a:cxnLst/>
              <a:rect l="l" t="t" r="r" b="b"/>
              <a:pathLst>
                <a:path w="19714" h="11343" extrusionOk="0">
                  <a:moveTo>
                    <a:pt x="18981" y="1"/>
                  </a:moveTo>
                  <a:cubicBezTo>
                    <a:pt x="18981" y="2"/>
                    <a:pt x="19714" y="4838"/>
                    <a:pt x="13610" y="8174"/>
                  </a:cubicBezTo>
                  <a:cubicBezTo>
                    <a:pt x="8036" y="11173"/>
                    <a:pt x="1360" y="11310"/>
                    <a:pt x="182" y="11310"/>
                  </a:cubicBezTo>
                  <a:cubicBezTo>
                    <a:pt x="64" y="11310"/>
                    <a:pt x="1" y="11309"/>
                    <a:pt x="1" y="11309"/>
                  </a:cubicBezTo>
                  <a:lnTo>
                    <a:pt x="1" y="11309"/>
                  </a:lnTo>
                  <a:cubicBezTo>
                    <a:pt x="475" y="11331"/>
                    <a:pt x="949" y="11342"/>
                    <a:pt x="1423" y="11342"/>
                  </a:cubicBezTo>
                  <a:cubicBezTo>
                    <a:pt x="5954" y="11342"/>
                    <a:pt x="10438" y="10333"/>
                    <a:pt x="13911" y="8340"/>
                  </a:cubicBezTo>
                  <a:cubicBezTo>
                    <a:pt x="17847" y="6072"/>
                    <a:pt x="19548" y="2970"/>
                    <a:pt x="18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86"/>
            <p:cNvSpPr/>
            <p:nvPr/>
          </p:nvSpPr>
          <p:spPr>
            <a:xfrm>
              <a:off x="2054700" y="2204750"/>
              <a:ext cx="187650" cy="786625"/>
            </a:xfrm>
            <a:custGeom>
              <a:avLst/>
              <a:gdLst/>
              <a:ahLst/>
              <a:cxnLst/>
              <a:rect l="l" t="t" r="r" b="b"/>
              <a:pathLst>
                <a:path w="7506" h="31465" extrusionOk="0">
                  <a:moveTo>
                    <a:pt x="3686" y="1"/>
                  </a:moveTo>
                  <a:cubicBezTo>
                    <a:pt x="3044" y="1"/>
                    <a:pt x="2402" y="151"/>
                    <a:pt x="1802" y="451"/>
                  </a:cubicBezTo>
                  <a:cubicBezTo>
                    <a:pt x="1368" y="651"/>
                    <a:pt x="1068" y="1051"/>
                    <a:pt x="1035" y="1552"/>
                  </a:cubicBezTo>
                  <a:lnTo>
                    <a:pt x="34" y="29238"/>
                  </a:lnTo>
                  <a:cubicBezTo>
                    <a:pt x="1" y="29805"/>
                    <a:pt x="367" y="30406"/>
                    <a:pt x="1135" y="30839"/>
                  </a:cubicBezTo>
                  <a:cubicBezTo>
                    <a:pt x="1952" y="31256"/>
                    <a:pt x="2853" y="31465"/>
                    <a:pt x="3753" y="31465"/>
                  </a:cubicBezTo>
                  <a:cubicBezTo>
                    <a:pt x="4654" y="31465"/>
                    <a:pt x="5554" y="31256"/>
                    <a:pt x="6372" y="30839"/>
                  </a:cubicBezTo>
                  <a:cubicBezTo>
                    <a:pt x="7139" y="30406"/>
                    <a:pt x="7506" y="29805"/>
                    <a:pt x="7473" y="29238"/>
                  </a:cubicBezTo>
                  <a:lnTo>
                    <a:pt x="6338" y="1552"/>
                  </a:lnTo>
                  <a:cubicBezTo>
                    <a:pt x="6305" y="1051"/>
                    <a:pt x="6005" y="651"/>
                    <a:pt x="5571" y="451"/>
                  </a:cubicBezTo>
                  <a:cubicBezTo>
                    <a:pt x="4971" y="151"/>
                    <a:pt x="4329" y="1"/>
                    <a:pt x="3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86"/>
            <p:cNvSpPr/>
            <p:nvPr/>
          </p:nvSpPr>
          <p:spPr>
            <a:xfrm>
              <a:off x="2073875" y="2204750"/>
              <a:ext cx="146800" cy="76750"/>
            </a:xfrm>
            <a:custGeom>
              <a:avLst/>
              <a:gdLst/>
              <a:ahLst/>
              <a:cxnLst/>
              <a:rect l="l" t="t" r="r" b="b"/>
              <a:pathLst>
                <a:path w="5872" h="3070" extrusionOk="0">
                  <a:moveTo>
                    <a:pt x="2936" y="1"/>
                  </a:moveTo>
                  <a:cubicBezTo>
                    <a:pt x="2294" y="1"/>
                    <a:pt x="1652" y="151"/>
                    <a:pt x="1068" y="451"/>
                  </a:cubicBezTo>
                  <a:cubicBezTo>
                    <a:pt x="1" y="1051"/>
                    <a:pt x="1" y="2019"/>
                    <a:pt x="1068" y="2619"/>
                  </a:cubicBezTo>
                  <a:cubicBezTo>
                    <a:pt x="1652" y="2919"/>
                    <a:pt x="2294" y="3069"/>
                    <a:pt x="2936" y="3069"/>
                  </a:cubicBezTo>
                  <a:cubicBezTo>
                    <a:pt x="3578" y="3069"/>
                    <a:pt x="4220" y="2919"/>
                    <a:pt x="4804" y="2619"/>
                  </a:cubicBezTo>
                  <a:cubicBezTo>
                    <a:pt x="5872" y="2019"/>
                    <a:pt x="5838" y="1051"/>
                    <a:pt x="4804" y="451"/>
                  </a:cubicBezTo>
                  <a:cubicBezTo>
                    <a:pt x="4220" y="151"/>
                    <a:pt x="3578" y="1"/>
                    <a:pt x="29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86"/>
            <p:cNvSpPr/>
            <p:nvPr/>
          </p:nvSpPr>
          <p:spPr>
            <a:xfrm>
              <a:off x="2106400" y="2050675"/>
              <a:ext cx="80075" cy="215600"/>
            </a:xfrm>
            <a:custGeom>
              <a:avLst/>
              <a:gdLst/>
              <a:ahLst/>
              <a:cxnLst/>
              <a:rect l="l" t="t" r="r" b="b"/>
              <a:pathLst>
                <a:path w="3203" h="8624" extrusionOk="0">
                  <a:moveTo>
                    <a:pt x="1614" y="1"/>
                  </a:moveTo>
                  <a:cubicBezTo>
                    <a:pt x="1227" y="1"/>
                    <a:pt x="835" y="93"/>
                    <a:pt x="468" y="276"/>
                  </a:cubicBezTo>
                  <a:cubicBezTo>
                    <a:pt x="201" y="376"/>
                    <a:pt x="34" y="643"/>
                    <a:pt x="1" y="910"/>
                  </a:cubicBezTo>
                  <a:lnTo>
                    <a:pt x="1" y="7715"/>
                  </a:lnTo>
                  <a:cubicBezTo>
                    <a:pt x="34" y="7982"/>
                    <a:pt x="201" y="8248"/>
                    <a:pt x="468" y="8348"/>
                  </a:cubicBezTo>
                  <a:cubicBezTo>
                    <a:pt x="835" y="8532"/>
                    <a:pt x="1227" y="8624"/>
                    <a:pt x="1614" y="8624"/>
                  </a:cubicBezTo>
                  <a:cubicBezTo>
                    <a:pt x="2002" y="8624"/>
                    <a:pt x="2386" y="8532"/>
                    <a:pt x="2736" y="8348"/>
                  </a:cubicBezTo>
                  <a:cubicBezTo>
                    <a:pt x="3003" y="8248"/>
                    <a:pt x="3203" y="7982"/>
                    <a:pt x="3203" y="7715"/>
                  </a:cubicBezTo>
                  <a:lnTo>
                    <a:pt x="3203" y="910"/>
                  </a:lnTo>
                  <a:cubicBezTo>
                    <a:pt x="3203" y="643"/>
                    <a:pt x="3003" y="376"/>
                    <a:pt x="2736" y="276"/>
                  </a:cubicBezTo>
                  <a:cubicBezTo>
                    <a:pt x="2386" y="93"/>
                    <a:pt x="2002" y="1"/>
                    <a:pt x="161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86"/>
            <p:cNvSpPr/>
            <p:nvPr/>
          </p:nvSpPr>
          <p:spPr>
            <a:xfrm>
              <a:off x="2106400" y="2050675"/>
              <a:ext cx="80075" cy="215600"/>
            </a:xfrm>
            <a:custGeom>
              <a:avLst/>
              <a:gdLst/>
              <a:ahLst/>
              <a:cxnLst/>
              <a:rect l="l" t="t" r="r" b="b"/>
              <a:pathLst>
                <a:path w="3203" h="8624" extrusionOk="0">
                  <a:moveTo>
                    <a:pt x="1614" y="1"/>
                  </a:moveTo>
                  <a:cubicBezTo>
                    <a:pt x="1227" y="1"/>
                    <a:pt x="835" y="93"/>
                    <a:pt x="468" y="276"/>
                  </a:cubicBezTo>
                  <a:cubicBezTo>
                    <a:pt x="201" y="376"/>
                    <a:pt x="34" y="643"/>
                    <a:pt x="1" y="910"/>
                  </a:cubicBezTo>
                  <a:lnTo>
                    <a:pt x="1" y="7715"/>
                  </a:lnTo>
                  <a:cubicBezTo>
                    <a:pt x="34" y="7982"/>
                    <a:pt x="201" y="8248"/>
                    <a:pt x="468" y="8348"/>
                  </a:cubicBezTo>
                  <a:cubicBezTo>
                    <a:pt x="835" y="8532"/>
                    <a:pt x="1227" y="8624"/>
                    <a:pt x="1614" y="8624"/>
                  </a:cubicBezTo>
                  <a:cubicBezTo>
                    <a:pt x="2002" y="8624"/>
                    <a:pt x="2386" y="8532"/>
                    <a:pt x="2736" y="8348"/>
                  </a:cubicBezTo>
                  <a:cubicBezTo>
                    <a:pt x="3003" y="8248"/>
                    <a:pt x="3203" y="7982"/>
                    <a:pt x="3203" y="7715"/>
                  </a:cubicBezTo>
                  <a:lnTo>
                    <a:pt x="3203" y="910"/>
                  </a:lnTo>
                  <a:cubicBezTo>
                    <a:pt x="3203" y="643"/>
                    <a:pt x="3003" y="376"/>
                    <a:pt x="2736" y="276"/>
                  </a:cubicBezTo>
                  <a:cubicBezTo>
                    <a:pt x="2386" y="93"/>
                    <a:pt x="2002" y="1"/>
                    <a:pt x="1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86"/>
            <p:cNvSpPr/>
            <p:nvPr/>
          </p:nvSpPr>
          <p:spPr>
            <a:xfrm>
              <a:off x="2106400" y="2052550"/>
              <a:ext cx="80925" cy="117400"/>
            </a:xfrm>
            <a:custGeom>
              <a:avLst/>
              <a:gdLst/>
              <a:ahLst/>
              <a:cxnLst/>
              <a:rect l="l" t="t" r="r" b="b"/>
              <a:pathLst>
                <a:path w="3237" h="4696" extrusionOk="0">
                  <a:moveTo>
                    <a:pt x="2336" y="1"/>
                  </a:moveTo>
                  <a:cubicBezTo>
                    <a:pt x="1635" y="635"/>
                    <a:pt x="835" y="1135"/>
                    <a:pt x="1" y="1535"/>
                  </a:cubicBezTo>
                  <a:lnTo>
                    <a:pt x="1" y="4604"/>
                  </a:lnTo>
                  <a:lnTo>
                    <a:pt x="268" y="4638"/>
                  </a:lnTo>
                  <a:lnTo>
                    <a:pt x="401" y="4638"/>
                  </a:lnTo>
                  <a:cubicBezTo>
                    <a:pt x="568" y="4671"/>
                    <a:pt x="735" y="4671"/>
                    <a:pt x="901" y="4671"/>
                  </a:cubicBezTo>
                  <a:cubicBezTo>
                    <a:pt x="1001" y="4688"/>
                    <a:pt x="1101" y="4696"/>
                    <a:pt x="1202" y="4696"/>
                  </a:cubicBezTo>
                  <a:cubicBezTo>
                    <a:pt x="1302" y="4696"/>
                    <a:pt x="1402" y="4688"/>
                    <a:pt x="1502" y="4671"/>
                  </a:cubicBezTo>
                  <a:lnTo>
                    <a:pt x="2035" y="4671"/>
                  </a:lnTo>
                  <a:cubicBezTo>
                    <a:pt x="2136" y="4638"/>
                    <a:pt x="2236" y="4638"/>
                    <a:pt x="2336" y="4638"/>
                  </a:cubicBezTo>
                  <a:cubicBezTo>
                    <a:pt x="2436" y="4604"/>
                    <a:pt x="2536" y="4604"/>
                    <a:pt x="2636" y="4604"/>
                  </a:cubicBezTo>
                  <a:cubicBezTo>
                    <a:pt x="2736" y="4571"/>
                    <a:pt x="2836" y="4571"/>
                    <a:pt x="2936" y="4537"/>
                  </a:cubicBezTo>
                  <a:cubicBezTo>
                    <a:pt x="3003" y="4537"/>
                    <a:pt x="3070" y="4504"/>
                    <a:pt x="3170" y="4504"/>
                  </a:cubicBezTo>
                  <a:lnTo>
                    <a:pt x="3236" y="4504"/>
                  </a:lnTo>
                  <a:lnTo>
                    <a:pt x="3236" y="835"/>
                  </a:lnTo>
                  <a:cubicBezTo>
                    <a:pt x="3203" y="535"/>
                    <a:pt x="3036" y="301"/>
                    <a:pt x="2769" y="168"/>
                  </a:cubicBezTo>
                  <a:cubicBezTo>
                    <a:pt x="2636" y="101"/>
                    <a:pt x="2469" y="68"/>
                    <a:pt x="2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86"/>
            <p:cNvSpPr/>
            <p:nvPr/>
          </p:nvSpPr>
          <p:spPr>
            <a:xfrm>
              <a:off x="2166450" y="2242700"/>
              <a:ext cx="75900" cy="743875"/>
            </a:xfrm>
            <a:custGeom>
              <a:avLst/>
              <a:gdLst/>
              <a:ahLst/>
              <a:cxnLst/>
              <a:rect l="l" t="t" r="r" b="b"/>
              <a:pathLst>
                <a:path w="3036" h="29755" extrusionOk="0">
                  <a:moveTo>
                    <a:pt x="1868" y="0"/>
                  </a:moveTo>
                  <a:cubicBezTo>
                    <a:pt x="1835" y="467"/>
                    <a:pt x="1535" y="901"/>
                    <a:pt x="1101" y="1101"/>
                  </a:cubicBezTo>
                  <a:cubicBezTo>
                    <a:pt x="768" y="1268"/>
                    <a:pt x="401" y="1401"/>
                    <a:pt x="0" y="1468"/>
                  </a:cubicBezTo>
                  <a:lnTo>
                    <a:pt x="768" y="29755"/>
                  </a:lnTo>
                  <a:cubicBezTo>
                    <a:pt x="1168" y="29655"/>
                    <a:pt x="1568" y="29488"/>
                    <a:pt x="1935" y="29288"/>
                  </a:cubicBezTo>
                  <a:cubicBezTo>
                    <a:pt x="2669" y="28854"/>
                    <a:pt x="3036" y="28254"/>
                    <a:pt x="3003" y="27687"/>
                  </a:cubicBezTo>
                  <a:lnTo>
                    <a:pt x="1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86"/>
            <p:cNvSpPr/>
            <p:nvPr/>
          </p:nvSpPr>
          <p:spPr>
            <a:xfrm>
              <a:off x="1754475" y="1060125"/>
              <a:ext cx="866500" cy="1071150"/>
            </a:xfrm>
            <a:custGeom>
              <a:avLst/>
              <a:gdLst/>
              <a:ahLst/>
              <a:cxnLst/>
              <a:rect l="l" t="t" r="r" b="b"/>
              <a:pathLst>
                <a:path w="34660" h="42846" extrusionOk="0">
                  <a:moveTo>
                    <a:pt x="26286" y="3472"/>
                  </a:moveTo>
                  <a:cubicBezTo>
                    <a:pt x="26653" y="3472"/>
                    <a:pt x="26987" y="3472"/>
                    <a:pt x="27320" y="3539"/>
                  </a:cubicBezTo>
                  <a:lnTo>
                    <a:pt x="27354" y="3539"/>
                  </a:lnTo>
                  <a:cubicBezTo>
                    <a:pt x="29055" y="5573"/>
                    <a:pt x="29322" y="8809"/>
                    <a:pt x="29322" y="10577"/>
                  </a:cubicBezTo>
                  <a:cubicBezTo>
                    <a:pt x="29322" y="20251"/>
                    <a:pt x="22217" y="32526"/>
                    <a:pt x="13844" y="37363"/>
                  </a:cubicBezTo>
                  <a:cubicBezTo>
                    <a:pt x="11709" y="38597"/>
                    <a:pt x="9675" y="39231"/>
                    <a:pt x="7907" y="39231"/>
                  </a:cubicBezTo>
                  <a:cubicBezTo>
                    <a:pt x="7540" y="39231"/>
                    <a:pt x="7173" y="39198"/>
                    <a:pt x="6839" y="39097"/>
                  </a:cubicBezTo>
                  <a:cubicBezTo>
                    <a:pt x="6172" y="38297"/>
                    <a:pt x="5705" y="37330"/>
                    <a:pt x="5438" y="36329"/>
                  </a:cubicBezTo>
                  <a:cubicBezTo>
                    <a:pt x="5038" y="34961"/>
                    <a:pt x="4871" y="33560"/>
                    <a:pt x="4871" y="32159"/>
                  </a:cubicBezTo>
                  <a:cubicBezTo>
                    <a:pt x="4871" y="22452"/>
                    <a:pt x="11976" y="10177"/>
                    <a:pt x="20349" y="5340"/>
                  </a:cubicBezTo>
                  <a:cubicBezTo>
                    <a:pt x="21583" y="4606"/>
                    <a:pt x="22884" y="4072"/>
                    <a:pt x="24285" y="3705"/>
                  </a:cubicBezTo>
                  <a:cubicBezTo>
                    <a:pt x="24952" y="3539"/>
                    <a:pt x="25619" y="3472"/>
                    <a:pt x="26286" y="3472"/>
                  </a:cubicBezTo>
                  <a:close/>
                  <a:moveTo>
                    <a:pt x="23321" y="1"/>
                  </a:moveTo>
                  <a:cubicBezTo>
                    <a:pt x="23264" y="1"/>
                    <a:pt x="23208" y="2"/>
                    <a:pt x="23151" y="3"/>
                  </a:cubicBezTo>
                  <a:cubicBezTo>
                    <a:pt x="21016" y="3"/>
                    <a:pt x="18581" y="703"/>
                    <a:pt x="16012" y="2171"/>
                  </a:cubicBezTo>
                  <a:cubicBezTo>
                    <a:pt x="7173" y="7275"/>
                    <a:pt x="1" y="19717"/>
                    <a:pt x="1" y="29924"/>
                  </a:cubicBezTo>
                  <a:cubicBezTo>
                    <a:pt x="1" y="35028"/>
                    <a:pt x="1802" y="38597"/>
                    <a:pt x="4671" y="40298"/>
                  </a:cubicBezTo>
                  <a:lnTo>
                    <a:pt x="4704" y="40298"/>
                  </a:lnTo>
                  <a:lnTo>
                    <a:pt x="7306" y="41799"/>
                  </a:lnTo>
                  <a:lnTo>
                    <a:pt x="7340" y="41799"/>
                  </a:lnTo>
                  <a:lnTo>
                    <a:pt x="7373" y="41833"/>
                  </a:lnTo>
                  <a:lnTo>
                    <a:pt x="7406" y="41866"/>
                  </a:lnTo>
                  <a:cubicBezTo>
                    <a:pt x="7540" y="41933"/>
                    <a:pt x="7640" y="42000"/>
                    <a:pt x="7773" y="42066"/>
                  </a:cubicBezTo>
                  <a:cubicBezTo>
                    <a:pt x="7940" y="42133"/>
                    <a:pt x="8107" y="42200"/>
                    <a:pt x="8274" y="42266"/>
                  </a:cubicBezTo>
                  <a:cubicBezTo>
                    <a:pt x="8407" y="42333"/>
                    <a:pt x="8540" y="42400"/>
                    <a:pt x="8707" y="42433"/>
                  </a:cubicBezTo>
                  <a:cubicBezTo>
                    <a:pt x="8774" y="42467"/>
                    <a:pt x="8874" y="42467"/>
                    <a:pt x="8941" y="42500"/>
                  </a:cubicBezTo>
                  <a:cubicBezTo>
                    <a:pt x="9041" y="42533"/>
                    <a:pt x="9107" y="42567"/>
                    <a:pt x="9208" y="42567"/>
                  </a:cubicBezTo>
                  <a:cubicBezTo>
                    <a:pt x="9274" y="42600"/>
                    <a:pt x="9374" y="42633"/>
                    <a:pt x="9441" y="42633"/>
                  </a:cubicBezTo>
                  <a:cubicBezTo>
                    <a:pt x="9508" y="42667"/>
                    <a:pt x="9574" y="42667"/>
                    <a:pt x="9641" y="42667"/>
                  </a:cubicBezTo>
                  <a:cubicBezTo>
                    <a:pt x="9775" y="42700"/>
                    <a:pt x="9875" y="42733"/>
                    <a:pt x="10008" y="42733"/>
                  </a:cubicBezTo>
                  <a:lnTo>
                    <a:pt x="10075" y="42733"/>
                  </a:lnTo>
                  <a:lnTo>
                    <a:pt x="10508" y="42800"/>
                  </a:lnTo>
                  <a:cubicBezTo>
                    <a:pt x="10813" y="42830"/>
                    <a:pt x="11123" y="42845"/>
                    <a:pt x="11440" y="42845"/>
                  </a:cubicBezTo>
                  <a:cubicBezTo>
                    <a:pt x="13591" y="42845"/>
                    <a:pt x="16027" y="42148"/>
                    <a:pt x="18614" y="40665"/>
                  </a:cubicBezTo>
                  <a:cubicBezTo>
                    <a:pt x="27487" y="35562"/>
                    <a:pt x="34659" y="23119"/>
                    <a:pt x="34659" y="12912"/>
                  </a:cubicBezTo>
                  <a:cubicBezTo>
                    <a:pt x="34626" y="12712"/>
                    <a:pt x="34626" y="12478"/>
                    <a:pt x="34626" y="12212"/>
                  </a:cubicBezTo>
                  <a:cubicBezTo>
                    <a:pt x="34626" y="12045"/>
                    <a:pt x="34626" y="11845"/>
                    <a:pt x="34592" y="11678"/>
                  </a:cubicBezTo>
                  <a:cubicBezTo>
                    <a:pt x="34559" y="11478"/>
                    <a:pt x="34592" y="11311"/>
                    <a:pt x="34559" y="11111"/>
                  </a:cubicBezTo>
                  <a:cubicBezTo>
                    <a:pt x="34559" y="11011"/>
                    <a:pt x="34526" y="10877"/>
                    <a:pt x="34492" y="10744"/>
                  </a:cubicBezTo>
                  <a:cubicBezTo>
                    <a:pt x="34459" y="10444"/>
                    <a:pt x="34426" y="10143"/>
                    <a:pt x="34392" y="9843"/>
                  </a:cubicBezTo>
                  <a:lnTo>
                    <a:pt x="34292" y="9410"/>
                  </a:lnTo>
                  <a:cubicBezTo>
                    <a:pt x="34292" y="9276"/>
                    <a:pt x="34259" y="9143"/>
                    <a:pt x="34225" y="9043"/>
                  </a:cubicBezTo>
                  <a:cubicBezTo>
                    <a:pt x="34159" y="8676"/>
                    <a:pt x="34059" y="8342"/>
                    <a:pt x="33959" y="8042"/>
                  </a:cubicBezTo>
                  <a:cubicBezTo>
                    <a:pt x="33925" y="7875"/>
                    <a:pt x="33858" y="7742"/>
                    <a:pt x="33825" y="7575"/>
                  </a:cubicBezTo>
                  <a:cubicBezTo>
                    <a:pt x="33792" y="7542"/>
                    <a:pt x="33792" y="7542"/>
                    <a:pt x="33792" y="7508"/>
                  </a:cubicBezTo>
                  <a:cubicBezTo>
                    <a:pt x="33725" y="7375"/>
                    <a:pt x="33692" y="7208"/>
                    <a:pt x="33625" y="7108"/>
                  </a:cubicBezTo>
                  <a:cubicBezTo>
                    <a:pt x="33558" y="6974"/>
                    <a:pt x="33492" y="6774"/>
                    <a:pt x="33425" y="6608"/>
                  </a:cubicBezTo>
                  <a:cubicBezTo>
                    <a:pt x="33358" y="6507"/>
                    <a:pt x="33325" y="6374"/>
                    <a:pt x="33258" y="6274"/>
                  </a:cubicBezTo>
                  <a:cubicBezTo>
                    <a:pt x="33225" y="6207"/>
                    <a:pt x="33191" y="6107"/>
                    <a:pt x="33158" y="6040"/>
                  </a:cubicBezTo>
                  <a:cubicBezTo>
                    <a:pt x="33091" y="5940"/>
                    <a:pt x="33058" y="5840"/>
                    <a:pt x="32991" y="5740"/>
                  </a:cubicBezTo>
                  <a:lnTo>
                    <a:pt x="32958" y="5674"/>
                  </a:lnTo>
                  <a:cubicBezTo>
                    <a:pt x="32891" y="5607"/>
                    <a:pt x="32858" y="5507"/>
                    <a:pt x="32791" y="5440"/>
                  </a:cubicBezTo>
                  <a:cubicBezTo>
                    <a:pt x="32758" y="5340"/>
                    <a:pt x="32724" y="5307"/>
                    <a:pt x="32691" y="5273"/>
                  </a:cubicBezTo>
                  <a:cubicBezTo>
                    <a:pt x="32457" y="4906"/>
                    <a:pt x="32191" y="4539"/>
                    <a:pt x="31890" y="4206"/>
                  </a:cubicBezTo>
                  <a:lnTo>
                    <a:pt x="31757" y="4039"/>
                  </a:lnTo>
                  <a:cubicBezTo>
                    <a:pt x="31724" y="4006"/>
                    <a:pt x="31657" y="3972"/>
                    <a:pt x="31624" y="3906"/>
                  </a:cubicBezTo>
                  <a:lnTo>
                    <a:pt x="31457" y="3739"/>
                  </a:lnTo>
                  <a:cubicBezTo>
                    <a:pt x="31323" y="3605"/>
                    <a:pt x="31157" y="3472"/>
                    <a:pt x="30990" y="3339"/>
                  </a:cubicBezTo>
                  <a:cubicBezTo>
                    <a:pt x="30890" y="3272"/>
                    <a:pt x="30823" y="3205"/>
                    <a:pt x="30723" y="3138"/>
                  </a:cubicBezTo>
                  <a:cubicBezTo>
                    <a:pt x="30656" y="3072"/>
                    <a:pt x="30556" y="3005"/>
                    <a:pt x="30489" y="2938"/>
                  </a:cubicBezTo>
                  <a:cubicBezTo>
                    <a:pt x="30356" y="2838"/>
                    <a:pt x="30223" y="2771"/>
                    <a:pt x="30056" y="2671"/>
                  </a:cubicBezTo>
                  <a:lnTo>
                    <a:pt x="29956" y="2605"/>
                  </a:lnTo>
                  <a:lnTo>
                    <a:pt x="27354" y="1070"/>
                  </a:lnTo>
                  <a:lnTo>
                    <a:pt x="27320" y="1070"/>
                  </a:lnTo>
                  <a:cubicBezTo>
                    <a:pt x="26102" y="397"/>
                    <a:pt x="24729" y="1"/>
                    <a:pt x="23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86"/>
            <p:cNvSpPr/>
            <p:nvPr/>
          </p:nvSpPr>
          <p:spPr>
            <a:xfrm>
              <a:off x="1925450" y="1149425"/>
              <a:ext cx="637150" cy="934025"/>
            </a:xfrm>
            <a:custGeom>
              <a:avLst/>
              <a:gdLst/>
              <a:ahLst/>
              <a:cxnLst/>
              <a:rect l="l" t="t" r="r" b="b"/>
              <a:pathLst>
                <a:path w="25486" h="37361" extrusionOk="0">
                  <a:moveTo>
                    <a:pt x="20481" y="0"/>
                  </a:moveTo>
                  <a:cubicBezTo>
                    <a:pt x="20494" y="2"/>
                    <a:pt x="20507" y="4"/>
                    <a:pt x="20520" y="6"/>
                  </a:cubicBezTo>
                  <a:lnTo>
                    <a:pt x="20520" y="6"/>
                  </a:lnTo>
                  <a:cubicBezTo>
                    <a:pt x="20518" y="4"/>
                    <a:pt x="20516" y="2"/>
                    <a:pt x="20515" y="0"/>
                  </a:cubicBezTo>
                  <a:close/>
                  <a:moveTo>
                    <a:pt x="20520" y="6"/>
                  </a:moveTo>
                  <a:cubicBezTo>
                    <a:pt x="22217" y="2008"/>
                    <a:pt x="22483" y="5272"/>
                    <a:pt x="22483" y="7005"/>
                  </a:cubicBezTo>
                  <a:cubicBezTo>
                    <a:pt x="22483" y="16712"/>
                    <a:pt x="15411" y="28987"/>
                    <a:pt x="7005" y="33824"/>
                  </a:cubicBezTo>
                  <a:cubicBezTo>
                    <a:pt x="4870" y="35058"/>
                    <a:pt x="2836" y="35692"/>
                    <a:pt x="1068" y="35692"/>
                  </a:cubicBezTo>
                  <a:cubicBezTo>
                    <a:pt x="701" y="35692"/>
                    <a:pt x="334" y="35659"/>
                    <a:pt x="0" y="35559"/>
                  </a:cubicBezTo>
                  <a:lnTo>
                    <a:pt x="0" y="35559"/>
                  </a:lnTo>
                  <a:cubicBezTo>
                    <a:pt x="634" y="36359"/>
                    <a:pt x="1501" y="36926"/>
                    <a:pt x="2502" y="37193"/>
                  </a:cubicBezTo>
                  <a:cubicBezTo>
                    <a:pt x="2569" y="37227"/>
                    <a:pt x="2669" y="37227"/>
                    <a:pt x="2769" y="37260"/>
                  </a:cubicBezTo>
                  <a:lnTo>
                    <a:pt x="3102" y="37327"/>
                  </a:lnTo>
                  <a:cubicBezTo>
                    <a:pt x="3303" y="37360"/>
                    <a:pt x="3503" y="37360"/>
                    <a:pt x="3736" y="37360"/>
                  </a:cubicBezTo>
                  <a:lnTo>
                    <a:pt x="4070" y="37360"/>
                  </a:lnTo>
                  <a:cubicBezTo>
                    <a:pt x="4270" y="37360"/>
                    <a:pt x="4503" y="37327"/>
                    <a:pt x="4737" y="37327"/>
                  </a:cubicBezTo>
                  <a:cubicBezTo>
                    <a:pt x="6171" y="37193"/>
                    <a:pt x="7539" y="36760"/>
                    <a:pt x="8806" y="36126"/>
                  </a:cubicBezTo>
                  <a:cubicBezTo>
                    <a:pt x="9207" y="35926"/>
                    <a:pt x="9574" y="35726"/>
                    <a:pt x="10007" y="35492"/>
                  </a:cubicBezTo>
                  <a:cubicBezTo>
                    <a:pt x="12209" y="34158"/>
                    <a:pt x="14244" y="32523"/>
                    <a:pt x="15978" y="30622"/>
                  </a:cubicBezTo>
                  <a:cubicBezTo>
                    <a:pt x="16178" y="30388"/>
                    <a:pt x="16412" y="30122"/>
                    <a:pt x="16645" y="29855"/>
                  </a:cubicBezTo>
                  <a:cubicBezTo>
                    <a:pt x="16979" y="29488"/>
                    <a:pt x="17313" y="29088"/>
                    <a:pt x="17646" y="28687"/>
                  </a:cubicBezTo>
                  <a:cubicBezTo>
                    <a:pt x="17813" y="28454"/>
                    <a:pt x="17980" y="28254"/>
                    <a:pt x="18146" y="28053"/>
                  </a:cubicBezTo>
                  <a:cubicBezTo>
                    <a:pt x="18280" y="27853"/>
                    <a:pt x="18447" y="27653"/>
                    <a:pt x="18580" y="27453"/>
                  </a:cubicBezTo>
                  <a:cubicBezTo>
                    <a:pt x="18914" y="27019"/>
                    <a:pt x="19181" y="26586"/>
                    <a:pt x="19481" y="26152"/>
                  </a:cubicBezTo>
                  <a:cubicBezTo>
                    <a:pt x="19648" y="25952"/>
                    <a:pt x="19748" y="25785"/>
                    <a:pt x="19914" y="25552"/>
                  </a:cubicBezTo>
                  <a:cubicBezTo>
                    <a:pt x="20048" y="25285"/>
                    <a:pt x="20215" y="25051"/>
                    <a:pt x="20348" y="24818"/>
                  </a:cubicBezTo>
                  <a:cubicBezTo>
                    <a:pt x="23484" y="19714"/>
                    <a:pt x="25485" y="13843"/>
                    <a:pt x="25485" y="8706"/>
                  </a:cubicBezTo>
                  <a:cubicBezTo>
                    <a:pt x="25485" y="8539"/>
                    <a:pt x="25485" y="8373"/>
                    <a:pt x="25418" y="8206"/>
                  </a:cubicBezTo>
                  <a:lnTo>
                    <a:pt x="25418" y="7939"/>
                  </a:lnTo>
                  <a:lnTo>
                    <a:pt x="25418" y="7872"/>
                  </a:lnTo>
                  <a:lnTo>
                    <a:pt x="25418" y="7672"/>
                  </a:lnTo>
                  <a:lnTo>
                    <a:pt x="25418" y="7572"/>
                  </a:lnTo>
                  <a:lnTo>
                    <a:pt x="25418" y="7372"/>
                  </a:lnTo>
                  <a:lnTo>
                    <a:pt x="25418" y="7072"/>
                  </a:lnTo>
                  <a:cubicBezTo>
                    <a:pt x="25385" y="6738"/>
                    <a:pt x="25352" y="6405"/>
                    <a:pt x="25285" y="6038"/>
                  </a:cubicBezTo>
                  <a:cubicBezTo>
                    <a:pt x="25252" y="5938"/>
                    <a:pt x="25218" y="5838"/>
                    <a:pt x="25218" y="5737"/>
                  </a:cubicBezTo>
                  <a:lnTo>
                    <a:pt x="25218" y="5671"/>
                  </a:lnTo>
                  <a:cubicBezTo>
                    <a:pt x="25218" y="5604"/>
                    <a:pt x="25185" y="5504"/>
                    <a:pt x="25185" y="5404"/>
                  </a:cubicBezTo>
                  <a:cubicBezTo>
                    <a:pt x="25151" y="5304"/>
                    <a:pt x="25118" y="5237"/>
                    <a:pt x="25118" y="5137"/>
                  </a:cubicBezTo>
                  <a:cubicBezTo>
                    <a:pt x="25118" y="5104"/>
                    <a:pt x="25085" y="5070"/>
                    <a:pt x="25085" y="5037"/>
                  </a:cubicBezTo>
                  <a:cubicBezTo>
                    <a:pt x="24985" y="4537"/>
                    <a:pt x="24818" y="4036"/>
                    <a:pt x="24618" y="3536"/>
                  </a:cubicBezTo>
                  <a:cubicBezTo>
                    <a:pt x="23921" y="1845"/>
                    <a:pt x="22697" y="351"/>
                    <a:pt x="20520" y="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86"/>
            <p:cNvSpPr/>
            <p:nvPr/>
          </p:nvSpPr>
          <p:spPr>
            <a:xfrm>
              <a:off x="1754475" y="1454625"/>
              <a:ext cx="176000" cy="648000"/>
            </a:xfrm>
            <a:custGeom>
              <a:avLst/>
              <a:gdLst/>
              <a:ahLst/>
              <a:cxnLst/>
              <a:rect l="l" t="t" r="r" b="b"/>
              <a:pathLst>
                <a:path w="7040" h="25920" extrusionOk="0">
                  <a:moveTo>
                    <a:pt x="3804" y="1"/>
                  </a:moveTo>
                  <a:cubicBezTo>
                    <a:pt x="1435" y="4604"/>
                    <a:pt x="1" y="9608"/>
                    <a:pt x="1" y="14144"/>
                  </a:cubicBezTo>
                  <a:cubicBezTo>
                    <a:pt x="1" y="19248"/>
                    <a:pt x="1769" y="22817"/>
                    <a:pt x="4638" y="24485"/>
                  </a:cubicBezTo>
                  <a:lnTo>
                    <a:pt x="7039" y="25919"/>
                  </a:lnTo>
                  <a:cubicBezTo>
                    <a:pt x="4271" y="24185"/>
                    <a:pt x="2569" y="20649"/>
                    <a:pt x="2603" y="15679"/>
                  </a:cubicBezTo>
                  <a:cubicBezTo>
                    <a:pt x="2603" y="11109"/>
                    <a:pt x="4171" y="6172"/>
                    <a:pt x="6539" y="1602"/>
                  </a:cubicBezTo>
                  <a:lnTo>
                    <a:pt x="3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86"/>
            <p:cNvSpPr/>
            <p:nvPr/>
          </p:nvSpPr>
          <p:spPr>
            <a:xfrm>
              <a:off x="1848725" y="1060125"/>
              <a:ext cx="658000" cy="437900"/>
            </a:xfrm>
            <a:custGeom>
              <a:avLst/>
              <a:gdLst/>
              <a:ahLst/>
              <a:cxnLst/>
              <a:rect l="l" t="t" r="r" b="b"/>
              <a:pathLst>
                <a:path w="26320" h="17516" extrusionOk="0">
                  <a:moveTo>
                    <a:pt x="26186" y="2593"/>
                  </a:moveTo>
                  <a:lnTo>
                    <a:pt x="26186" y="2605"/>
                  </a:lnTo>
                  <a:lnTo>
                    <a:pt x="26319" y="2671"/>
                  </a:lnTo>
                  <a:cubicBezTo>
                    <a:pt x="26275" y="2645"/>
                    <a:pt x="26230" y="2619"/>
                    <a:pt x="26186" y="2593"/>
                  </a:cubicBezTo>
                  <a:close/>
                  <a:moveTo>
                    <a:pt x="19565" y="1"/>
                  </a:moveTo>
                  <a:cubicBezTo>
                    <a:pt x="19503" y="1"/>
                    <a:pt x="19442" y="1"/>
                    <a:pt x="19381" y="3"/>
                  </a:cubicBezTo>
                  <a:cubicBezTo>
                    <a:pt x="17246" y="3"/>
                    <a:pt x="14811" y="703"/>
                    <a:pt x="12242" y="2171"/>
                  </a:cubicBezTo>
                  <a:cubicBezTo>
                    <a:pt x="7339" y="5006"/>
                    <a:pt x="2936" y="10110"/>
                    <a:pt x="0" y="15814"/>
                  </a:cubicBezTo>
                  <a:lnTo>
                    <a:pt x="2725" y="17409"/>
                  </a:lnTo>
                  <a:lnTo>
                    <a:pt x="2725" y="17409"/>
                  </a:lnTo>
                  <a:cubicBezTo>
                    <a:pt x="5659" y="11814"/>
                    <a:pt x="10005" y="6755"/>
                    <a:pt x="14844" y="3705"/>
                  </a:cubicBezTo>
                  <a:cubicBezTo>
                    <a:pt x="17289" y="2156"/>
                    <a:pt x="19672" y="1463"/>
                    <a:pt x="21810" y="1463"/>
                  </a:cubicBezTo>
                  <a:cubicBezTo>
                    <a:pt x="23436" y="1463"/>
                    <a:pt x="24921" y="1864"/>
                    <a:pt x="26186" y="2593"/>
                  </a:cubicBezTo>
                  <a:lnTo>
                    <a:pt x="26186" y="2593"/>
                  </a:lnTo>
                  <a:lnTo>
                    <a:pt x="26186" y="2571"/>
                  </a:lnTo>
                  <a:lnTo>
                    <a:pt x="23617" y="1037"/>
                  </a:lnTo>
                  <a:lnTo>
                    <a:pt x="23550" y="1037"/>
                  </a:lnTo>
                  <a:cubicBezTo>
                    <a:pt x="22336" y="366"/>
                    <a:pt x="20968" y="1"/>
                    <a:pt x="19565" y="1"/>
                  </a:cubicBezTo>
                  <a:close/>
                  <a:moveTo>
                    <a:pt x="2725" y="17409"/>
                  </a:moveTo>
                  <a:cubicBezTo>
                    <a:pt x="2706" y="17444"/>
                    <a:pt x="2687" y="17480"/>
                    <a:pt x="2669" y="17515"/>
                  </a:cubicBezTo>
                  <a:cubicBezTo>
                    <a:pt x="2702" y="17482"/>
                    <a:pt x="2736" y="17449"/>
                    <a:pt x="2736" y="17415"/>
                  </a:cubicBezTo>
                  <a:lnTo>
                    <a:pt x="2725" y="174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86"/>
            <p:cNvSpPr/>
            <p:nvPr/>
          </p:nvSpPr>
          <p:spPr>
            <a:xfrm>
              <a:off x="1876250" y="1146775"/>
              <a:ext cx="652150" cy="916650"/>
            </a:xfrm>
            <a:custGeom>
              <a:avLst/>
              <a:gdLst/>
              <a:ahLst/>
              <a:cxnLst/>
              <a:rect l="l" t="t" r="r" b="b"/>
              <a:pathLst>
                <a:path w="26086" h="36666" extrusionOk="0">
                  <a:moveTo>
                    <a:pt x="21630" y="1"/>
                  </a:moveTo>
                  <a:cubicBezTo>
                    <a:pt x="21558" y="1"/>
                    <a:pt x="21487" y="3"/>
                    <a:pt x="21415" y="6"/>
                  </a:cubicBezTo>
                  <a:cubicBezTo>
                    <a:pt x="20748" y="6"/>
                    <a:pt x="20081" y="73"/>
                    <a:pt x="19414" y="239"/>
                  </a:cubicBezTo>
                  <a:cubicBezTo>
                    <a:pt x="18013" y="606"/>
                    <a:pt x="16712" y="1140"/>
                    <a:pt x="15478" y="1874"/>
                  </a:cubicBezTo>
                  <a:cubicBezTo>
                    <a:pt x="7105" y="6711"/>
                    <a:pt x="0" y="18986"/>
                    <a:pt x="0" y="28693"/>
                  </a:cubicBezTo>
                  <a:cubicBezTo>
                    <a:pt x="0" y="30094"/>
                    <a:pt x="167" y="31495"/>
                    <a:pt x="567" y="32863"/>
                  </a:cubicBezTo>
                  <a:cubicBezTo>
                    <a:pt x="867" y="34197"/>
                    <a:pt x="1601" y="35398"/>
                    <a:pt x="2602" y="36299"/>
                  </a:cubicBezTo>
                  <a:cubicBezTo>
                    <a:pt x="3269" y="36532"/>
                    <a:pt x="3936" y="36666"/>
                    <a:pt x="4637" y="36666"/>
                  </a:cubicBezTo>
                  <a:cubicBezTo>
                    <a:pt x="5337" y="36666"/>
                    <a:pt x="6004" y="36565"/>
                    <a:pt x="6672" y="36399"/>
                  </a:cubicBezTo>
                  <a:cubicBezTo>
                    <a:pt x="8039" y="36065"/>
                    <a:pt x="9373" y="35498"/>
                    <a:pt x="10608" y="34764"/>
                  </a:cubicBezTo>
                  <a:cubicBezTo>
                    <a:pt x="18980" y="29927"/>
                    <a:pt x="26052" y="17652"/>
                    <a:pt x="26052" y="7978"/>
                  </a:cubicBezTo>
                  <a:cubicBezTo>
                    <a:pt x="26085" y="6577"/>
                    <a:pt x="25885" y="5143"/>
                    <a:pt x="25518" y="3775"/>
                  </a:cubicBezTo>
                  <a:cubicBezTo>
                    <a:pt x="25185" y="2474"/>
                    <a:pt x="24484" y="1274"/>
                    <a:pt x="23484" y="340"/>
                  </a:cubicBezTo>
                  <a:cubicBezTo>
                    <a:pt x="22884" y="130"/>
                    <a:pt x="22259" y="1"/>
                    <a:pt x="216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86"/>
            <p:cNvSpPr/>
            <p:nvPr/>
          </p:nvSpPr>
          <p:spPr>
            <a:xfrm>
              <a:off x="3958550" y="2212550"/>
              <a:ext cx="176825" cy="384600"/>
            </a:xfrm>
            <a:custGeom>
              <a:avLst/>
              <a:gdLst/>
              <a:ahLst/>
              <a:cxnLst/>
              <a:rect l="l" t="t" r="r" b="b"/>
              <a:pathLst>
                <a:path w="7073" h="15384" extrusionOk="0">
                  <a:moveTo>
                    <a:pt x="372" y="0"/>
                  </a:moveTo>
                  <a:cubicBezTo>
                    <a:pt x="247" y="0"/>
                    <a:pt x="123" y="13"/>
                    <a:pt x="1" y="39"/>
                  </a:cubicBezTo>
                  <a:lnTo>
                    <a:pt x="3637" y="15383"/>
                  </a:lnTo>
                  <a:cubicBezTo>
                    <a:pt x="4104" y="15383"/>
                    <a:pt x="4604" y="15316"/>
                    <a:pt x="5038" y="15116"/>
                  </a:cubicBezTo>
                  <a:cubicBezTo>
                    <a:pt x="5772" y="14749"/>
                    <a:pt x="6572" y="13982"/>
                    <a:pt x="6839" y="12014"/>
                  </a:cubicBezTo>
                  <a:cubicBezTo>
                    <a:pt x="7073" y="10313"/>
                    <a:pt x="6739" y="8578"/>
                    <a:pt x="5905" y="7077"/>
                  </a:cubicBezTo>
                  <a:cubicBezTo>
                    <a:pt x="5305" y="6110"/>
                    <a:pt x="4537" y="5243"/>
                    <a:pt x="3603" y="4575"/>
                  </a:cubicBezTo>
                  <a:cubicBezTo>
                    <a:pt x="2903" y="4042"/>
                    <a:pt x="2736" y="3608"/>
                    <a:pt x="2436" y="2507"/>
                  </a:cubicBezTo>
                  <a:cubicBezTo>
                    <a:pt x="2236" y="1707"/>
                    <a:pt x="1869" y="939"/>
                    <a:pt x="1369" y="272"/>
                  </a:cubicBezTo>
                  <a:cubicBezTo>
                    <a:pt x="1073" y="100"/>
                    <a:pt x="723" y="0"/>
                    <a:pt x="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86"/>
            <p:cNvSpPr/>
            <p:nvPr/>
          </p:nvSpPr>
          <p:spPr>
            <a:xfrm>
              <a:off x="3842650" y="2205425"/>
              <a:ext cx="281050" cy="391950"/>
            </a:xfrm>
            <a:custGeom>
              <a:avLst/>
              <a:gdLst/>
              <a:ahLst/>
              <a:cxnLst/>
              <a:rect l="l" t="t" r="r" b="b"/>
              <a:pathLst>
                <a:path w="11242" h="15678" extrusionOk="0">
                  <a:moveTo>
                    <a:pt x="1171" y="0"/>
                  </a:moveTo>
                  <a:cubicBezTo>
                    <a:pt x="1105" y="0"/>
                    <a:pt x="1051" y="33"/>
                    <a:pt x="1001" y="124"/>
                  </a:cubicBezTo>
                  <a:lnTo>
                    <a:pt x="1401" y="491"/>
                  </a:lnTo>
                  <a:cubicBezTo>
                    <a:pt x="1635" y="657"/>
                    <a:pt x="1835" y="858"/>
                    <a:pt x="2068" y="1058"/>
                  </a:cubicBezTo>
                  <a:cubicBezTo>
                    <a:pt x="2902" y="1958"/>
                    <a:pt x="2736" y="3993"/>
                    <a:pt x="2702" y="4527"/>
                  </a:cubicBezTo>
                  <a:cubicBezTo>
                    <a:pt x="2656" y="4523"/>
                    <a:pt x="2609" y="4521"/>
                    <a:pt x="2563" y="4521"/>
                  </a:cubicBezTo>
                  <a:cubicBezTo>
                    <a:pt x="2244" y="4521"/>
                    <a:pt x="1934" y="4619"/>
                    <a:pt x="1701" y="4794"/>
                  </a:cubicBezTo>
                  <a:cubicBezTo>
                    <a:pt x="1068" y="5261"/>
                    <a:pt x="0" y="6161"/>
                    <a:pt x="100" y="6528"/>
                  </a:cubicBezTo>
                  <a:cubicBezTo>
                    <a:pt x="167" y="6895"/>
                    <a:pt x="1968" y="7662"/>
                    <a:pt x="3636" y="9731"/>
                  </a:cubicBezTo>
                  <a:cubicBezTo>
                    <a:pt x="4570" y="10931"/>
                    <a:pt x="5371" y="12199"/>
                    <a:pt x="5971" y="13600"/>
                  </a:cubicBezTo>
                  <a:cubicBezTo>
                    <a:pt x="6372" y="14430"/>
                    <a:pt x="7092" y="15678"/>
                    <a:pt x="8216" y="15678"/>
                  </a:cubicBezTo>
                  <a:cubicBezTo>
                    <a:pt x="8402" y="15678"/>
                    <a:pt x="8598" y="15644"/>
                    <a:pt x="8807" y="15568"/>
                  </a:cubicBezTo>
                  <a:cubicBezTo>
                    <a:pt x="9607" y="15301"/>
                    <a:pt x="11242" y="13500"/>
                    <a:pt x="10808" y="10198"/>
                  </a:cubicBezTo>
                  <a:cubicBezTo>
                    <a:pt x="10374" y="7062"/>
                    <a:pt x="8773" y="5928"/>
                    <a:pt x="7672" y="5127"/>
                  </a:cubicBezTo>
                  <a:cubicBezTo>
                    <a:pt x="6572" y="4327"/>
                    <a:pt x="6438" y="3459"/>
                    <a:pt x="5838" y="1958"/>
                  </a:cubicBezTo>
                  <a:cubicBezTo>
                    <a:pt x="5571" y="1291"/>
                    <a:pt x="5404" y="757"/>
                    <a:pt x="4637" y="324"/>
                  </a:cubicBezTo>
                  <a:cubicBezTo>
                    <a:pt x="4271" y="210"/>
                    <a:pt x="3905" y="178"/>
                    <a:pt x="3551" y="178"/>
                  </a:cubicBezTo>
                  <a:cubicBezTo>
                    <a:pt x="3082" y="178"/>
                    <a:pt x="2635" y="235"/>
                    <a:pt x="2240" y="235"/>
                  </a:cubicBezTo>
                  <a:cubicBezTo>
                    <a:pt x="2147" y="235"/>
                    <a:pt x="2056" y="232"/>
                    <a:pt x="1968" y="224"/>
                  </a:cubicBezTo>
                  <a:cubicBezTo>
                    <a:pt x="1549" y="177"/>
                    <a:pt x="1325"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86"/>
            <p:cNvSpPr/>
            <p:nvPr/>
          </p:nvSpPr>
          <p:spPr>
            <a:xfrm>
              <a:off x="3379825" y="1644775"/>
              <a:ext cx="971550" cy="681350"/>
            </a:xfrm>
            <a:custGeom>
              <a:avLst/>
              <a:gdLst/>
              <a:ahLst/>
              <a:cxnLst/>
              <a:rect l="l" t="t" r="r" b="b"/>
              <a:pathLst>
                <a:path w="38862" h="27254" extrusionOk="0">
                  <a:moveTo>
                    <a:pt x="38861" y="0"/>
                  </a:moveTo>
                  <a:lnTo>
                    <a:pt x="21449" y="1134"/>
                  </a:lnTo>
                  <a:cubicBezTo>
                    <a:pt x="21215" y="1668"/>
                    <a:pt x="20782" y="2068"/>
                    <a:pt x="20214" y="2235"/>
                  </a:cubicBezTo>
                  <a:cubicBezTo>
                    <a:pt x="16879" y="3369"/>
                    <a:pt x="12576" y="4737"/>
                    <a:pt x="8506" y="6472"/>
                  </a:cubicBezTo>
                  <a:cubicBezTo>
                    <a:pt x="3469" y="8640"/>
                    <a:pt x="1968" y="9941"/>
                    <a:pt x="734" y="12109"/>
                  </a:cubicBezTo>
                  <a:cubicBezTo>
                    <a:pt x="0" y="13477"/>
                    <a:pt x="100" y="15311"/>
                    <a:pt x="500" y="16579"/>
                  </a:cubicBezTo>
                  <a:cubicBezTo>
                    <a:pt x="901" y="17846"/>
                    <a:pt x="1935" y="19648"/>
                    <a:pt x="4537" y="21082"/>
                  </a:cubicBezTo>
                  <a:cubicBezTo>
                    <a:pt x="9707" y="23984"/>
                    <a:pt x="12676" y="25752"/>
                    <a:pt x="15811" y="27253"/>
                  </a:cubicBezTo>
                  <a:cubicBezTo>
                    <a:pt x="15811" y="27253"/>
                    <a:pt x="18613" y="24284"/>
                    <a:pt x="18880" y="21716"/>
                  </a:cubicBezTo>
                  <a:lnTo>
                    <a:pt x="14344" y="17546"/>
                  </a:lnTo>
                  <a:lnTo>
                    <a:pt x="25085" y="12476"/>
                  </a:lnTo>
                  <a:lnTo>
                    <a:pt x="388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86"/>
            <p:cNvSpPr/>
            <p:nvPr/>
          </p:nvSpPr>
          <p:spPr>
            <a:xfrm>
              <a:off x="3649175" y="2065900"/>
              <a:ext cx="202675" cy="260225"/>
            </a:xfrm>
            <a:custGeom>
              <a:avLst/>
              <a:gdLst/>
              <a:ahLst/>
              <a:cxnLst/>
              <a:rect l="l" t="t" r="r" b="b"/>
              <a:pathLst>
                <a:path w="8107" h="10409" extrusionOk="0">
                  <a:moveTo>
                    <a:pt x="3403" y="1"/>
                  </a:moveTo>
                  <a:cubicBezTo>
                    <a:pt x="1968" y="968"/>
                    <a:pt x="1001" y="2436"/>
                    <a:pt x="668" y="4137"/>
                  </a:cubicBezTo>
                  <a:cubicBezTo>
                    <a:pt x="467" y="5004"/>
                    <a:pt x="201" y="6505"/>
                    <a:pt x="0" y="7773"/>
                  </a:cubicBezTo>
                  <a:cubicBezTo>
                    <a:pt x="1835" y="8774"/>
                    <a:pt x="3436" y="9641"/>
                    <a:pt x="5037" y="10408"/>
                  </a:cubicBezTo>
                  <a:cubicBezTo>
                    <a:pt x="5037" y="10408"/>
                    <a:pt x="7839" y="7439"/>
                    <a:pt x="8106" y="4871"/>
                  </a:cubicBezTo>
                  <a:lnTo>
                    <a:pt x="3570" y="701"/>
                  </a:lnTo>
                  <a:lnTo>
                    <a:pt x="4203" y="401"/>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86"/>
            <p:cNvSpPr/>
            <p:nvPr/>
          </p:nvSpPr>
          <p:spPr>
            <a:xfrm>
              <a:off x="3574950" y="1729000"/>
              <a:ext cx="432825" cy="355275"/>
            </a:xfrm>
            <a:custGeom>
              <a:avLst/>
              <a:gdLst/>
              <a:ahLst/>
              <a:cxnLst/>
              <a:rect l="l" t="t" r="r" b="b"/>
              <a:pathLst>
                <a:path w="17313" h="14211" extrusionOk="0">
                  <a:moveTo>
                    <a:pt x="14344" y="0"/>
                  </a:moveTo>
                  <a:lnTo>
                    <a:pt x="12843" y="2269"/>
                  </a:lnTo>
                  <a:cubicBezTo>
                    <a:pt x="12910" y="3770"/>
                    <a:pt x="13310" y="5271"/>
                    <a:pt x="13977" y="6672"/>
                  </a:cubicBezTo>
                  <a:cubicBezTo>
                    <a:pt x="13977" y="6672"/>
                    <a:pt x="8974" y="10508"/>
                    <a:pt x="8373" y="10875"/>
                  </a:cubicBezTo>
                  <a:cubicBezTo>
                    <a:pt x="7248" y="11574"/>
                    <a:pt x="6619" y="11863"/>
                    <a:pt x="6109" y="11863"/>
                  </a:cubicBezTo>
                  <a:cubicBezTo>
                    <a:pt x="5621" y="11863"/>
                    <a:pt x="5240" y="11599"/>
                    <a:pt x="4637" y="11175"/>
                  </a:cubicBezTo>
                  <a:cubicBezTo>
                    <a:pt x="3754" y="10513"/>
                    <a:pt x="2696" y="10172"/>
                    <a:pt x="1626" y="10172"/>
                  </a:cubicBezTo>
                  <a:cubicBezTo>
                    <a:pt x="1080" y="10172"/>
                    <a:pt x="531" y="10261"/>
                    <a:pt x="1" y="10441"/>
                  </a:cubicBezTo>
                  <a:cubicBezTo>
                    <a:pt x="237" y="10423"/>
                    <a:pt x="461" y="10414"/>
                    <a:pt x="672" y="10414"/>
                  </a:cubicBezTo>
                  <a:cubicBezTo>
                    <a:pt x="3231" y="10414"/>
                    <a:pt x="4076" y="11715"/>
                    <a:pt x="6572" y="14210"/>
                  </a:cubicBezTo>
                  <a:lnTo>
                    <a:pt x="17313" y="9140"/>
                  </a:lnTo>
                  <a:lnTo>
                    <a:pt x="17280" y="9107"/>
                  </a:lnTo>
                  <a:lnTo>
                    <a:pt x="143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86"/>
            <p:cNvSpPr/>
            <p:nvPr/>
          </p:nvSpPr>
          <p:spPr>
            <a:xfrm>
              <a:off x="3237200" y="2597950"/>
              <a:ext cx="520400" cy="490075"/>
            </a:xfrm>
            <a:custGeom>
              <a:avLst/>
              <a:gdLst/>
              <a:ahLst/>
              <a:cxnLst/>
              <a:rect l="l" t="t" r="r" b="b"/>
              <a:pathLst>
                <a:path w="20816" h="19603" extrusionOk="0">
                  <a:moveTo>
                    <a:pt x="13444" y="1"/>
                  </a:moveTo>
                  <a:cubicBezTo>
                    <a:pt x="13444" y="1"/>
                    <a:pt x="11376" y="6072"/>
                    <a:pt x="10742" y="7439"/>
                  </a:cubicBezTo>
                  <a:cubicBezTo>
                    <a:pt x="9341" y="10408"/>
                    <a:pt x="7073" y="11776"/>
                    <a:pt x="6272" y="12509"/>
                  </a:cubicBezTo>
                  <a:cubicBezTo>
                    <a:pt x="5505" y="13110"/>
                    <a:pt x="4638" y="13644"/>
                    <a:pt x="3737" y="14077"/>
                  </a:cubicBezTo>
                  <a:cubicBezTo>
                    <a:pt x="2870" y="14478"/>
                    <a:pt x="2036" y="14945"/>
                    <a:pt x="1235" y="15478"/>
                  </a:cubicBezTo>
                  <a:cubicBezTo>
                    <a:pt x="635" y="15912"/>
                    <a:pt x="1" y="16245"/>
                    <a:pt x="1" y="17046"/>
                  </a:cubicBezTo>
                  <a:cubicBezTo>
                    <a:pt x="1" y="17880"/>
                    <a:pt x="802" y="18480"/>
                    <a:pt x="1469" y="18814"/>
                  </a:cubicBezTo>
                  <a:cubicBezTo>
                    <a:pt x="2369" y="19281"/>
                    <a:pt x="3370" y="19514"/>
                    <a:pt x="4404" y="19581"/>
                  </a:cubicBezTo>
                  <a:cubicBezTo>
                    <a:pt x="4628" y="19595"/>
                    <a:pt x="4854" y="19603"/>
                    <a:pt x="5080" y="19603"/>
                  </a:cubicBezTo>
                  <a:cubicBezTo>
                    <a:pt x="6986" y="19603"/>
                    <a:pt x="8960" y="19081"/>
                    <a:pt x="10242" y="17680"/>
                  </a:cubicBezTo>
                  <a:cubicBezTo>
                    <a:pt x="10809" y="17146"/>
                    <a:pt x="11409" y="16679"/>
                    <a:pt x="12043" y="16245"/>
                  </a:cubicBezTo>
                  <a:cubicBezTo>
                    <a:pt x="12443" y="15912"/>
                    <a:pt x="12877" y="15545"/>
                    <a:pt x="13277" y="15211"/>
                  </a:cubicBezTo>
                  <a:cubicBezTo>
                    <a:pt x="13677" y="14945"/>
                    <a:pt x="14078" y="14778"/>
                    <a:pt x="14511" y="14644"/>
                  </a:cubicBezTo>
                  <a:cubicBezTo>
                    <a:pt x="15345" y="14344"/>
                    <a:pt x="16012" y="13777"/>
                    <a:pt x="16413" y="12976"/>
                  </a:cubicBezTo>
                  <a:cubicBezTo>
                    <a:pt x="16980" y="11842"/>
                    <a:pt x="16613" y="10341"/>
                    <a:pt x="16613" y="9374"/>
                  </a:cubicBezTo>
                  <a:cubicBezTo>
                    <a:pt x="16613" y="8373"/>
                    <a:pt x="20816" y="2202"/>
                    <a:pt x="20816" y="2202"/>
                  </a:cubicBezTo>
                  <a:lnTo>
                    <a:pt x="13444"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86"/>
            <p:cNvSpPr/>
            <p:nvPr/>
          </p:nvSpPr>
          <p:spPr>
            <a:xfrm>
              <a:off x="3233050" y="2929850"/>
              <a:ext cx="421975" cy="181925"/>
            </a:xfrm>
            <a:custGeom>
              <a:avLst/>
              <a:gdLst/>
              <a:ahLst/>
              <a:cxnLst/>
              <a:rect l="l" t="t" r="r" b="b"/>
              <a:pathLst>
                <a:path w="16879" h="7277" extrusionOk="0">
                  <a:moveTo>
                    <a:pt x="16812" y="1"/>
                  </a:moveTo>
                  <a:lnTo>
                    <a:pt x="100" y="3803"/>
                  </a:lnTo>
                  <a:cubicBezTo>
                    <a:pt x="0" y="4237"/>
                    <a:pt x="67" y="4704"/>
                    <a:pt x="234" y="5104"/>
                  </a:cubicBezTo>
                  <a:cubicBezTo>
                    <a:pt x="400" y="5405"/>
                    <a:pt x="1034" y="6472"/>
                    <a:pt x="3002" y="6939"/>
                  </a:cubicBezTo>
                  <a:cubicBezTo>
                    <a:pt x="3752" y="7165"/>
                    <a:pt x="4522" y="7276"/>
                    <a:pt x="5291" y="7276"/>
                  </a:cubicBezTo>
                  <a:cubicBezTo>
                    <a:pt x="6679" y="7276"/>
                    <a:pt x="8062" y="6913"/>
                    <a:pt x="9307" y="6205"/>
                  </a:cubicBezTo>
                  <a:cubicBezTo>
                    <a:pt x="10308" y="5638"/>
                    <a:pt x="11175" y="4837"/>
                    <a:pt x="11775" y="3870"/>
                  </a:cubicBezTo>
                  <a:cubicBezTo>
                    <a:pt x="12376" y="3070"/>
                    <a:pt x="12843" y="2936"/>
                    <a:pt x="14077" y="2603"/>
                  </a:cubicBezTo>
                  <a:cubicBezTo>
                    <a:pt x="14944" y="2402"/>
                    <a:pt x="15778" y="2035"/>
                    <a:pt x="16512" y="1502"/>
                  </a:cubicBezTo>
                  <a:cubicBezTo>
                    <a:pt x="16779" y="1035"/>
                    <a:pt x="16879" y="534"/>
                    <a:pt x="16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86"/>
            <p:cNvSpPr/>
            <p:nvPr/>
          </p:nvSpPr>
          <p:spPr>
            <a:xfrm>
              <a:off x="3226375" y="2816450"/>
              <a:ext cx="439500" cy="279375"/>
            </a:xfrm>
            <a:custGeom>
              <a:avLst/>
              <a:gdLst/>
              <a:ahLst/>
              <a:cxnLst/>
              <a:rect l="l" t="t" r="r" b="b"/>
              <a:pathLst>
                <a:path w="17580" h="11175" extrusionOk="0">
                  <a:moveTo>
                    <a:pt x="17246" y="0"/>
                  </a:moveTo>
                  <a:cubicBezTo>
                    <a:pt x="17146" y="234"/>
                    <a:pt x="17046" y="500"/>
                    <a:pt x="16979" y="767"/>
                  </a:cubicBezTo>
                  <a:cubicBezTo>
                    <a:pt x="16846" y="1101"/>
                    <a:pt x="16612" y="1401"/>
                    <a:pt x="16279" y="1635"/>
                  </a:cubicBezTo>
                  <a:cubicBezTo>
                    <a:pt x="15518" y="2141"/>
                    <a:pt x="14508" y="2263"/>
                    <a:pt x="13803" y="2263"/>
                  </a:cubicBezTo>
                  <a:cubicBezTo>
                    <a:pt x="13580" y="2263"/>
                    <a:pt x="13387" y="2251"/>
                    <a:pt x="13243" y="2235"/>
                  </a:cubicBezTo>
                  <a:cubicBezTo>
                    <a:pt x="13343" y="1701"/>
                    <a:pt x="13043" y="1168"/>
                    <a:pt x="12576" y="934"/>
                  </a:cubicBezTo>
                  <a:cubicBezTo>
                    <a:pt x="11600" y="432"/>
                    <a:pt x="10647" y="93"/>
                    <a:pt x="10146" y="93"/>
                  </a:cubicBezTo>
                  <a:cubicBezTo>
                    <a:pt x="10048" y="93"/>
                    <a:pt x="9967" y="106"/>
                    <a:pt x="9907" y="134"/>
                  </a:cubicBezTo>
                  <a:cubicBezTo>
                    <a:pt x="9040" y="500"/>
                    <a:pt x="9707" y="834"/>
                    <a:pt x="7005" y="3102"/>
                  </a:cubicBezTo>
                  <a:cubicBezTo>
                    <a:pt x="5571" y="4270"/>
                    <a:pt x="4037" y="5304"/>
                    <a:pt x="2402" y="6171"/>
                  </a:cubicBezTo>
                  <a:cubicBezTo>
                    <a:pt x="1401" y="6738"/>
                    <a:pt x="0" y="7672"/>
                    <a:pt x="434" y="8806"/>
                  </a:cubicBezTo>
                  <a:cubicBezTo>
                    <a:pt x="681" y="9577"/>
                    <a:pt x="2324" y="11175"/>
                    <a:pt x="5364" y="11175"/>
                  </a:cubicBezTo>
                  <a:cubicBezTo>
                    <a:pt x="5613" y="11175"/>
                    <a:pt x="5871" y="11164"/>
                    <a:pt x="6138" y="11141"/>
                  </a:cubicBezTo>
                  <a:cubicBezTo>
                    <a:pt x="9374" y="10841"/>
                    <a:pt x="10875" y="8940"/>
                    <a:pt x="11775" y="7772"/>
                  </a:cubicBezTo>
                  <a:cubicBezTo>
                    <a:pt x="12676" y="6571"/>
                    <a:pt x="13610" y="6438"/>
                    <a:pt x="15278" y="5771"/>
                  </a:cubicBezTo>
                  <a:cubicBezTo>
                    <a:pt x="16012" y="5504"/>
                    <a:pt x="16579" y="5337"/>
                    <a:pt x="17079" y="4537"/>
                  </a:cubicBezTo>
                  <a:cubicBezTo>
                    <a:pt x="17413" y="3469"/>
                    <a:pt x="17213" y="2035"/>
                    <a:pt x="17313" y="1234"/>
                  </a:cubicBezTo>
                  <a:cubicBezTo>
                    <a:pt x="17413" y="634"/>
                    <a:pt x="17580" y="167"/>
                    <a:pt x="17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86"/>
            <p:cNvSpPr/>
            <p:nvPr/>
          </p:nvSpPr>
          <p:spPr>
            <a:xfrm>
              <a:off x="3519075" y="1669775"/>
              <a:ext cx="915675" cy="1137050"/>
            </a:xfrm>
            <a:custGeom>
              <a:avLst/>
              <a:gdLst/>
              <a:ahLst/>
              <a:cxnLst/>
              <a:rect l="l" t="t" r="r" b="b"/>
              <a:pathLst>
                <a:path w="36627" h="45482" extrusionOk="0">
                  <a:moveTo>
                    <a:pt x="16713" y="1"/>
                  </a:moveTo>
                  <a:lnTo>
                    <a:pt x="14644" y="2102"/>
                  </a:lnTo>
                  <a:cubicBezTo>
                    <a:pt x="14845" y="6539"/>
                    <a:pt x="17547" y="8874"/>
                    <a:pt x="17547" y="8874"/>
                  </a:cubicBezTo>
                  <a:cubicBezTo>
                    <a:pt x="17547" y="8874"/>
                    <a:pt x="10808" y="14611"/>
                    <a:pt x="9074" y="16246"/>
                  </a:cubicBezTo>
                  <a:cubicBezTo>
                    <a:pt x="7039" y="18181"/>
                    <a:pt x="6739" y="19682"/>
                    <a:pt x="6405" y="21383"/>
                  </a:cubicBezTo>
                  <a:cubicBezTo>
                    <a:pt x="5805" y="24385"/>
                    <a:pt x="1" y="42732"/>
                    <a:pt x="1" y="42732"/>
                  </a:cubicBezTo>
                  <a:cubicBezTo>
                    <a:pt x="1121" y="44082"/>
                    <a:pt x="2984" y="45482"/>
                    <a:pt x="5291" y="45482"/>
                  </a:cubicBezTo>
                  <a:cubicBezTo>
                    <a:pt x="5662" y="45482"/>
                    <a:pt x="6045" y="45445"/>
                    <a:pt x="6439" y="45367"/>
                  </a:cubicBezTo>
                  <a:cubicBezTo>
                    <a:pt x="6439" y="45367"/>
                    <a:pt x="10775" y="38162"/>
                    <a:pt x="12276" y="35860"/>
                  </a:cubicBezTo>
                  <a:cubicBezTo>
                    <a:pt x="14211" y="32958"/>
                    <a:pt x="15612" y="29689"/>
                    <a:pt x="16012" y="26753"/>
                  </a:cubicBezTo>
                  <a:cubicBezTo>
                    <a:pt x="16379" y="23918"/>
                    <a:pt x="16346" y="23885"/>
                    <a:pt x="17947" y="22984"/>
                  </a:cubicBezTo>
                  <a:cubicBezTo>
                    <a:pt x="19081" y="22350"/>
                    <a:pt x="24585" y="19882"/>
                    <a:pt x="29155" y="17413"/>
                  </a:cubicBezTo>
                  <a:cubicBezTo>
                    <a:pt x="33758" y="14945"/>
                    <a:pt x="34692" y="12877"/>
                    <a:pt x="35426" y="10942"/>
                  </a:cubicBezTo>
                  <a:cubicBezTo>
                    <a:pt x="36227" y="8807"/>
                    <a:pt x="36627" y="4604"/>
                    <a:pt x="36593" y="2636"/>
                  </a:cubicBezTo>
                  <a:lnTo>
                    <a:pt x="16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86"/>
            <p:cNvSpPr/>
            <p:nvPr/>
          </p:nvSpPr>
          <p:spPr>
            <a:xfrm>
              <a:off x="3654175" y="1744000"/>
              <a:ext cx="715525" cy="1039100"/>
            </a:xfrm>
            <a:custGeom>
              <a:avLst/>
              <a:gdLst/>
              <a:ahLst/>
              <a:cxnLst/>
              <a:rect l="l" t="t" r="r" b="b"/>
              <a:pathLst>
                <a:path w="28621" h="41564" extrusionOk="0">
                  <a:moveTo>
                    <a:pt x="27720" y="1"/>
                  </a:moveTo>
                  <a:cubicBezTo>
                    <a:pt x="27754" y="468"/>
                    <a:pt x="27754" y="901"/>
                    <a:pt x="27787" y="1335"/>
                  </a:cubicBezTo>
                  <a:cubicBezTo>
                    <a:pt x="27987" y="5571"/>
                    <a:pt x="28121" y="8107"/>
                    <a:pt x="22383" y="11042"/>
                  </a:cubicBezTo>
                  <a:cubicBezTo>
                    <a:pt x="20649" y="11909"/>
                    <a:pt x="18847" y="12777"/>
                    <a:pt x="17113" y="13577"/>
                  </a:cubicBezTo>
                  <a:cubicBezTo>
                    <a:pt x="11942" y="15979"/>
                    <a:pt x="8440" y="18614"/>
                    <a:pt x="8173" y="20515"/>
                  </a:cubicBezTo>
                  <a:cubicBezTo>
                    <a:pt x="8073" y="21249"/>
                    <a:pt x="8006" y="22117"/>
                    <a:pt x="7940" y="23151"/>
                  </a:cubicBezTo>
                  <a:cubicBezTo>
                    <a:pt x="7773" y="25519"/>
                    <a:pt x="7639" y="27487"/>
                    <a:pt x="5671" y="31290"/>
                  </a:cubicBezTo>
                  <a:cubicBezTo>
                    <a:pt x="4304" y="33892"/>
                    <a:pt x="1435" y="39329"/>
                    <a:pt x="1" y="41530"/>
                  </a:cubicBezTo>
                  <a:lnTo>
                    <a:pt x="534" y="41564"/>
                  </a:lnTo>
                  <a:cubicBezTo>
                    <a:pt x="1935" y="39329"/>
                    <a:pt x="4570" y="34492"/>
                    <a:pt x="6072" y="31557"/>
                  </a:cubicBezTo>
                  <a:cubicBezTo>
                    <a:pt x="8073" y="27620"/>
                    <a:pt x="8240" y="25586"/>
                    <a:pt x="8407" y="23184"/>
                  </a:cubicBezTo>
                  <a:cubicBezTo>
                    <a:pt x="8473" y="22183"/>
                    <a:pt x="8540" y="21316"/>
                    <a:pt x="8640" y="20582"/>
                  </a:cubicBezTo>
                  <a:cubicBezTo>
                    <a:pt x="8874" y="18914"/>
                    <a:pt x="12676" y="16179"/>
                    <a:pt x="17313" y="14011"/>
                  </a:cubicBezTo>
                  <a:cubicBezTo>
                    <a:pt x="19047" y="13177"/>
                    <a:pt x="20882" y="12343"/>
                    <a:pt x="22617" y="11476"/>
                  </a:cubicBezTo>
                  <a:cubicBezTo>
                    <a:pt x="28621" y="8373"/>
                    <a:pt x="28488" y="5571"/>
                    <a:pt x="28254" y="1335"/>
                  </a:cubicBezTo>
                  <a:cubicBezTo>
                    <a:pt x="28254" y="901"/>
                    <a:pt x="28221" y="501"/>
                    <a:pt x="28221" y="67"/>
                  </a:cubicBezTo>
                  <a:lnTo>
                    <a:pt x="277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86"/>
            <p:cNvSpPr/>
            <p:nvPr/>
          </p:nvSpPr>
          <p:spPr>
            <a:xfrm>
              <a:off x="4215400" y="1715650"/>
              <a:ext cx="52575" cy="290225"/>
            </a:xfrm>
            <a:custGeom>
              <a:avLst/>
              <a:gdLst/>
              <a:ahLst/>
              <a:cxnLst/>
              <a:rect l="l" t="t" r="r" b="b"/>
              <a:pathLst>
                <a:path w="2103" h="11609" extrusionOk="0">
                  <a:moveTo>
                    <a:pt x="1802" y="1"/>
                  </a:moveTo>
                  <a:lnTo>
                    <a:pt x="1335" y="34"/>
                  </a:lnTo>
                  <a:cubicBezTo>
                    <a:pt x="1635" y="2436"/>
                    <a:pt x="1469" y="4871"/>
                    <a:pt x="768" y="7206"/>
                  </a:cubicBezTo>
                  <a:cubicBezTo>
                    <a:pt x="1" y="10275"/>
                    <a:pt x="1702" y="11542"/>
                    <a:pt x="1769" y="11609"/>
                  </a:cubicBezTo>
                  <a:lnTo>
                    <a:pt x="2036" y="11209"/>
                  </a:lnTo>
                  <a:cubicBezTo>
                    <a:pt x="2002" y="11209"/>
                    <a:pt x="501" y="10074"/>
                    <a:pt x="1235" y="7339"/>
                  </a:cubicBezTo>
                  <a:cubicBezTo>
                    <a:pt x="1902" y="4937"/>
                    <a:pt x="2102" y="2436"/>
                    <a:pt x="1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86"/>
            <p:cNvSpPr/>
            <p:nvPr/>
          </p:nvSpPr>
          <p:spPr>
            <a:xfrm>
              <a:off x="3513250" y="2686350"/>
              <a:ext cx="197650" cy="125625"/>
            </a:xfrm>
            <a:custGeom>
              <a:avLst/>
              <a:gdLst/>
              <a:ahLst/>
              <a:cxnLst/>
              <a:rect l="l" t="t" r="r" b="b"/>
              <a:pathLst>
                <a:path w="7906" h="5025" extrusionOk="0">
                  <a:moveTo>
                    <a:pt x="901" y="0"/>
                  </a:moveTo>
                  <a:lnTo>
                    <a:pt x="0" y="2402"/>
                  </a:lnTo>
                  <a:cubicBezTo>
                    <a:pt x="1363" y="3847"/>
                    <a:pt x="3929" y="5024"/>
                    <a:pt x="5659" y="5024"/>
                  </a:cubicBezTo>
                  <a:cubicBezTo>
                    <a:pt x="6046" y="5024"/>
                    <a:pt x="6391" y="4965"/>
                    <a:pt x="6672" y="4837"/>
                  </a:cubicBezTo>
                  <a:lnTo>
                    <a:pt x="7906" y="2769"/>
                  </a:lnTo>
                  <a:lnTo>
                    <a:pt x="7906" y="2769"/>
                  </a:lnTo>
                  <a:cubicBezTo>
                    <a:pt x="7637" y="2859"/>
                    <a:pt x="7334" y="2899"/>
                    <a:pt x="7008" y="2899"/>
                  </a:cubicBezTo>
                  <a:cubicBezTo>
                    <a:pt x="4786" y="2899"/>
                    <a:pt x="1512" y="1019"/>
                    <a:pt x="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86"/>
            <p:cNvSpPr/>
            <p:nvPr/>
          </p:nvSpPr>
          <p:spPr>
            <a:xfrm>
              <a:off x="3804275" y="1074350"/>
              <a:ext cx="316100" cy="563775"/>
            </a:xfrm>
            <a:custGeom>
              <a:avLst/>
              <a:gdLst/>
              <a:ahLst/>
              <a:cxnLst/>
              <a:rect l="l" t="t" r="r" b="b"/>
              <a:pathLst>
                <a:path w="12644" h="22551" extrusionOk="0">
                  <a:moveTo>
                    <a:pt x="9808" y="1"/>
                  </a:moveTo>
                  <a:cubicBezTo>
                    <a:pt x="6339" y="1"/>
                    <a:pt x="4271" y="1502"/>
                    <a:pt x="4271" y="4404"/>
                  </a:cubicBezTo>
                  <a:cubicBezTo>
                    <a:pt x="4271" y="6939"/>
                    <a:pt x="5205" y="14845"/>
                    <a:pt x="5205" y="14845"/>
                  </a:cubicBezTo>
                  <a:lnTo>
                    <a:pt x="1" y="18948"/>
                  </a:lnTo>
                  <a:lnTo>
                    <a:pt x="3003" y="22550"/>
                  </a:lnTo>
                  <a:cubicBezTo>
                    <a:pt x="3003" y="22550"/>
                    <a:pt x="8173" y="19948"/>
                    <a:pt x="9941" y="18981"/>
                  </a:cubicBezTo>
                  <a:cubicBezTo>
                    <a:pt x="12643" y="17480"/>
                    <a:pt x="12310" y="16913"/>
                    <a:pt x="12109" y="13477"/>
                  </a:cubicBezTo>
                  <a:cubicBezTo>
                    <a:pt x="11876" y="10041"/>
                    <a:pt x="9808" y="1"/>
                    <a:pt x="98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86"/>
            <p:cNvSpPr/>
            <p:nvPr/>
          </p:nvSpPr>
          <p:spPr>
            <a:xfrm>
              <a:off x="3829300" y="1493825"/>
              <a:ext cx="107600" cy="139300"/>
            </a:xfrm>
            <a:custGeom>
              <a:avLst/>
              <a:gdLst/>
              <a:ahLst/>
              <a:cxnLst/>
              <a:rect l="l" t="t" r="r" b="b"/>
              <a:pathLst>
                <a:path w="4304" h="5572" extrusionOk="0">
                  <a:moveTo>
                    <a:pt x="1768" y="1"/>
                  </a:moveTo>
                  <a:lnTo>
                    <a:pt x="1" y="1402"/>
                  </a:lnTo>
                  <a:cubicBezTo>
                    <a:pt x="2102" y="2569"/>
                    <a:pt x="2402" y="5571"/>
                    <a:pt x="2402" y="5571"/>
                  </a:cubicBezTo>
                  <a:lnTo>
                    <a:pt x="4304" y="4604"/>
                  </a:lnTo>
                  <a:cubicBezTo>
                    <a:pt x="4304" y="3803"/>
                    <a:pt x="4137" y="3003"/>
                    <a:pt x="3803" y="2269"/>
                  </a:cubicBezTo>
                  <a:cubicBezTo>
                    <a:pt x="3370" y="1335"/>
                    <a:pt x="2636" y="534"/>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86"/>
            <p:cNvSpPr/>
            <p:nvPr/>
          </p:nvSpPr>
          <p:spPr>
            <a:xfrm>
              <a:off x="3873500" y="1072050"/>
              <a:ext cx="572925" cy="799825"/>
            </a:xfrm>
            <a:custGeom>
              <a:avLst/>
              <a:gdLst/>
              <a:ahLst/>
              <a:cxnLst/>
              <a:rect l="l" t="t" r="r" b="b"/>
              <a:pathLst>
                <a:path w="22917" h="31993" extrusionOk="0">
                  <a:moveTo>
                    <a:pt x="10260" y="0"/>
                  </a:moveTo>
                  <a:cubicBezTo>
                    <a:pt x="8999" y="0"/>
                    <a:pt x="7828" y="60"/>
                    <a:pt x="7072" y="60"/>
                  </a:cubicBezTo>
                  <a:cubicBezTo>
                    <a:pt x="4871" y="160"/>
                    <a:pt x="1635" y="3962"/>
                    <a:pt x="1535" y="9700"/>
                  </a:cubicBezTo>
                  <a:cubicBezTo>
                    <a:pt x="1335" y="19440"/>
                    <a:pt x="934" y="23877"/>
                    <a:pt x="0" y="25278"/>
                  </a:cubicBezTo>
                  <a:cubicBezTo>
                    <a:pt x="2524" y="29761"/>
                    <a:pt x="9399" y="31992"/>
                    <a:pt x="15209" y="31992"/>
                  </a:cubicBezTo>
                  <a:cubicBezTo>
                    <a:pt x="18002" y="31992"/>
                    <a:pt x="20550" y="31477"/>
                    <a:pt x="22250" y="30448"/>
                  </a:cubicBezTo>
                  <a:cubicBezTo>
                    <a:pt x="22583" y="28213"/>
                    <a:pt x="22783" y="25911"/>
                    <a:pt x="22783" y="23643"/>
                  </a:cubicBezTo>
                  <a:cubicBezTo>
                    <a:pt x="22917" y="17105"/>
                    <a:pt x="22917" y="15070"/>
                    <a:pt x="22416" y="9733"/>
                  </a:cubicBezTo>
                  <a:cubicBezTo>
                    <a:pt x="22016" y="5630"/>
                    <a:pt x="20782" y="2361"/>
                    <a:pt x="19948" y="1594"/>
                  </a:cubicBezTo>
                  <a:cubicBezTo>
                    <a:pt x="16412" y="860"/>
                    <a:pt x="15111" y="260"/>
                    <a:pt x="12176" y="60"/>
                  </a:cubicBezTo>
                  <a:cubicBezTo>
                    <a:pt x="11542" y="15"/>
                    <a:pt x="10890" y="0"/>
                    <a:pt x="10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86"/>
            <p:cNvSpPr/>
            <p:nvPr/>
          </p:nvSpPr>
          <p:spPr>
            <a:xfrm>
              <a:off x="3925200" y="608200"/>
              <a:ext cx="417825" cy="379450"/>
            </a:xfrm>
            <a:custGeom>
              <a:avLst/>
              <a:gdLst/>
              <a:ahLst/>
              <a:cxnLst/>
              <a:rect l="l" t="t" r="r" b="b"/>
              <a:pathLst>
                <a:path w="16713" h="15178" extrusionOk="0">
                  <a:moveTo>
                    <a:pt x="9721" y="1"/>
                  </a:moveTo>
                  <a:cubicBezTo>
                    <a:pt x="9527" y="1"/>
                    <a:pt x="9343" y="12"/>
                    <a:pt x="9174" y="34"/>
                  </a:cubicBezTo>
                  <a:cubicBezTo>
                    <a:pt x="7606" y="200"/>
                    <a:pt x="7006" y="367"/>
                    <a:pt x="5838" y="467"/>
                  </a:cubicBezTo>
                  <a:cubicBezTo>
                    <a:pt x="5327" y="525"/>
                    <a:pt x="4815" y="555"/>
                    <a:pt x="4305" y="555"/>
                  </a:cubicBezTo>
                  <a:cubicBezTo>
                    <a:pt x="3352" y="555"/>
                    <a:pt x="2403" y="451"/>
                    <a:pt x="1468" y="234"/>
                  </a:cubicBezTo>
                  <a:cubicBezTo>
                    <a:pt x="1390" y="200"/>
                    <a:pt x="1309" y="186"/>
                    <a:pt x="1227" y="186"/>
                  </a:cubicBezTo>
                  <a:cubicBezTo>
                    <a:pt x="1064" y="186"/>
                    <a:pt x="901" y="245"/>
                    <a:pt x="768" y="334"/>
                  </a:cubicBezTo>
                  <a:cubicBezTo>
                    <a:pt x="701" y="434"/>
                    <a:pt x="634" y="534"/>
                    <a:pt x="634" y="634"/>
                  </a:cubicBezTo>
                  <a:cubicBezTo>
                    <a:pt x="534" y="1034"/>
                    <a:pt x="601" y="1468"/>
                    <a:pt x="734" y="1835"/>
                  </a:cubicBezTo>
                  <a:cubicBezTo>
                    <a:pt x="968" y="2335"/>
                    <a:pt x="1268" y="2769"/>
                    <a:pt x="1668" y="3136"/>
                  </a:cubicBezTo>
                  <a:cubicBezTo>
                    <a:pt x="1502" y="3169"/>
                    <a:pt x="1268" y="3202"/>
                    <a:pt x="1068" y="3236"/>
                  </a:cubicBezTo>
                  <a:cubicBezTo>
                    <a:pt x="734" y="3269"/>
                    <a:pt x="434" y="3403"/>
                    <a:pt x="234" y="3669"/>
                  </a:cubicBezTo>
                  <a:cubicBezTo>
                    <a:pt x="134" y="3903"/>
                    <a:pt x="67" y="4170"/>
                    <a:pt x="67" y="4437"/>
                  </a:cubicBezTo>
                  <a:cubicBezTo>
                    <a:pt x="1" y="5171"/>
                    <a:pt x="134" y="5938"/>
                    <a:pt x="401" y="6638"/>
                  </a:cubicBezTo>
                  <a:cubicBezTo>
                    <a:pt x="668" y="7272"/>
                    <a:pt x="1101" y="7806"/>
                    <a:pt x="1702" y="8173"/>
                  </a:cubicBezTo>
                  <a:cubicBezTo>
                    <a:pt x="2002" y="8373"/>
                    <a:pt x="2269" y="8540"/>
                    <a:pt x="2602" y="8773"/>
                  </a:cubicBezTo>
                  <a:lnTo>
                    <a:pt x="4470" y="10007"/>
                  </a:lnTo>
                  <a:cubicBezTo>
                    <a:pt x="6172" y="11142"/>
                    <a:pt x="13444" y="15111"/>
                    <a:pt x="13544" y="15178"/>
                  </a:cubicBezTo>
                  <a:cubicBezTo>
                    <a:pt x="14077" y="13243"/>
                    <a:pt x="15111" y="11442"/>
                    <a:pt x="16179" y="8706"/>
                  </a:cubicBezTo>
                  <a:cubicBezTo>
                    <a:pt x="16713" y="7239"/>
                    <a:pt x="16379" y="3803"/>
                    <a:pt x="14211" y="3503"/>
                  </a:cubicBezTo>
                  <a:cubicBezTo>
                    <a:pt x="13704" y="818"/>
                    <a:pt x="11357" y="1"/>
                    <a:pt x="97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86"/>
            <p:cNvSpPr/>
            <p:nvPr/>
          </p:nvSpPr>
          <p:spPr>
            <a:xfrm>
              <a:off x="3960225" y="711125"/>
              <a:ext cx="386975" cy="500025"/>
            </a:xfrm>
            <a:custGeom>
              <a:avLst/>
              <a:gdLst/>
              <a:ahLst/>
              <a:cxnLst/>
              <a:rect l="l" t="t" r="r" b="b"/>
              <a:pathLst>
                <a:path w="15479" h="20001" extrusionOk="0">
                  <a:moveTo>
                    <a:pt x="4533" y="0"/>
                  </a:moveTo>
                  <a:cubicBezTo>
                    <a:pt x="2842" y="0"/>
                    <a:pt x="1362" y="332"/>
                    <a:pt x="701" y="953"/>
                  </a:cubicBezTo>
                  <a:cubicBezTo>
                    <a:pt x="101" y="2221"/>
                    <a:pt x="1" y="4690"/>
                    <a:pt x="34" y="6591"/>
                  </a:cubicBezTo>
                  <a:cubicBezTo>
                    <a:pt x="67" y="8159"/>
                    <a:pt x="334" y="9726"/>
                    <a:pt x="801" y="11228"/>
                  </a:cubicBezTo>
                  <a:cubicBezTo>
                    <a:pt x="1035" y="12095"/>
                    <a:pt x="1635" y="12829"/>
                    <a:pt x="2402" y="13262"/>
                  </a:cubicBezTo>
                  <a:cubicBezTo>
                    <a:pt x="2769" y="13462"/>
                    <a:pt x="3136" y="13596"/>
                    <a:pt x="3570" y="13663"/>
                  </a:cubicBezTo>
                  <a:cubicBezTo>
                    <a:pt x="3941" y="13702"/>
                    <a:pt x="4324" y="13718"/>
                    <a:pt x="4705" y="13718"/>
                  </a:cubicBezTo>
                  <a:cubicBezTo>
                    <a:pt x="4974" y="13718"/>
                    <a:pt x="5242" y="13710"/>
                    <a:pt x="5505" y="13696"/>
                  </a:cubicBezTo>
                  <a:lnTo>
                    <a:pt x="5538" y="14863"/>
                  </a:lnTo>
                  <a:cubicBezTo>
                    <a:pt x="4137" y="16531"/>
                    <a:pt x="5171" y="19000"/>
                    <a:pt x="5638" y="20000"/>
                  </a:cubicBezTo>
                  <a:cubicBezTo>
                    <a:pt x="6439" y="19100"/>
                    <a:pt x="7206" y="17866"/>
                    <a:pt x="7673" y="17565"/>
                  </a:cubicBezTo>
                  <a:cubicBezTo>
                    <a:pt x="8940" y="16731"/>
                    <a:pt x="11642" y="16131"/>
                    <a:pt x="12309" y="15264"/>
                  </a:cubicBezTo>
                  <a:lnTo>
                    <a:pt x="12076" y="9126"/>
                  </a:lnTo>
                  <a:lnTo>
                    <a:pt x="12076" y="9126"/>
                  </a:lnTo>
                  <a:cubicBezTo>
                    <a:pt x="12076" y="9126"/>
                    <a:pt x="12421" y="9498"/>
                    <a:pt x="13003" y="9498"/>
                  </a:cubicBezTo>
                  <a:cubicBezTo>
                    <a:pt x="13327" y="9498"/>
                    <a:pt x="13725" y="9383"/>
                    <a:pt x="14177" y="9026"/>
                  </a:cubicBezTo>
                  <a:cubicBezTo>
                    <a:pt x="15211" y="8059"/>
                    <a:pt x="15478" y="6558"/>
                    <a:pt x="14845" y="5290"/>
                  </a:cubicBezTo>
                  <a:cubicBezTo>
                    <a:pt x="14461" y="4589"/>
                    <a:pt x="13911" y="4331"/>
                    <a:pt x="13402" y="4331"/>
                  </a:cubicBezTo>
                  <a:cubicBezTo>
                    <a:pt x="12893" y="4331"/>
                    <a:pt x="12426" y="4589"/>
                    <a:pt x="12209" y="4923"/>
                  </a:cubicBezTo>
                  <a:cubicBezTo>
                    <a:pt x="11876" y="5423"/>
                    <a:pt x="11676" y="6157"/>
                    <a:pt x="11342" y="6291"/>
                  </a:cubicBezTo>
                  <a:cubicBezTo>
                    <a:pt x="11204" y="6343"/>
                    <a:pt x="11082" y="6366"/>
                    <a:pt x="10974" y="6366"/>
                  </a:cubicBezTo>
                  <a:cubicBezTo>
                    <a:pt x="10530" y="6366"/>
                    <a:pt x="10315" y="5985"/>
                    <a:pt x="10208" y="5690"/>
                  </a:cubicBezTo>
                  <a:cubicBezTo>
                    <a:pt x="9908" y="5090"/>
                    <a:pt x="9874" y="4723"/>
                    <a:pt x="9741" y="3355"/>
                  </a:cubicBezTo>
                  <a:cubicBezTo>
                    <a:pt x="9307" y="3155"/>
                    <a:pt x="8940" y="2888"/>
                    <a:pt x="8640" y="2521"/>
                  </a:cubicBezTo>
                  <a:cubicBezTo>
                    <a:pt x="8006" y="1754"/>
                    <a:pt x="8106" y="1154"/>
                    <a:pt x="8006" y="453"/>
                  </a:cubicBezTo>
                  <a:cubicBezTo>
                    <a:pt x="6874" y="147"/>
                    <a:pt x="5657" y="0"/>
                    <a:pt x="453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86"/>
            <p:cNvSpPr/>
            <p:nvPr/>
          </p:nvSpPr>
          <p:spPr>
            <a:xfrm>
              <a:off x="4097825" y="937600"/>
              <a:ext cx="147625" cy="137625"/>
            </a:xfrm>
            <a:custGeom>
              <a:avLst/>
              <a:gdLst/>
              <a:ahLst/>
              <a:cxnLst/>
              <a:rect l="l" t="t" r="r" b="b"/>
              <a:pathLst>
                <a:path w="5905" h="5505" extrusionOk="0">
                  <a:moveTo>
                    <a:pt x="5905" y="0"/>
                  </a:moveTo>
                  <a:cubicBezTo>
                    <a:pt x="5905" y="1"/>
                    <a:pt x="5371" y="2035"/>
                    <a:pt x="4671" y="2936"/>
                  </a:cubicBezTo>
                  <a:cubicBezTo>
                    <a:pt x="3970" y="3836"/>
                    <a:pt x="1435" y="4437"/>
                    <a:pt x="1" y="4637"/>
                  </a:cubicBezTo>
                  <a:lnTo>
                    <a:pt x="34" y="5504"/>
                  </a:lnTo>
                  <a:cubicBezTo>
                    <a:pt x="868" y="5404"/>
                    <a:pt x="1702" y="5237"/>
                    <a:pt x="2502" y="5037"/>
                  </a:cubicBezTo>
                  <a:cubicBezTo>
                    <a:pt x="3403" y="4737"/>
                    <a:pt x="4604" y="4270"/>
                    <a:pt x="5138" y="3269"/>
                  </a:cubicBezTo>
                  <a:cubicBezTo>
                    <a:pt x="5671" y="2269"/>
                    <a:pt x="5905" y="1"/>
                    <a:pt x="590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86"/>
            <p:cNvSpPr/>
            <p:nvPr/>
          </p:nvSpPr>
          <p:spPr>
            <a:xfrm>
              <a:off x="4103675" y="792800"/>
              <a:ext cx="39200" cy="23075"/>
            </a:xfrm>
            <a:custGeom>
              <a:avLst/>
              <a:gdLst/>
              <a:ahLst/>
              <a:cxnLst/>
              <a:rect l="l" t="t" r="r" b="b"/>
              <a:pathLst>
                <a:path w="1568" h="923" extrusionOk="0">
                  <a:moveTo>
                    <a:pt x="838" y="0"/>
                  </a:moveTo>
                  <a:cubicBezTo>
                    <a:pt x="782" y="0"/>
                    <a:pt x="724" y="7"/>
                    <a:pt x="667" y="22"/>
                  </a:cubicBezTo>
                  <a:cubicBezTo>
                    <a:pt x="267" y="88"/>
                    <a:pt x="0" y="522"/>
                    <a:pt x="133" y="922"/>
                  </a:cubicBezTo>
                  <a:lnTo>
                    <a:pt x="1568" y="589"/>
                  </a:lnTo>
                  <a:cubicBezTo>
                    <a:pt x="1482" y="245"/>
                    <a:pt x="1176" y="0"/>
                    <a:pt x="8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86"/>
            <p:cNvSpPr/>
            <p:nvPr/>
          </p:nvSpPr>
          <p:spPr>
            <a:xfrm>
              <a:off x="3982750" y="792550"/>
              <a:ext cx="35875" cy="30825"/>
            </a:xfrm>
            <a:custGeom>
              <a:avLst/>
              <a:gdLst/>
              <a:ahLst/>
              <a:cxnLst/>
              <a:rect l="l" t="t" r="r" b="b"/>
              <a:pathLst>
                <a:path w="1435" h="1233" extrusionOk="0">
                  <a:moveTo>
                    <a:pt x="861" y="0"/>
                  </a:moveTo>
                  <a:cubicBezTo>
                    <a:pt x="702" y="0"/>
                    <a:pt x="540" y="54"/>
                    <a:pt x="401" y="165"/>
                  </a:cubicBezTo>
                  <a:cubicBezTo>
                    <a:pt x="67" y="398"/>
                    <a:pt x="0" y="865"/>
                    <a:pt x="234" y="1232"/>
                  </a:cubicBezTo>
                  <a:lnTo>
                    <a:pt x="1435" y="298"/>
                  </a:lnTo>
                  <a:cubicBezTo>
                    <a:pt x="1299" y="104"/>
                    <a:pt x="1083" y="0"/>
                    <a:pt x="8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86"/>
            <p:cNvSpPr/>
            <p:nvPr/>
          </p:nvSpPr>
          <p:spPr>
            <a:xfrm>
              <a:off x="4077800" y="947600"/>
              <a:ext cx="42575" cy="29000"/>
            </a:xfrm>
            <a:custGeom>
              <a:avLst/>
              <a:gdLst/>
              <a:ahLst/>
              <a:cxnLst/>
              <a:rect l="l" t="t" r="r" b="b"/>
              <a:pathLst>
                <a:path w="1703" h="1160" extrusionOk="0">
                  <a:moveTo>
                    <a:pt x="1535" y="1"/>
                  </a:moveTo>
                  <a:lnTo>
                    <a:pt x="1" y="634"/>
                  </a:lnTo>
                  <a:cubicBezTo>
                    <a:pt x="128" y="965"/>
                    <a:pt x="449" y="1160"/>
                    <a:pt x="787" y="1160"/>
                  </a:cubicBezTo>
                  <a:cubicBezTo>
                    <a:pt x="892" y="1160"/>
                    <a:pt x="999" y="1141"/>
                    <a:pt x="1102" y="1101"/>
                  </a:cubicBezTo>
                  <a:cubicBezTo>
                    <a:pt x="1535" y="901"/>
                    <a:pt x="1702" y="401"/>
                    <a:pt x="15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86"/>
            <p:cNvSpPr/>
            <p:nvPr/>
          </p:nvSpPr>
          <p:spPr>
            <a:xfrm>
              <a:off x="4095325" y="955950"/>
              <a:ext cx="23375" cy="20875"/>
            </a:xfrm>
            <a:custGeom>
              <a:avLst/>
              <a:gdLst/>
              <a:ahLst/>
              <a:cxnLst/>
              <a:rect l="l" t="t" r="r" b="b"/>
              <a:pathLst>
                <a:path w="935" h="835" extrusionOk="0">
                  <a:moveTo>
                    <a:pt x="801" y="0"/>
                  </a:moveTo>
                  <a:cubicBezTo>
                    <a:pt x="334" y="0"/>
                    <a:pt x="0" y="367"/>
                    <a:pt x="0" y="834"/>
                  </a:cubicBezTo>
                  <a:cubicBezTo>
                    <a:pt x="134" y="834"/>
                    <a:pt x="301" y="801"/>
                    <a:pt x="434" y="767"/>
                  </a:cubicBezTo>
                  <a:cubicBezTo>
                    <a:pt x="734" y="634"/>
                    <a:pt x="934" y="334"/>
                    <a:pt x="90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86"/>
            <p:cNvSpPr/>
            <p:nvPr/>
          </p:nvSpPr>
          <p:spPr>
            <a:xfrm>
              <a:off x="4013600" y="825025"/>
              <a:ext cx="65900" cy="112600"/>
            </a:xfrm>
            <a:custGeom>
              <a:avLst/>
              <a:gdLst/>
              <a:ahLst/>
              <a:cxnLst/>
              <a:rect l="l" t="t" r="r" b="b"/>
              <a:pathLst>
                <a:path w="2636" h="4504" extrusionOk="0">
                  <a:moveTo>
                    <a:pt x="2636" y="0"/>
                  </a:moveTo>
                  <a:lnTo>
                    <a:pt x="0" y="3603"/>
                  </a:lnTo>
                  <a:lnTo>
                    <a:pt x="2335" y="4503"/>
                  </a:lnTo>
                  <a:lnTo>
                    <a:pt x="2636" y="0"/>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86"/>
            <p:cNvSpPr/>
            <p:nvPr/>
          </p:nvSpPr>
          <p:spPr>
            <a:xfrm>
              <a:off x="4104500" y="833350"/>
              <a:ext cx="35625" cy="30750"/>
            </a:xfrm>
            <a:custGeom>
              <a:avLst/>
              <a:gdLst/>
              <a:ahLst/>
              <a:cxnLst/>
              <a:rect l="l" t="t" r="r" b="b"/>
              <a:pathLst>
                <a:path w="1425" h="1230" extrusionOk="0">
                  <a:moveTo>
                    <a:pt x="768" y="1"/>
                  </a:moveTo>
                  <a:cubicBezTo>
                    <a:pt x="234" y="34"/>
                    <a:pt x="0" y="701"/>
                    <a:pt x="401" y="1068"/>
                  </a:cubicBezTo>
                  <a:cubicBezTo>
                    <a:pt x="522" y="1179"/>
                    <a:pt x="664" y="1229"/>
                    <a:pt x="803" y="1229"/>
                  </a:cubicBezTo>
                  <a:cubicBezTo>
                    <a:pt x="1123" y="1229"/>
                    <a:pt x="1425" y="963"/>
                    <a:pt x="1401" y="568"/>
                  </a:cubicBezTo>
                  <a:cubicBezTo>
                    <a:pt x="1401" y="234"/>
                    <a:pt x="1101" y="1"/>
                    <a:pt x="7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86"/>
            <p:cNvSpPr/>
            <p:nvPr/>
          </p:nvSpPr>
          <p:spPr>
            <a:xfrm>
              <a:off x="3994425" y="835850"/>
              <a:ext cx="31700" cy="31725"/>
            </a:xfrm>
            <a:custGeom>
              <a:avLst/>
              <a:gdLst/>
              <a:ahLst/>
              <a:cxnLst/>
              <a:rect l="l" t="t" r="r" b="b"/>
              <a:pathLst>
                <a:path w="1268" h="1269" extrusionOk="0">
                  <a:moveTo>
                    <a:pt x="634" y="1"/>
                  </a:moveTo>
                  <a:cubicBezTo>
                    <a:pt x="300" y="1"/>
                    <a:pt x="34" y="268"/>
                    <a:pt x="34" y="635"/>
                  </a:cubicBezTo>
                  <a:cubicBezTo>
                    <a:pt x="0" y="968"/>
                    <a:pt x="267" y="1235"/>
                    <a:pt x="634" y="1268"/>
                  </a:cubicBezTo>
                  <a:cubicBezTo>
                    <a:pt x="968" y="1268"/>
                    <a:pt x="1234" y="968"/>
                    <a:pt x="1234" y="635"/>
                  </a:cubicBezTo>
                  <a:cubicBezTo>
                    <a:pt x="1268" y="301"/>
                    <a:pt x="968" y="1"/>
                    <a:pt x="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86"/>
            <p:cNvSpPr/>
            <p:nvPr/>
          </p:nvSpPr>
          <p:spPr>
            <a:xfrm>
              <a:off x="3464875" y="1800725"/>
              <a:ext cx="766400" cy="287925"/>
            </a:xfrm>
            <a:custGeom>
              <a:avLst/>
              <a:gdLst/>
              <a:ahLst/>
              <a:cxnLst/>
              <a:rect l="l" t="t" r="r" b="b"/>
              <a:pathLst>
                <a:path w="30656" h="11517" extrusionOk="0">
                  <a:moveTo>
                    <a:pt x="0" y="0"/>
                  </a:moveTo>
                  <a:lnTo>
                    <a:pt x="0" y="267"/>
                  </a:lnTo>
                  <a:cubicBezTo>
                    <a:pt x="34" y="634"/>
                    <a:pt x="234" y="1001"/>
                    <a:pt x="568" y="1168"/>
                  </a:cubicBezTo>
                  <a:lnTo>
                    <a:pt x="19181" y="11375"/>
                  </a:lnTo>
                  <a:cubicBezTo>
                    <a:pt x="19318" y="11457"/>
                    <a:pt x="19455" y="11517"/>
                    <a:pt x="19611" y="11517"/>
                  </a:cubicBezTo>
                  <a:cubicBezTo>
                    <a:pt x="19645" y="11517"/>
                    <a:pt x="19679" y="11514"/>
                    <a:pt x="19715" y="11508"/>
                  </a:cubicBezTo>
                  <a:cubicBezTo>
                    <a:pt x="19881" y="11508"/>
                    <a:pt x="20081" y="11475"/>
                    <a:pt x="20215" y="11375"/>
                  </a:cubicBezTo>
                  <a:lnTo>
                    <a:pt x="30122" y="5371"/>
                  </a:lnTo>
                  <a:cubicBezTo>
                    <a:pt x="30456" y="5204"/>
                    <a:pt x="30656" y="4837"/>
                    <a:pt x="30656" y="4470"/>
                  </a:cubicBezTo>
                  <a:lnTo>
                    <a:pt x="30656" y="4103"/>
                  </a:lnTo>
                  <a:lnTo>
                    <a:pt x="19715" y="1080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86"/>
            <p:cNvSpPr/>
            <p:nvPr/>
          </p:nvSpPr>
          <p:spPr>
            <a:xfrm>
              <a:off x="3464875" y="1635600"/>
              <a:ext cx="766400" cy="435325"/>
            </a:xfrm>
            <a:custGeom>
              <a:avLst/>
              <a:gdLst/>
              <a:ahLst/>
              <a:cxnLst/>
              <a:rect l="l" t="t" r="r" b="b"/>
              <a:pathLst>
                <a:path w="30656" h="17413" extrusionOk="0">
                  <a:moveTo>
                    <a:pt x="11092" y="0"/>
                  </a:moveTo>
                  <a:cubicBezTo>
                    <a:pt x="10983" y="0"/>
                    <a:pt x="10875" y="34"/>
                    <a:pt x="10775" y="100"/>
                  </a:cubicBezTo>
                  <a:lnTo>
                    <a:pt x="0" y="6605"/>
                  </a:lnTo>
                  <a:lnTo>
                    <a:pt x="19715" y="17413"/>
                  </a:lnTo>
                  <a:lnTo>
                    <a:pt x="30556" y="10841"/>
                  </a:lnTo>
                  <a:cubicBezTo>
                    <a:pt x="30656" y="10808"/>
                    <a:pt x="30656" y="10675"/>
                    <a:pt x="30556" y="10608"/>
                  </a:cubicBezTo>
                  <a:lnTo>
                    <a:pt x="11409" y="100"/>
                  </a:lnTo>
                  <a:cubicBezTo>
                    <a:pt x="11309" y="34"/>
                    <a:pt x="11200" y="0"/>
                    <a:pt x="110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86"/>
            <p:cNvSpPr/>
            <p:nvPr/>
          </p:nvSpPr>
          <p:spPr>
            <a:xfrm>
              <a:off x="3523250" y="1721500"/>
              <a:ext cx="581275" cy="326925"/>
            </a:xfrm>
            <a:custGeom>
              <a:avLst/>
              <a:gdLst/>
              <a:ahLst/>
              <a:cxnLst/>
              <a:rect l="l" t="t" r="r" b="b"/>
              <a:pathLst>
                <a:path w="23251" h="13077" extrusionOk="0">
                  <a:moveTo>
                    <a:pt x="5838" y="0"/>
                  </a:moveTo>
                  <a:lnTo>
                    <a:pt x="0" y="3469"/>
                  </a:lnTo>
                  <a:lnTo>
                    <a:pt x="17446" y="13076"/>
                  </a:lnTo>
                  <a:lnTo>
                    <a:pt x="23250" y="9540"/>
                  </a:lnTo>
                  <a:lnTo>
                    <a:pt x="5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86"/>
            <p:cNvSpPr/>
            <p:nvPr/>
          </p:nvSpPr>
          <p:spPr>
            <a:xfrm>
              <a:off x="3820125" y="1738175"/>
              <a:ext cx="206850" cy="117600"/>
            </a:xfrm>
            <a:custGeom>
              <a:avLst/>
              <a:gdLst/>
              <a:ahLst/>
              <a:cxnLst/>
              <a:rect l="l" t="t" r="r" b="b"/>
              <a:pathLst>
                <a:path w="8274" h="4704" extrusionOk="0">
                  <a:moveTo>
                    <a:pt x="2969" y="0"/>
                  </a:moveTo>
                  <a:lnTo>
                    <a:pt x="1" y="1768"/>
                  </a:lnTo>
                  <a:lnTo>
                    <a:pt x="101" y="1835"/>
                  </a:lnTo>
                  <a:lnTo>
                    <a:pt x="5304" y="4704"/>
                  </a:lnTo>
                  <a:lnTo>
                    <a:pt x="8140" y="2969"/>
                  </a:lnTo>
                  <a:lnTo>
                    <a:pt x="8273" y="2902"/>
                  </a:lnTo>
                  <a:lnTo>
                    <a:pt x="296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86"/>
            <p:cNvSpPr/>
            <p:nvPr/>
          </p:nvSpPr>
          <p:spPr>
            <a:xfrm>
              <a:off x="3822625" y="1740675"/>
              <a:ext cx="201000" cy="115100"/>
            </a:xfrm>
            <a:custGeom>
              <a:avLst/>
              <a:gdLst/>
              <a:ahLst/>
              <a:cxnLst/>
              <a:rect l="l" t="t" r="r" b="b"/>
              <a:pathLst>
                <a:path w="8040" h="4604" extrusionOk="0">
                  <a:moveTo>
                    <a:pt x="2869" y="0"/>
                  </a:moveTo>
                  <a:lnTo>
                    <a:pt x="1" y="1735"/>
                  </a:lnTo>
                  <a:lnTo>
                    <a:pt x="5204" y="4604"/>
                  </a:lnTo>
                  <a:lnTo>
                    <a:pt x="8040" y="2869"/>
                  </a:lnTo>
                  <a:lnTo>
                    <a:pt x="2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86"/>
            <p:cNvSpPr/>
            <p:nvPr/>
          </p:nvSpPr>
          <p:spPr>
            <a:xfrm>
              <a:off x="3464875" y="1800725"/>
              <a:ext cx="492875" cy="287725"/>
            </a:xfrm>
            <a:custGeom>
              <a:avLst/>
              <a:gdLst/>
              <a:ahLst/>
              <a:cxnLst/>
              <a:rect l="l" t="t" r="r" b="b"/>
              <a:pathLst>
                <a:path w="19715" h="11509" extrusionOk="0">
                  <a:moveTo>
                    <a:pt x="0" y="0"/>
                  </a:moveTo>
                  <a:lnTo>
                    <a:pt x="0" y="267"/>
                  </a:lnTo>
                  <a:cubicBezTo>
                    <a:pt x="0" y="634"/>
                    <a:pt x="234" y="967"/>
                    <a:pt x="534" y="1168"/>
                  </a:cubicBezTo>
                  <a:lnTo>
                    <a:pt x="19181" y="11375"/>
                  </a:lnTo>
                  <a:cubicBezTo>
                    <a:pt x="19314" y="11475"/>
                    <a:pt x="19514" y="11508"/>
                    <a:pt x="19715" y="11508"/>
                  </a:cubicBezTo>
                  <a:lnTo>
                    <a:pt x="19715" y="10808"/>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86"/>
            <p:cNvSpPr/>
            <p:nvPr/>
          </p:nvSpPr>
          <p:spPr>
            <a:xfrm>
              <a:off x="3464875" y="1800725"/>
              <a:ext cx="492875" cy="287725"/>
            </a:xfrm>
            <a:custGeom>
              <a:avLst/>
              <a:gdLst/>
              <a:ahLst/>
              <a:cxnLst/>
              <a:rect l="l" t="t" r="r" b="b"/>
              <a:pathLst>
                <a:path w="19715" h="11509" extrusionOk="0">
                  <a:moveTo>
                    <a:pt x="0" y="0"/>
                  </a:moveTo>
                  <a:lnTo>
                    <a:pt x="0" y="267"/>
                  </a:lnTo>
                  <a:cubicBezTo>
                    <a:pt x="0" y="634"/>
                    <a:pt x="234" y="967"/>
                    <a:pt x="534" y="1168"/>
                  </a:cubicBezTo>
                  <a:lnTo>
                    <a:pt x="19181" y="11375"/>
                  </a:lnTo>
                  <a:cubicBezTo>
                    <a:pt x="19314" y="11475"/>
                    <a:pt x="19514" y="11508"/>
                    <a:pt x="19715" y="11508"/>
                  </a:cubicBezTo>
                  <a:lnTo>
                    <a:pt x="19715" y="1080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86"/>
            <p:cNvSpPr/>
            <p:nvPr/>
          </p:nvSpPr>
          <p:spPr>
            <a:xfrm>
              <a:off x="3540400" y="1526350"/>
              <a:ext cx="351475" cy="239875"/>
            </a:xfrm>
            <a:custGeom>
              <a:avLst/>
              <a:gdLst/>
              <a:ahLst/>
              <a:cxnLst/>
              <a:rect l="l" t="t" r="r" b="b"/>
              <a:pathLst>
                <a:path w="14059" h="9595" extrusionOk="0">
                  <a:moveTo>
                    <a:pt x="11690" y="0"/>
                  </a:moveTo>
                  <a:cubicBezTo>
                    <a:pt x="10723" y="801"/>
                    <a:pt x="9588" y="1468"/>
                    <a:pt x="8421" y="1935"/>
                  </a:cubicBezTo>
                  <a:cubicBezTo>
                    <a:pt x="6153" y="2736"/>
                    <a:pt x="5686" y="2736"/>
                    <a:pt x="3918" y="4070"/>
                  </a:cubicBezTo>
                  <a:cubicBezTo>
                    <a:pt x="3317" y="4570"/>
                    <a:pt x="2717" y="5104"/>
                    <a:pt x="2217" y="5705"/>
                  </a:cubicBezTo>
                  <a:cubicBezTo>
                    <a:pt x="1683" y="6605"/>
                    <a:pt x="949" y="7372"/>
                    <a:pt x="382" y="8273"/>
                  </a:cubicBezTo>
                  <a:cubicBezTo>
                    <a:pt x="0" y="8682"/>
                    <a:pt x="331" y="8868"/>
                    <a:pt x="701" y="8868"/>
                  </a:cubicBezTo>
                  <a:cubicBezTo>
                    <a:pt x="784" y="8868"/>
                    <a:pt x="869" y="8858"/>
                    <a:pt x="949" y="8840"/>
                  </a:cubicBezTo>
                  <a:cubicBezTo>
                    <a:pt x="2217" y="8573"/>
                    <a:pt x="2950" y="7372"/>
                    <a:pt x="3951" y="6705"/>
                  </a:cubicBezTo>
                  <a:lnTo>
                    <a:pt x="3951" y="6705"/>
                  </a:lnTo>
                  <a:cubicBezTo>
                    <a:pt x="3918" y="7139"/>
                    <a:pt x="3951" y="7573"/>
                    <a:pt x="4051" y="7973"/>
                  </a:cubicBezTo>
                  <a:cubicBezTo>
                    <a:pt x="4118" y="8306"/>
                    <a:pt x="4151" y="8740"/>
                    <a:pt x="4485" y="8907"/>
                  </a:cubicBezTo>
                  <a:cubicBezTo>
                    <a:pt x="4752" y="8974"/>
                    <a:pt x="4985" y="9040"/>
                    <a:pt x="5252" y="9040"/>
                  </a:cubicBezTo>
                  <a:cubicBezTo>
                    <a:pt x="5285" y="9140"/>
                    <a:pt x="5352" y="9240"/>
                    <a:pt x="5486" y="9307"/>
                  </a:cubicBezTo>
                  <a:cubicBezTo>
                    <a:pt x="5586" y="9357"/>
                    <a:pt x="5686" y="9382"/>
                    <a:pt x="5786" y="9382"/>
                  </a:cubicBezTo>
                  <a:cubicBezTo>
                    <a:pt x="5886" y="9382"/>
                    <a:pt x="5986" y="9357"/>
                    <a:pt x="6086" y="9307"/>
                  </a:cubicBezTo>
                  <a:cubicBezTo>
                    <a:pt x="6219" y="9274"/>
                    <a:pt x="6319" y="9240"/>
                    <a:pt x="6420" y="9207"/>
                  </a:cubicBezTo>
                  <a:cubicBezTo>
                    <a:pt x="6520" y="9407"/>
                    <a:pt x="6686" y="9541"/>
                    <a:pt x="6920" y="9574"/>
                  </a:cubicBezTo>
                  <a:cubicBezTo>
                    <a:pt x="7022" y="9588"/>
                    <a:pt x="7123" y="9594"/>
                    <a:pt x="7222" y="9594"/>
                  </a:cubicBezTo>
                  <a:cubicBezTo>
                    <a:pt x="7611" y="9594"/>
                    <a:pt x="7983" y="9493"/>
                    <a:pt x="8354" y="9307"/>
                  </a:cubicBezTo>
                  <a:cubicBezTo>
                    <a:pt x="8421" y="9274"/>
                    <a:pt x="8888" y="8874"/>
                    <a:pt x="9021" y="8740"/>
                  </a:cubicBezTo>
                  <a:cubicBezTo>
                    <a:pt x="9155" y="8640"/>
                    <a:pt x="9388" y="8473"/>
                    <a:pt x="9455" y="8306"/>
                  </a:cubicBezTo>
                  <a:cubicBezTo>
                    <a:pt x="9522" y="8140"/>
                    <a:pt x="9121" y="7773"/>
                    <a:pt x="8821" y="7773"/>
                  </a:cubicBezTo>
                  <a:cubicBezTo>
                    <a:pt x="8521" y="7839"/>
                    <a:pt x="8221" y="7906"/>
                    <a:pt x="7954" y="8040"/>
                  </a:cubicBezTo>
                  <a:cubicBezTo>
                    <a:pt x="8021" y="7773"/>
                    <a:pt x="8021" y="7506"/>
                    <a:pt x="8021" y="7206"/>
                  </a:cubicBezTo>
                  <a:cubicBezTo>
                    <a:pt x="8187" y="6772"/>
                    <a:pt x="10055" y="7006"/>
                    <a:pt x="11590" y="6372"/>
                  </a:cubicBezTo>
                  <a:cubicBezTo>
                    <a:pt x="12724" y="5905"/>
                    <a:pt x="13024" y="4737"/>
                    <a:pt x="13558" y="4470"/>
                  </a:cubicBezTo>
                  <a:lnTo>
                    <a:pt x="14058" y="4237"/>
                  </a:lnTo>
                  <a:cubicBezTo>
                    <a:pt x="14058" y="2169"/>
                    <a:pt x="13058" y="668"/>
                    <a:pt x="11690"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86"/>
            <p:cNvSpPr/>
            <p:nvPr/>
          </p:nvSpPr>
          <p:spPr>
            <a:xfrm>
              <a:off x="3387325" y="1472975"/>
              <a:ext cx="562925" cy="604875"/>
            </a:xfrm>
            <a:custGeom>
              <a:avLst/>
              <a:gdLst/>
              <a:ahLst/>
              <a:cxnLst/>
              <a:rect l="l" t="t" r="r" b="b"/>
              <a:pathLst>
                <a:path w="22517" h="24195" extrusionOk="0">
                  <a:moveTo>
                    <a:pt x="367" y="1"/>
                  </a:moveTo>
                  <a:cubicBezTo>
                    <a:pt x="134" y="234"/>
                    <a:pt x="0" y="534"/>
                    <a:pt x="0" y="868"/>
                  </a:cubicBezTo>
                  <a:cubicBezTo>
                    <a:pt x="0" y="935"/>
                    <a:pt x="0" y="1001"/>
                    <a:pt x="0" y="1068"/>
                  </a:cubicBezTo>
                  <a:lnTo>
                    <a:pt x="2269" y="13010"/>
                  </a:lnTo>
                  <a:cubicBezTo>
                    <a:pt x="2335" y="13344"/>
                    <a:pt x="2569" y="13677"/>
                    <a:pt x="2902" y="13844"/>
                  </a:cubicBezTo>
                  <a:lnTo>
                    <a:pt x="21449" y="24051"/>
                  </a:lnTo>
                  <a:cubicBezTo>
                    <a:pt x="21614" y="24143"/>
                    <a:pt x="21809" y="24194"/>
                    <a:pt x="22012" y="24194"/>
                  </a:cubicBezTo>
                  <a:cubicBezTo>
                    <a:pt x="22179" y="24194"/>
                    <a:pt x="22351" y="24160"/>
                    <a:pt x="22516" y="24085"/>
                  </a:cubicBezTo>
                  <a:lnTo>
                    <a:pt x="20081" y="11209"/>
                  </a:lnTo>
                  <a:cubicBezTo>
                    <a:pt x="20015" y="10942"/>
                    <a:pt x="19848" y="10708"/>
                    <a:pt x="19614" y="10575"/>
                  </a:cubicBezTo>
                  <a:lnTo>
                    <a:pt x="367"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86"/>
            <p:cNvSpPr/>
            <p:nvPr/>
          </p:nvSpPr>
          <p:spPr>
            <a:xfrm>
              <a:off x="3387325" y="1472975"/>
              <a:ext cx="562925" cy="604875"/>
            </a:xfrm>
            <a:custGeom>
              <a:avLst/>
              <a:gdLst/>
              <a:ahLst/>
              <a:cxnLst/>
              <a:rect l="l" t="t" r="r" b="b"/>
              <a:pathLst>
                <a:path w="22517" h="24195" extrusionOk="0">
                  <a:moveTo>
                    <a:pt x="367" y="1"/>
                  </a:moveTo>
                  <a:cubicBezTo>
                    <a:pt x="134" y="234"/>
                    <a:pt x="0" y="534"/>
                    <a:pt x="0" y="868"/>
                  </a:cubicBezTo>
                  <a:cubicBezTo>
                    <a:pt x="0" y="935"/>
                    <a:pt x="0" y="1001"/>
                    <a:pt x="0" y="1068"/>
                  </a:cubicBezTo>
                  <a:lnTo>
                    <a:pt x="2269" y="13010"/>
                  </a:lnTo>
                  <a:cubicBezTo>
                    <a:pt x="2335" y="13344"/>
                    <a:pt x="2569" y="13677"/>
                    <a:pt x="2902" y="13844"/>
                  </a:cubicBezTo>
                  <a:lnTo>
                    <a:pt x="21449" y="24051"/>
                  </a:lnTo>
                  <a:cubicBezTo>
                    <a:pt x="21614" y="24143"/>
                    <a:pt x="21809" y="24194"/>
                    <a:pt x="22012" y="24194"/>
                  </a:cubicBezTo>
                  <a:cubicBezTo>
                    <a:pt x="22179" y="24194"/>
                    <a:pt x="22351" y="24160"/>
                    <a:pt x="22516" y="24085"/>
                  </a:cubicBezTo>
                  <a:lnTo>
                    <a:pt x="20081" y="11209"/>
                  </a:lnTo>
                  <a:cubicBezTo>
                    <a:pt x="20015" y="10942"/>
                    <a:pt x="19848" y="10708"/>
                    <a:pt x="19614" y="10575"/>
                  </a:cubicBezTo>
                  <a:lnTo>
                    <a:pt x="3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86"/>
            <p:cNvSpPr/>
            <p:nvPr/>
          </p:nvSpPr>
          <p:spPr>
            <a:xfrm>
              <a:off x="3395650" y="1467150"/>
              <a:ext cx="562100" cy="607950"/>
            </a:xfrm>
            <a:custGeom>
              <a:avLst/>
              <a:gdLst/>
              <a:ahLst/>
              <a:cxnLst/>
              <a:rect l="l" t="t" r="r" b="b"/>
              <a:pathLst>
                <a:path w="22484" h="24318" extrusionOk="0">
                  <a:moveTo>
                    <a:pt x="268" y="0"/>
                  </a:moveTo>
                  <a:cubicBezTo>
                    <a:pt x="168" y="67"/>
                    <a:pt x="68" y="134"/>
                    <a:pt x="1" y="200"/>
                  </a:cubicBezTo>
                  <a:lnTo>
                    <a:pt x="19281" y="10775"/>
                  </a:lnTo>
                  <a:cubicBezTo>
                    <a:pt x="19515" y="10908"/>
                    <a:pt x="19682" y="11141"/>
                    <a:pt x="19715" y="11408"/>
                  </a:cubicBezTo>
                  <a:lnTo>
                    <a:pt x="22183" y="24318"/>
                  </a:lnTo>
                  <a:cubicBezTo>
                    <a:pt x="22217" y="24284"/>
                    <a:pt x="22283" y="24251"/>
                    <a:pt x="22350" y="24217"/>
                  </a:cubicBezTo>
                  <a:lnTo>
                    <a:pt x="22484" y="24151"/>
                  </a:lnTo>
                  <a:lnTo>
                    <a:pt x="20015" y="11242"/>
                  </a:lnTo>
                  <a:cubicBezTo>
                    <a:pt x="19982" y="10975"/>
                    <a:pt x="19782" y="10741"/>
                    <a:pt x="19548" y="10608"/>
                  </a:cubicBezTo>
                  <a:lnTo>
                    <a:pt x="2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86"/>
            <p:cNvSpPr/>
            <p:nvPr/>
          </p:nvSpPr>
          <p:spPr>
            <a:xfrm>
              <a:off x="3602775" y="1740175"/>
              <a:ext cx="86125" cy="84875"/>
            </a:xfrm>
            <a:custGeom>
              <a:avLst/>
              <a:gdLst/>
              <a:ahLst/>
              <a:cxnLst/>
              <a:rect l="l" t="t" r="r" b="b"/>
              <a:pathLst>
                <a:path w="3445" h="3395" extrusionOk="0">
                  <a:moveTo>
                    <a:pt x="651" y="0"/>
                  </a:moveTo>
                  <a:cubicBezTo>
                    <a:pt x="229" y="0"/>
                    <a:pt x="1" y="296"/>
                    <a:pt x="88" y="821"/>
                  </a:cubicBezTo>
                  <a:cubicBezTo>
                    <a:pt x="255" y="1621"/>
                    <a:pt x="1089" y="2656"/>
                    <a:pt x="1990" y="3156"/>
                  </a:cubicBezTo>
                  <a:cubicBezTo>
                    <a:pt x="2300" y="3317"/>
                    <a:pt x="2575" y="3395"/>
                    <a:pt x="2796" y="3395"/>
                  </a:cubicBezTo>
                  <a:cubicBezTo>
                    <a:pt x="3217" y="3395"/>
                    <a:pt x="3445" y="3113"/>
                    <a:pt x="3357" y="2589"/>
                  </a:cubicBezTo>
                  <a:cubicBezTo>
                    <a:pt x="3191" y="1788"/>
                    <a:pt x="2357" y="754"/>
                    <a:pt x="1456" y="254"/>
                  </a:cubicBezTo>
                  <a:cubicBezTo>
                    <a:pt x="1146" y="82"/>
                    <a:pt x="872" y="0"/>
                    <a:pt x="6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86"/>
            <p:cNvSpPr/>
            <p:nvPr/>
          </p:nvSpPr>
          <p:spPr>
            <a:xfrm>
              <a:off x="3914200" y="1116900"/>
              <a:ext cx="705700" cy="776025"/>
            </a:xfrm>
            <a:custGeom>
              <a:avLst/>
              <a:gdLst/>
              <a:ahLst/>
              <a:cxnLst/>
              <a:rect l="l" t="t" r="r" b="b"/>
              <a:pathLst>
                <a:path w="28228" h="31041" extrusionOk="0">
                  <a:moveTo>
                    <a:pt x="18687" y="0"/>
                  </a:moveTo>
                  <a:cubicBezTo>
                    <a:pt x="16652" y="2969"/>
                    <a:pt x="17219" y="7606"/>
                    <a:pt x="17953" y="9340"/>
                  </a:cubicBezTo>
                  <a:lnTo>
                    <a:pt x="20722" y="17112"/>
                  </a:lnTo>
                  <a:cubicBezTo>
                    <a:pt x="20722" y="17112"/>
                    <a:pt x="18187" y="19447"/>
                    <a:pt x="15818" y="21215"/>
                  </a:cubicBezTo>
                  <a:cubicBezTo>
                    <a:pt x="13817" y="22716"/>
                    <a:pt x="12783" y="23550"/>
                    <a:pt x="10381" y="23550"/>
                  </a:cubicBezTo>
                  <a:cubicBezTo>
                    <a:pt x="7612" y="23550"/>
                    <a:pt x="7245" y="23650"/>
                    <a:pt x="6011" y="24184"/>
                  </a:cubicBezTo>
                  <a:cubicBezTo>
                    <a:pt x="5344" y="24484"/>
                    <a:pt x="3643" y="25452"/>
                    <a:pt x="2976" y="25785"/>
                  </a:cubicBezTo>
                  <a:cubicBezTo>
                    <a:pt x="2475" y="26085"/>
                    <a:pt x="1541" y="27053"/>
                    <a:pt x="707" y="27687"/>
                  </a:cubicBezTo>
                  <a:cubicBezTo>
                    <a:pt x="0" y="28176"/>
                    <a:pt x="557" y="28466"/>
                    <a:pt x="1149" y="28466"/>
                  </a:cubicBezTo>
                  <a:cubicBezTo>
                    <a:pt x="1282" y="28466"/>
                    <a:pt x="1418" y="28451"/>
                    <a:pt x="1541" y="28420"/>
                  </a:cubicBezTo>
                  <a:cubicBezTo>
                    <a:pt x="2242" y="28187"/>
                    <a:pt x="2909" y="27853"/>
                    <a:pt x="3576" y="27453"/>
                  </a:cubicBezTo>
                  <a:cubicBezTo>
                    <a:pt x="4077" y="27220"/>
                    <a:pt x="4610" y="26986"/>
                    <a:pt x="5177" y="26819"/>
                  </a:cubicBezTo>
                  <a:lnTo>
                    <a:pt x="5177" y="26819"/>
                  </a:lnTo>
                  <a:cubicBezTo>
                    <a:pt x="4977" y="27453"/>
                    <a:pt x="4877" y="28087"/>
                    <a:pt x="4844" y="28721"/>
                  </a:cubicBezTo>
                  <a:cubicBezTo>
                    <a:pt x="4844" y="29054"/>
                    <a:pt x="4777" y="29455"/>
                    <a:pt x="5077" y="29721"/>
                  </a:cubicBezTo>
                  <a:cubicBezTo>
                    <a:pt x="5277" y="29855"/>
                    <a:pt x="5544" y="29955"/>
                    <a:pt x="5778" y="29988"/>
                  </a:cubicBezTo>
                  <a:cubicBezTo>
                    <a:pt x="5778" y="30122"/>
                    <a:pt x="5844" y="30255"/>
                    <a:pt x="5911" y="30322"/>
                  </a:cubicBezTo>
                  <a:cubicBezTo>
                    <a:pt x="6077" y="30432"/>
                    <a:pt x="6243" y="30497"/>
                    <a:pt x="6428" y="30497"/>
                  </a:cubicBezTo>
                  <a:cubicBezTo>
                    <a:pt x="6466" y="30497"/>
                    <a:pt x="6505" y="30494"/>
                    <a:pt x="6545" y="30489"/>
                  </a:cubicBezTo>
                  <a:cubicBezTo>
                    <a:pt x="6645" y="30489"/>
                    <a:pt x="6778" y="30455"/>
                    <a:pt x="6879" y="30422"/>
                  </a:cubicBezTo>
                  <a:cubicBezTo>
                    <a:pt x="6912" y="30655"/>
                    <a:pt x="7079" y="30856"/>
                    <a:pt x="7279" y="30922"/>
                  </a:cubicBezTo>
                  <a:cubicBezTo>
                    <a:pt x="7541" y="30997"/>
                    <a:pt x="7814" y="31041"/>
                    <a:pt x="8091" y="31041"/>
                  </a:cubicBezTo>
                  <a:cubicBezTo>
                    <a:pt x="8308" y="31041"/>
                    <a:pt x="8527" y="31014"/>
                    <a:pt x="8747" y="30956"/>
                  </a:cubicBezTo>
                  <a:cubicBezTo>
                    <a:pt x="8813" y="30922"/>
                    <a:pt x="9347" y="30655"/>
                    <a:pt x="9514" y="30555"/>
                  </a:cubicBezTo>
                  <a:cubicBezTo>
                    <a:pt x="9714" y="30489"/>
                    <a:pt x="9881" y="30355"/>
                    <a:pt x="10047" y="30222"/>
                  </a:cubicBezTo>
                  <a:cubicBezTo>
                    <a:pt x="10148" y="30022"/>
                    <a:pt x="9814" y="29621"/>
                    <a:pt x="9547" y="29588"/>
                  </a:cubicBezTo>
                  <a:cubicBezTo>
                    <a:pt x="9458" y="29579"/>
                    <a:pt x="9371" y="29575"/>
                    <a:pt x="9286" y="29575"/>
                  </a:cubicBezTo>
                  <a:cubicBezTo>
                    <a:pt x="9053" y="29575"/>
                    <a:pt x="8833" y="29606"/>
                    <a:pt x="8613" y="29655"/>
                  </a:cubicBezTo>
                  <a:cubicBezTo>
                    <a:pt x="8747" y="29388"/>
                    <a:pt x="8813" y="29121"/>
                    <a:pt x="8880" y="28854"/>
                  </a:cubicBezTo>
                  <a:cubicBezTo>
                    <a:pt x="8984" y="28684"/>
                    <a:pt x="9324" y="28647"/>
                    <a:pt x="9797" y="28647"/>
                  </a:cubicBezTo>
                  <a:cubicBezTo>
                    <a:pt x="10159" y="28647"/>
                    <a:pt x="10601" y="28669"/>
                    <a:pt x="11074" y="28669"/>
                  </a:cubicBezTo>
                  <a:cubicBezTo>
                    <a:pt x="11560" y="28669"/>
                    <a:pt x="12079" y="28646"/>
                    <a:pt x="12583" y="28554"/>
                  </a:cubicBezTo>
                  <a:cubicBezTo>
                    <a:pt x="13817" y="28320"/>
                    <a:pt x="14684" y="27153"/>
                    <a:pt x="15218" y="26919"/>
                  </a:cubicBezTo>
                  <a:cubicBezTo>
                    <a:pt x="18754" y="25285"/>
                    <a:pt x="21456" y="24184"/>
                    <a:pt x="24991" y="22016"/>
                  </a:cubicBezTo>
                  <a:cubicBezTo>
                    <a:pt x="28227" y="20014"/>
                    <a:pt x="28060" y="19114"/>
                    <a:pt x="27493" y="16645"/>
                  </a:cubicBezTo>
                  <a:cubicBezTo>
                    <a:pt x="26392" y="12009"/>
                    <a:pt x="24458" y="6772"/>
                    <a:pt x="23224" y="3336"/>
                  </a:cubicBezTo>
                  <a:cubicBezTo>
                    <a:pt x="22590" y="1501"/>
                    <a:pt x="21556" y="734"/>
                    <a:pt x="18687"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86"/>
            <p:cNvSpPr/>
            <p:nvPr/>
          </p:nvSpPr>
          <p:spPr>
            <a:xfrm>
              <a:off x="4035275" y="1761525"/>
              <a:ext cx="20875" cy="28375"/>
            </a:xfrm>
            <a:custGeom>
              <a:avLst/>
              <a:gdLst/>
              <a:ahLst/>
              <a:cxnLst/>
              <a:rect l="l" t="t" r="r" b="b"/>
              <a:pathLst>
                <a:path w="835" h="1135" extrusionOk="0">
                  <a:moveTo>
                    <a:pt x="835" y="0"/>
                  </a:moveTo>
                  <a:cubicBezTo>
                    <a:pt x="468" y="134"/>
                    <a:pt x="168" y="667"/>
                    <a:pt x="1" y="1134"/>
                  </a:cubicBezTo>
                  <a:lnTo>
                    <a:pt x="301" y="1034"/>
                  </a:lnTo>
                  <a:cubicBezTo>
                    <a:pt x="434" y="667"/>
                    <a:pt x="601" y="334"/>
                    <a:pt x="83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86"/>
            <p:cNvSpPr/>
            <p:nvPr/>
          </p:nvSpPr>
          <p:spPr>
            <a:xfrm>
              <a:off x="4056125" y="1771525"/>
              <a:ext cx="25875" cy="95100"/>
            </a:xfrm>
            <a:custGeom>
              <a:avLst/>
              <a:gdLst/>
              <a:ahLst/>
              <a:cxnLst/>
              <a:rect l="l" t="t" r="r" b="b"/>
              <a:pathLst>
                <a:path w="1035" h="3804" extrusionOk="0">
                  <a:moveTo>
                    <a:pt x="1035" y="1"/>
                  </a:moveTo>
                  <a:lnTo>
                    <a:pt x="1035" y="1"/>
                  </a:lnTo>
                  <a:cubicBezTo>
                    <a:pt x="768" y="201"/>
                    <a:pt x="568" y="501"/>
                    <a:pt x="434" y="834"/>
                  </a:cubicBezTo>
                  <a:cubicBezTo>
                    <a:pt x="301" y="1135"/>
                    <a:pt x="234" y="1468"/>
                    <a:pt x="167" y="1802"/>
                  </a:cubicBezTo>
                  <a:cubicBezTo>
                    <a:pt x="101" y="2135"/>
                    <a:pt x="67" y="2469"/>
                    <a:pt x="34" y="2803"/>
                  </a:cubicBezTo>
                  <a:cubicBezTo>
                    <a:pt x="1" y="3136"/>
                    <a:pt x="34" y="3470"/>
                    <a:pt x="101" y="3803"/>
                  </a:cubicBezTo>
                  <a:cubicBezTo>
                    <a:pt x="101" y="3470"/>
                    <a:pt x="134" y="3136"/>
                    <a:pt x="201" y="2803"/>
                  </a:cubicBezTo>
                  <a:cubicBezTo>
                    <a:pt x="234" y="2469"/>
                    <a:pt x="301" y="2135"/>
                    <a:pt x="368" y="1835"/>
                  </a:cubicBezTo>
                  <a:cubicBezTo>
                    <a:pt x="401" y="1502"/>
                    <a:pt x="468" y="1168"/>
                    <a:pt x="568" y="868"/>
                  </a:cubicBezTo>
                  <a:cubicBezTo>
                    <a:pt x="634" y="701"/>
                    <a:pt x="701" y="534"/>
                    <a:pt x="768" y="401"/>
                  </a:cubicBezTo>
                  <a:cubicBezTo>
                    <a:pt x="835" y="234"/>
                    <a:pt x="935" y="101"/>
                    <a:pt x="1035"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86"/>
            <p:cNvSpPr/>
            <p:nvPr/>
          </p:nvSpPr>
          <p:spPr>
            <a:xfrm>
              <a:off x="4084475" y="1783200"/>
              <a:ext cx="24225" cy="94250"/>
            </a:xfrm>
            <a:custGeom>
              <a:avLst/>
              <a:gdLst/>
              <a:ahLst/>
              <a:cxnLst/>
              <a:rect l="l" t="t" r="r" b="b"/>
              <a:pathLst>
                <a:path w="969" h="3770" extrusionOk="0">
                  <a:moveTo>
                    <a:pt x="968" y="1"/>
                  </a:moveTo>
                  <a:cubicBezTo>
                    <a:pt x="735" y="234"/>
                    <a:pt x="568" y="534"/>
                    <a:pt x="468" y="834"/>
                  </a:cubicBezTo>
                  <a:cubicBezTo>
                    <a:pt x="334" y="1135"/>
                    <a:pt x="268" y="1468"/>
                    <a:pt x="201" y="1802"/>
                  </a:cubicBezTo>
                  <a:cubicBezTo>
                    <a:pt x="134" y="2135"/>
                    <a:pt x="68" y="2436"/>
                    <a:pt x="68" y="2769"/>
                  </a:cubicBezTo>
                  <a:cubicBezTo>
                    <a:pt x="1" y="3103"/>
                    <a:pt x="1" y="3436"/>
                    <a:pt x="68" y="3770"/>
                  </a:cubicBezTo>
                  <a:cubicBezTo>
                    <a:pt x="134" y="3103"/>
                    <a:pt x="234" y="2469"/>
                    <a:pt x="368" y="1835"/>
                  </a:cubicBezTo>
                  <a:cubicBezTo>
                    <a:pt x="434" y="1535"/>
                    <a:pt x="535" y="1201"/>
                    <a:pt x="601" y="901"/>
                  </a:cubicBezTo>
                  <a:cubicBezTo>
                    <a:pt x="635" y="734"/>
                    <a:pt x="701" y="568"/>
                    <a:pt x="735" y="434"/>
                  </a:cubicBezTo>
                  <a:cubicBezTo>
                    <a:pt x="801" y="267"/>
                    <a:pt x="868" y="134"/>
                    <a:pt x="968"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86"/>
            <p:cNvSpPr/>
            <p:nvPr/>
          </p:nvSpPr>
          <p:spPr>
            <a:xfrm>
              <a:off x="4123675" y="1854600"/>
              <a:ext cx="28375" cy="17850"/>
            </a:xfrm>
            <a:custGeom>
              <a:avLst/>
              <a:gdLst/>
              <a:ahLst/>
              <a:cxnLst/>
              <a:rect l="l" t="t" r="r" b="b"/>
              <a:pathLst>
                <a:path w="1135" h="714" extrusionOk="0">
                  <a:moveTo>
                    <a:pt x="801" y="0"/>
                  </a:moveTo>
                  <a:cubicBezTo>
                    <a:pt x="757" y="0"/>
                    <a:pt x="712" y="4"/>
                    <a:pt x="668" y="13"/>
                  </a:cubicBezTo>
                  <a:cubicBezTo>
                    <a:pt x="534" y="13"/>
                    <a:pt x="401" y="47"/>
                    <a:pt x="267" y="113"/>
                  </a:cubicBezTo>
                  <a:lnTo>
                    <a:pt x="201" y="147"/>
                  </a:lnTo>
                  <a:lnTo>
                    <a:pt x="201" y="213"/>
                  </a:lnTo>
                  <a:cubicBezTo>
                    <a:pt x="201" y="247"/>
                    <a:pt x="201" y="280"/>
                    <a:pt x="201" y="313"/>
                  </a:cubicBezTo>
                  <a:cubicBezTo>
                    <a:pt x="201" y="380"/>
                    <a:pt x="167" y="414"/>
                    <a:pt x="167" y="447"/>
                  </a:cubicBezTo>
                  <a:cubicBezTo>
                    <a:pt x="101" y="547"/>
                    <a:pt x="67" y="614"/>
                    <a:pt x="1" y="714"/>
                  </a:cubicBezTo>
                  <a:cubicBezTo>
                    <a:pt x="101" y="680"/>
                    <a:pt x="201" y="614"/>
                    <a:pt x="267" y="514"/>
                  </a:cubicBezTo>
                  <a:cubicBezTo>
                    <a:pt x="301" y="480"/>
                    <a:pt x="334" y="414"/>
                    <a:pt x="368" y="380"/>
                  </a:cubicBezTo>
                  <a:cubicBezTo>
                    <a:pt x="389" y="338"/>
                    <a:pt x="396" y="295"/>
                    <a:pt x="399" y="253"/>
                  </a:cubicBezTo>
                  <a:lnTo>
                    <a:pt x="399" y="253"/>
                  </a:lnTo>
                  <a:cubicBezTo>
                    <a:pt x="529" y="196"/>
                    <a:pt x="619" y="142"/>
                    <a:pt x="734" y="113"/>
                  </a:cubicBezTo>
                  <a:cubicBezTo>
                    <a:pt x="868" y="80"/>
                    <a:pt x="1001" y="80"/>
                    <a:pt x="1135" y="80"/>
                  </a:cubicBezTo>
                  <a:cubicBezTo>
                    <a:pt x="1037" y="31"/>
                    <a:pt x="922" y="0"/>
                    <a:pt x="80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86"/>
            <p:cNvSpPr/>
            <p:nvPr/>
          </p:nvSpPr>
          <p:spPr>
            <a:xfrm>
              <a:off x="4322975" y="1111875"/>
              <a:ext cx="301925" cy="631325"/>
            </a:xfrm>
            <a:custGeom>
              <a:avLst/>
              <a:gdLst/>
              <a:ahLst/>
              <a:cxnLst/>
              <a:rect l="l" t="t" r="r" b="b"/>
              <a:pathLst>
                <a:path w="12077" h="25253" extrusionOk="0">
                  <a:moveTo>
                    <a:pt x="1969" y="1"/>
                  </a:moveTo>
                  <a:cubicBezTo>
                    <a:pt x="1" y="2936"/>
                    <a:pt x="601" y="7406"/>
                    <a:pt x="1068" y="8540"/>
                  </a:cubicBezTo>
                  <a:cubicBezTo>
                    <a:pt x="1535" y="9675"/>
                    <a:pt x="4171" y="17280"/>
                    <a:pt x="4171" y="17280"/>
                  </a:cubicBezTo>
                  <a:lnTo>
                    <a:pt x="68" y="20916"/>
                  </a:lnTo>
                  <a:cubicBezTo>
                    <a:pt x="635" y="21283"/>
                    <a:pt x="1135" y="21750"/>
                    <a:pt x="1569" y="22250"/>
                  </a:cubicBezTo>
                  <a:cubicBezTo>
                    <a:pt x="2303" y="23118"/>
                    <a:pt x="2770" y="24152"/>
                    <a:pt x="2970" y="25252"/>
                  </a:cubicBezTo>
                  <a:cubicBezTo>
                    <a:pt x="4971" y="24619"/>
                    <a:pt x="9007" y="22250"/>
                    <a:pt x="10375" y="21316"/>
                  </a:cubicBezTo>
                  <a:cubicBezTo>
                    <a:pt x="11743" y="20349"/>
                    <a:pt x="12076" y="19515"/>
                    <a:pt x="11743" y="17980"/>
                  </a:cubicBezTo>
                  <a:cubicBezTo>
                    <a:pt x="11442" y="16446"/>
                    <a:pt x="10008" y="11609"/>
                    <a:pt x="9074" y="8774"/>
                  </a:cubicBezTo>
                  <a:cubicBezTo>
                    <a:pt x="8140" y="5905"/>
                    <a:pt x="7506" y="3737"/>
                    <a:pt x="6372" y="2069"/>
                  </a:cubicBezTo>
                  <a:cubicBezTo>
                    <a:pt x="5205" y="368"/>
                    <a:pt x="3036" y="168"/>
                    <a:pt x="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86"/>
            <p:cNvSpPr/>
            <p:nvPr/>
          </p:nvSpPr>
          <p:spPr>
            <a:xfrm>
              <a:off x="4289625" y="1623925"/>
              <a:ext cx="129300" cy="137625"/>
            </a:xfrm>
            <a:custGeom>
              <a:avLst/>
              <a:gdLst/>
              <a:ahLst/>
              <a:cxnLst/>
              <a:rect l="l" t="t" r="r" b="b"/>
              <a:pathLst>
                <a:path w="5172" h="5505" extrusionOk="0">
                  <a:moveTo>
                    <a:pt x="1935" y="0"/>
                  </a:moveTo>
                  <a:lnTo>
                    <a:pt x="1" y="1501"/>
                  </a:lnTo>
                  <a:cubicBezTo>
                    <a:pt x="735" y="2002"/>
                    <a:pt x="1368" y="2636"/>
                    <a:pt x="1835" y="3369"/>
                  </a:cubicBezTo>
                  <a:cubicBezTo>
                    <a:pt x="2302" y="4003"/>
                    <a:pt x="2569" y="4737"/>
                    <a:pt x="2669" y="5504"/>
                  </a:cubicBezTo>
                  <a:lnTo>
                    <a:pt x="5171" y="4470"/>
                  </a:lnTo>
                  <a:cubicBezTo>
                    <a:pt x="5171" y="4470"/>
                    <a:pt x="4837" y="667"/>
                    <a:pt x="19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86"/>
            <p:cNvSpPr/>
            <p:nvPr/>
          </p:nvSpPr>
          <p:spPr>
            <a:xfrm>
              <a:off x="4100325" y="1026825"/>
              <a:ext cx="222675" cy="194325"/>
            </a:xfrm>
            <a:custGeom>
              <a:avLst/>
              <a:gdLst/>
              <a:ahLst/>
              <a:cxnLst/>
              <a:rect l="l" t="t" r="r" b="b"/>
              <a:pathLst>
                <a:path w="8907" h="7773" extrusionOk="0">
                  <a:moveTo>
                    <a:pt x="6572" y="1"/>
                  </a:moveTo>
                  <a:lnTo>
                    <a:pt x="6605" y="935"/>
                  </a:lnTo>
                  <a:cubicBezTo>
                    <a:pt x="6172" y="1702"/>
                    <a:pt x="5571" y="2302"/>
                    <a:pt x="4804" y="2736"/>
                  </a:cubicBezTo>
                  <a:cubicBezTo>
                    <a:pt x="3370" y="3670"/>
                    <a:pt x="1969" y="3837"/>
                    <a:pt x="1535" y="4671"/>
                  </a:cubicBezTo>
                  <a:cubicBezTo>
                    <a:pt x="1101" y="5605"/>
                    <a:pt x="601" y="6505"/>
                    <a:pt x="1" y="7372"/>
                  </a:cubicBezTo>
                  <a:cubicBezTo>
                    <a:pt x="668" y="7006"/>
                    <a:pt x="1035" y="6472"/>
                    <a:pt x="1702" y="5671"/>
                  </a:cubicBezTo>
                  <a:cubicBezTo>
                    <a:pt x="1752" y="5602"/>
                    <a:pt x="1825" y="5566"/>
                    <a:pt x="1916" y="5566"/>
                  </a:cubicBezTo>
                  <a:cubicBezTo>
                    <a:pt x="2306" y="5566"/>
                    <a:pt x="3027" y="6230"/>
                    <a:pt x="3703" y="7773"/>
                  </a:cubicBezTo>
                  <a:cubicBezTo>
                    <a:pt x="6072" y="6772"/>
                    <a:pt x="8273" y="4637"/>
                    <a:pt x="8907" y="2836"/>
                  </a:cubicBezTo>
                  <a:cubicBezTo>
                    <a:pt x="8307" y="2669"/>
                    <a:pt x="7539" y="1468"/>
                    <a:pt x="7339" y="935"/>
                  </a:cubicBezTo>
                  <a:cubicBezTo>
                    <a:pt x="7106" y="434"/>
                    <a:pt x="7106" y="1"/>
                    <a:pt x="6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86"/>
            <p:cNvSpPr/>
            <p:nvPr/>
          </p:nvSpPr>
          <p:spPr>
            <a:xfrm>
              <a:off x="4025275" y="1053500"/>
              <a:ext cx="75075" cy="157650"/>
            </a:xfrm>
            <a:custGeom>
              <a:avLst/>
              <a:gdLst/>
              <a:ahLst/>
              <a:cxnLst/>
              <a:rect l="l" t="t" r="r" b="b"/>
              <a:pathLst>
                <a:path w="3003" h="6306" extrusionOk="0">
                  <a:moveTo>
                    <a:pt x="2903" y="1"/>
                  </a:moveTo>
                  <a:lnTo>
                    <a:pt x="2202" y="34"/>
                  </a:lnTo>
                  <a:cubicBezTo>
                    <a:pt x="2035" y="301"/>
                    <a:pt x="1835" y="568"/>
                    <a:pt x="1568" y="802"/>
                  </a:cubicBezTo>
                  <a:cubicBezTo>
                    <a:pt x="701" y="1569"/>
                    <a:pt x="0" y="4204"/>
                    <a:pt x="334" y="5271"/>
                  </a:cubicBezTo>
                  <a:cubicBezTo>
                    <a:pt x="574" y="4400"/>
                    <a:pt x="1220" y="3746"/>
                    <a:pt x="1663" y="3746"/>
                  </a:cubicBezTo>
                  <a:cubicBezTo>
                    <a:pt x="1712" y="3746"/>
                    <a:pt x="1759" y="3754"/>
                    <a:pt x="1802" y="3770"/>
                  </a:cubicBezTo>
                  <a:cubicBezTo>
                    <a:pt x="2235" y="3970"/>
                    <a:pt x="2436" y="5705"/>
                    <a:pt x="3003" y="6305"/>
                  </a:cubicBezTo>
                  <a:cubicBezTo>
                    <a:pt x="2702" y="5538"/>
                    <a:pt x="2769" y="4304"/>
                    <a:pt x="2569" y="3103"/>
                  </a:cubicBezTo>
                  <a:cubicBezTo>
                    <a:pt x="2469" y="2636"/>
                    <a:pt x="2936" y="1168"/>
                    <a:pt x="2936" y="1168"/>
                  </a:cubicBezTo>
                  <a:lnTo>
                    <a:pt x="2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86"/>
            <p:cNvSpPr/>
            <p:nvPr/>
          </p:nvSpPr>
          <p:spPr>
            <a:xfrm>
              <a:off x="4009425" y="1238125"/>
              <a:ext cx="120125" cy="395025"/>
            </a:xfrm>
            <a:custGeom>
              <a:avLst/>
              <a:gdLst/>
              <a:ahLst/>
              <a:cxnLst/>
              <a:rect l="l" t="t" r="r" b="b"/>
              <a:pathLst>
                <a:path w="4805" h="15801" extrusionOk="0">
                  <a:moveTo>
                    <a:pt x="3347" y="1"/>
                  </a:moveTo>
                  <a:cubicBezTo>
                    <a:pt x="3076" y="1"/>
                    <a:pt x="2806" y="141"/>
                    <a:pt x="2669" y="455"/>
                  </a:cubicBezTo>
                  <a:cubicBezTo>
                    <a:pt x="1535" y="3190"/>
                    <a:pt x="1" y="9261"/>
                    <a:pt x="67" y="11096"/>
                  </a:cubicBezTo>
                  <a:cubicBezTo>
                    <a:pt x="166" y="13041"/>
                    <a:pt x="1829" y="15800"/>
                    <a:pt x="2190" y="15800"/>
                  </a:cubicBezTo>
                  <a:cubicBezTo>
                    <a:pt x="2194" y="15800"/>
                    <a:pt x="2198" y="15800"/>
                    <a:pt x="2202" y="15799"/>
                  </a:cubicBezTo>
                  <a:cubicBezTo>
                    <a:pt x="2803" y="15733"/>
                    <a:pt x="4804" y="12597"/>
                    <a:pt x="4637" y="11229"/>
                  </a:cubicBezTo>
                  <a:cubicBezTo>
                    <a:pt x="4437" y="9461"/>
                    <a:pt x="4137" y="3190"/>
                    <a:pt x="4137" y="788"/>
                  </a:cubicBezTo>
                  <a:cubicBezTo>
                    <a:pt x="4137" y="295"/>
                    <a:pt x="3740" y="1"/>
                    <a:pt x="3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86"/>
            <p:cNvSpPr/>
            <p:nvPr/>
          </p:nvSpPr>
          <p:spPr>
            <a:xfrm>
              <a:off x="4043625" y="1147250"/>
              <a:ext cx="35875" cy="77250"/>
            </a:xfrm>
            <a:custGeom>
              <a:avLst/>
              <a:gdLst/>
              <a:ahLst/>
              <a:cxnLst/>
              <a:rect l="l" t="t" r="r" b="b"/>
              <a:pathLst>
                <a:path w="1435" h="3090" extrusionOk="0">
                  <a:moveTo>
                    <a:pt x="910" y="1"/>
                  </a:moveTo>
                  <a:cubicBezTo>
                    <a:pt x="637" y="1"/>
                    <a:pt x="266" y="258"/>
                    <a:pt x="0" y="621"/>
                  </a:cubicBezTo>
                  <a:cubicBezTo>
                    <a:pt x="0" y="621"/>
                    <a:pt x="167" y="2289"/>
                    <a:pt x="1168" y="3089"/>
                  </a:cubicBezTo>
                  <a:lnTo>
                    <a:pt x="1435" y="1855"/>
                  </a:lnTo>
                  <a:cubicBezTo>
                    <a:pt x="1034" y="1288"/>
                    <a:pt x="1168" y="120"/>
                    <a:pt x="1168" y="120"/>
                  </a:cubicBezTo>
                  <a:cubicBezTo>
                    <a:pt x="1104" y="38"/>
                    <a:pt x="1014" y="1"/>
                    <a:pt x="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86"/>
            <p:cNvSpPr/>
            <p:nvPr/>
          </p:nvSpPr>
          <p:spPr>
            <a:xfrm>
              <a:off x="4063625" y="1189450"/>
              <a:ext cx="15875" cy="35050"/>
            </a:xfrm>
            <a:custGeom>
              <a:avLst/>
              <a:gdLst/>
              <a:ahLst/>
              <a:cxnLst/>
              <a:rect l="l" t="t" r="r" b="b"/>
              <a:pathLst>
                <a:path w="635" h="1402" extrusionOk="0">
                  <a:moveTo>
                    <a:pt x="568" y="0"/>
                  </a:moveTo>
                  <a:cubicBezTo>
                    <a:pt x="201" y="234"/>
                    <a:pt x="1" y="634"/>
                    <a:pt x="34" y="1068"/>
                  </a:cubicBezTo>
                  <a:cubicBezTo>
                    <a:pt x="134" y="1201"/>
                    <a:pt x="234" y="1301"/>
                    <a:pt x="368" y="1401"/>
                  </a:cubicBezTo>
                  <a:lnTo>
                    <a:pt x="635" y="134"/>
                  </a:lnTo>
                  <a:cubicBezTo>
                    <a:pt x="601" y="100"/>
                    <a:pt x="568" y="34"/>
                    <a:pt x="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86"/>
            <p:cNvSpPr/>
            <p:nvPr/>
          </p:nvSpPr>
          <p:spPr>
            <a:xfrm>
              <a:off x="4043625" y="1147625"/>
              <a:ext cx="29200" cy="31825"/>
            </a:xfrm>
            <a:custGeom>
              <a:avLst/>
              <a:gdLst/>
              <a:ahLst/>
              <a:cxnLst/>
              <a:rect l="l" t="t" r="r" b="b"/>
              <a:pathLst>
                <a:path w="1168" h="1273" extrusionOk="0">
                  <a:moveTo>
                    <a:pt x="919" y="1"/>
                  </a:moveTo>
                  <a:cubicBezTo>
                    <a:pt x="645" y="1"/>
                    <a:pt x="269" y="248"/>
                    <a:pt x="0" y="639"/>
                  </a:cubicBezTo>
                  <a:cubicBezTo>
                    <a:pt x="34" y="839"/>
                    <a:pt x="67" y="1073"/>
                    <a:pt x="134" y="1273"/>
                  </a:cubicBezTo>
                  <a:cubicBezTo>
                    <a:pt x="290" y="836"/>
                    <a:pt x="650" y="399"/>
                    <a:pt x="914" y="399"/>
                  </a:cubicBezTo>
                  <a:cubicBezTo>
                    <a:pt x="933" y="399"/>
                    <a:pt x="950" y="401"/>
                    <a:pt x="968" y="406"/>
                  </a:cubicBezTo>
                  <a:cubicBezTo>
                    <a:pt x="1034" y="406"/>
                    <a:pt x="1101" y="439"/>
                    <a:pt x="1168" y="472"/>
                  </a:cubicBezTo>
                  <a:cubicBezTo>
                    <a:pt x="1134" y="239"/>
                    <a:pt x="1168" y="105"/>
                    <a:pt x="1168" y="105"/>
                  </a:cubicBezTo>
                  <a:cubicBezTo>
                    <a:pt x="1105" y="34"/>
                    <a:pt x="1019" y="1"/>
                    <a:pt x="9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86"/>
            <p:cNvSpPr/>
            <p:nvPr/>
          </p:nvSpPr>
          <p:spPr>
            <a:xfrm>
              <a:off x="4122850" y="1168600"/>
              <a:ext cx="60050" cy="58400"/>
            </a:xfrm>
            <a:custGeom>
              <a:avLst/>
              <a:gdLst/>
              <a:ahLst/>
              <a:cxnLst/>
              <a:rect l="l" t="t" r="r" b="b"/>
              <a:pathLst>
                <a:path w="2402" h="2336" extrusionOk="0">
                  <a:moveTo>
                    <a:pt x="1335" y="0"/>
                  </a:moveTo>
                  <a:cubicBezTo>
                    <a:pt x="1335" y="0"/>
                    <a:pt x="634" y="1101"/>
                    <a:pt x="0" y="1401"/>
                  </a:cubicBezTo>
                  <a:lnTo>
                    <a:pt x="267" y="2335"/>
                  </a:lnTo>
                  <a:cubicBezTo>
                    <a:pt x="1034" y="2168"/>
                    <a:pt x="1768" y="1835"/>
                    <a:pt x="2402" y="1335"/>
                  </a:cubicBezTo>
                  <a:cubicBezTo>
                    <a:pt x="2168" y="801"/>
                    <a:pt x="1802" y="367"/>
                    <a:pt x="1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86"/>
            <p:cNvSpPr/>
            <p:nvPr/>
          </p:nvSpPr>
          <p:spPr>
            <a:xfrm>
              <a:off x="4152025" y="1168600"/>
              <a:ext cx="30875" cy="39225"/>
            </a:xfrm>
            <a:custGeom>
              <a:avLst/>
              <a:gdLst/>
              <a:ahLst/>
              <a:cxnLst/>
              <a:rect l="l" t="t" r="r" b="b"/>
              <a:pathLst>
                <a:path w="1235" h="1569" extrusionOk="0">
                  <a:moveTo>
                    <a:pt x="168" y="0"/>
                  </a:moveTo>
                  <a:lnTo>
                    <a:pt x="1" y="234"/>
                  </a:lnTo>
                  <a:cubicBezTo>
                    <a:pt x="401" y="601"/>
                    <a:pt x="735" y="1068"/>
                    <a:pt x="935" y="1568"/>
                  </a:cubicBezTo>
                  <a:cubicBezTo>
                    <a:pt x="1035" y="1501"/>
                    <a:pt x="1135" y="1401"/>
                    <a:pt x="1235" y="1335"/>
                  </a:cubicBezTo>
                  <a:cubicBezTo>
                    <a:pt x="968" y="834"/>
                    <a:pt x="601" y="367"/>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86"/>
            <p:cNvSpPr/>
            <p:nvPr/>
          </p:nvSpPr>
          <p:spPr>
            <a:xfrm>
              <a:off x="4066975" y="1190800"/>
              <a:ext cx="65075" cy="67050"/>
            </a:xfrm>
            <a:custGeom>
              <a:avLst/>
              <a:gdLst/>
              <a:ahLst/>
              <a:cxnLst/>
              <a:rect l="l" t="t" r="r" b="b"/>
              <a:pathLst>
                <a:path w="2603" h="2682" extrusionOk="0">
                  <a:moveTo>
                    <a:pt x="976" y="1"/>
                  </a:moveTo>
                  <a:cubicBezTo>
                    <a:pt x="368" y="1"/>
                    <a:pt x="275" y="419"/>
                    <a:pt x="134" y="813"/>
                  </a:cubicBezTo>
                  <a:cubicBezTo>
                    <a:pt x="0" y="1114"/>
                    <a:pt x="100" y="2081"/>
                    <a:pt x="367" y="2381"/>
                  </a:cubicBezTo>
                  <a:cubicBezTo>
                    <a:pt x="534" y="2329"/>
                    <a:pt x="701" y="2303"/>
                    <a:pt x="865" y="2303"/>
                  </a:cubicBezTo>
                  <a:cubicBezTo>
                    <a:pt x="1225" y="2303"/>
                    <a:pt x="1570" y="2429"/>
                    <a:pt x="1868" y="2681"/>
                  </a:cubicBezTo>
                  <a:cubicBezTo>
                    <a:pt x="2235" y="2315"/>
                    <a:pt x="2602" y="1647"/>
                    <a:pt x="2535" y="1214"/>
                  </a:cubicBezTo>
                  <a:cubicBezTo>
                    <a:pt x="2469" y="613"/>
                    <a:pt x="2002" y="113"/>
                    <a:pt x="1368" y="46"/>
                  </a:cubicBezTo>
                  <a:cubicBezTo>
                    <a:pt x="1218" y="15"/>
                    <a:pt x="1088" y="1"/>
                    <a:pt x="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86"/>
            <p:cNvSpPr/>
            <p:nvPr/>
          </p:nvSpPr>
          <p:spPr>
            <a:xfrm>
              <a:off x="4076150" y="1197775"/>
              <a:ext cx="55900" cy="60075"/>
            </a:xfrm>
            <a:custGeom>
              <a:avLst/>
              <a:gdLst/>
              <a:ahLst/>
              <a:cxnLst/>
              <a:rect l="l" t="t" r="r" b="b"/>
              <a:pathLst>
                <a:path w="2236" h="2403" extrusionOk="0">
                  <a:moveTo>
                    <a:pt x="1568" y="1"/>
                  </a:moveTo>
                  <a:cubicBezTo>
                    <a:pt x="1902" y="434"/>
                    <a:pt x="1935" y="1001"/>
                    <a:pt x="1668" y="1502"/>
                  </a:cubicBezTo>
                  <a:cubicBezTo>
                    <a:pt x="1499" y="1714"/>
                    <a:pt x="1396" y="1764"/>
                    <a:pt x="1242" y="1764"/>
                  </a:cubicBezTo>
                  <a:cubicBezTo>
                    <a:pt x="1153" y="1764"/>
                    <a:pt x="1047" y="1747"/>
                    <a:pt x="901" y="1735"/>
                  </a:cubicBezTo>
                  <a:cubicBezTo>
                    <a:pt x="858" y="1728"/>
                    <a:pt x="814" y="1725"/>
                    <a:pt x="769" y="1725"/>
                  </a:cubicBezTo>
                  <a:cubicBezTo>
                    <a:pt x="399" y="1725"/>
                    <a:pt x="0" y="1953"/>
                    <a:pt x="0" y="2102"/>
                  </a:cubicBezTo>
                  <a:cubicBezTo>
                    <a:pt x="157" y="2050"/>
                    <a:pt x="319" y="2024"/>
                    <a:pt x="482" y="2024"/>
                  </a:cubicBezTo>
                  <a:cubicBezTo>
                    <a:pt x="839" y="2024"/>
                    <a:pt x="1193" y="2150"/>
                    <a:pt x="1468" y="2402"/>
                  </a:cubicBezTo>
                  <a:cubicBezTo>
                    <a:pt x="1835" y="2036"/>
                    <a:pt x="2235" y="1368"/>
                    <a:pt x="2168" y="968"/>
                  </a:cubicBezTo>
                  <a:cubicBezTo>
                    <a:pt x="2102" y="568"/>
                    <a:pt x="1902" y="201"/>
                    <a:pt x="1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86"/>
            <p:cNvSpPr/>
            <p:nvPr/>
          </p:nvSpPr>
          <p:spPr>
            <a:xfrm>
              <a:off x="3534100" y="1047675"/>
              <a:ext cx="221850" cy="213500"/>
            </a:xfrm>
            <a:custGeom>
              <a:avLst/>
              <a:gdLst/>
              <a:ahLst/>
              <a:cxnLst/>
              <a:rect l="l" t="t" r="r" b="b"/>
              <a:pathLst>
                <a:path w="8874" h="8540" extrusionOk="0">
                  <a:moveTo>
                    <a:pt x="0" y="0"/>
                  </a:moveTo>
                  <a:cubicBezTo>
                    <a:pt x="0" y="5604"/>
                    <a:pt x="3069" y="8540"/>
                    <a:pt x="8873" y="8540"/>
                  </a:cubicBezTo>
                  <a:lnTo>
                    <a:pt x="8873" y="8240"/>
                  </a:lnTo>
                  <a:cubicBezTo>
                    <a:pt x="3269" y="8240"/>
                    <a:pt x="300" y="5404"/>
                    <a:pt x="300"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86"/>
            <p:cNvSpPr/>
            <p:nvPr/>
          </p:nvSpPr>
          <p:spPr>
            <a:xfrm>
              <a:off x="3534100" y="1047675"/>
              <a:ext cx="221850" cy="213500"/>
            </a:xfrm>
            <a:custGeom>
              <a:avLst/>
              <a:gdLst/>
              <a:ahLst/>
              <a:cxnLst/>
              <a:rect l="l" t="t" r="r" b="b"/>
              <a:pathLst>
                <a:path w="8874" h="8540" extrusionOk="0">
                  <a:moveTo>
                    <a:pt x="0" y="0"/>
                  </a:moveTo>
                  <a:cubicBezTo>
                    <a:pt x="0" y="5604"/>
                    <a:pt x="3069" y="8540"/>
                    <a:pt x="8873" y="8540"/>
                  </a:cubicBezTo>
                  <a:lnTo>
                    <a:pt x="8873" y="8240"/>
                  </a:lnTo>
                  <a:cubicBezTo>
                    <a:pt x="3269" y="8240"/>
                    <a:pt x="300" y="5404"/>
                    <a:pt x="3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86"/>
            <p:cNvSpPr/>
            <p:nvPr/>
          </p:nvSpPr>
          <p:spPr>
            <a:xfrm>
              <a:off x="2833600" y="271800"/>
              <a:ext cx="832275" cy="1179525"/>
            </a:xfrm>
            <a:custGeom>
              <a:avLst/>
              <a:gdLst/>
              <a:ahLst/>
              <a:cxnLst/>
              <a:rect l="l" t="t" r="r" b="b"/>
              <a:pathLst>
                <a:path w="33291" h="47181" extrusionOk="0">
                  <a:moveTo>
                    <a:pt x="32924" y="247"/>
                  </a:moveTo>
                  <a:cubicBezTo>
                    <a:pt x="32957" y="313"/>
                    <a:pt x="32990" y="380"/>
                    <a:pt x="32990" y="447"/>
                  </a:cubicBezTo>
                  <a:lnTo>
                    <a:pt x="32990" y="27666"/>
                  </a:lnTo>
                  <a:cubicBezTo>
                    <a:pt x="32957" y="27933"/>
                    <a:pt x="32824" y="28167"/>
                    <a:pt x="32590" y="28334"/>
                  </a:cubicBezTo>
                  <a:lnTo>
                    <a:pt x="500" y="46847"/>
                  </a:lnTo>
                  <a:cubicBezTo>
                    <a:pt x="457" y="46890"/>
                    <a:pt x="407" y="46909"/>
                    <a:pt x="362" y="46909"/>
                  </a:cubicBezTo>
                  <a:cubicBezTo>
                    <a:pt x="266" y="46909"/>
                    <a:pt x="188" y="46826"/>
                    <a:pt x="234" y="46713"/>
                  </a:cubicBezTo>
                  <a:lnTo>
                    <a:pt x="234" y="19494"/>
                  </a:lnTo>
                  <a:cubicBezTo>
                    <a:pt x="234" y="19227"/>
                    <a:pt x="400" y="18960"/>
                    <a:pt x="634" y="18827"/>
                  </a:cubicBezTo>
                  <a:lnTo>
                    <a:pt x="32723" y="280"/>
                  </a:lnTo>
                  <a:lnTo>
                    <a:pt x="32757" y="280"/>
                  </a:lnTo>
                  <a:cubicBezTo>
                    <a:pt x="32790" y="280"/>
                    <a:pt x="32824" y="247"/>
                    <a:pt x="32857" y="247"/>
                  </a:cubicBezTo>
                  <a:close/>
                  <a:moveTo>
                    <a:pt x="32882" y="0"/>
                  </a:moveTo>
                  <a:cubicBezTo>
                    <a:pt x="32791" y="0"/>
                    <a:pt x="32697" y="25"/>
                    <a:pt x="32623" y="80"/>
                  </a:cubicBezTo>
                  <a:lnTo>
                    <a:pt x="534" y="18593"/>
                  </a:lnTo>
                  <a:cubicBezTo>
                    <a:pt x="234" y="18793"/>
                    <a:pt x="33" y="19127"/>
                    <a:pt x="0" y="19494"/>
                  </a:cubicBezTo>
                  <a:lnTo>
                    <a:pt x="0" y="46713"/>
                  </a:lnTo>
                  <a:cubicBezTo>
                    <a:pt x="0" y="46880"/>
                    <a:pt x="67" y="47047"/>
                    <a:pt x="200" y="47114"/>
                  </a:cubicBezTo>
                  <a:cubicBezTo>
                    <a:pt x="267" y="47147"/>
                    <a:pt x="334" y="47180"/>
                    <a:pt x="400" y="47180"/>
                  </a:cubicBezTo>
                  <a:cubicBezTo>
                    <a:pt x="467" y="47180"/>
                    <a:pt x="567" y="47147"/>
                    <a:pt x="667" y="47114"/>
                  </a:cubicBezTo>
                  <a:lnTo>
                    <a:pt x="32757" y="28567"/>
                  </a:lnTo>
                  <a:cubicBezTo>
                    <a:pt x="33090" y="28367"/>
                    <a:pt x="33257" y="28033"/>
                    <a:pt x="33291" y="27666"/>
                  </a:cubicBezTo>
                  <a:lnTo>
                    <a:pt x="33291" y="447"/>
                  </a:lnTo>
                  <a:cubicBezTo>
                    <a:pt x="33291" y="280"/>
                    <a:pt x="33224" y="113"/>
                    <a:pt x="33090" y="47"/>
                  </a:cubicBezTo>
                  <a:cubicBezTo>
                    <a:pt x="33030" y="17"/>
                    <a:pt x="32957" y="0"/>
                    <a:pt x="3288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86"/>
            <p:cNvSpPr/>
            <p:nvPr/>
          </p:nvSpPr>
          <p:spPr>
            <a:xfrm>
              <a:off x="2833600" y="271800"/>
              <a:ext cx="832275" cy="1179525"/>
            </a:xfrm>
            <a:custGeom>
              <a:avLst/>
              <a:gdLst/>
              <a:ahLst/>
              <a:cxnLst/>
              <a:rect l="l" t="t" r="r" b="b"/>
              <a:pathLst>
                <a:path w="33291" h="47181" extrusionOk="0">
                  <a:moveTo>
                    <a:pt x="32924" y="247"/>
                  </a:moveTo>
                  <a:cubicBezTo>
                    <a:pt x="32957" y="313"/>
                    <a:pt x="32990" y="380"/>
                    <a:pt x="32990" y="447"/>
                  </a:cubicBezTo>
                  <a:lnTo>
                    <a:pt x="32990" y="27666"/>
                  </a:lnTo>
                  <a:cubicBezTo>
                    <a:pt x="32957" y="27933"/>
                    <a:pt x="32824" y="28167"/>
                    <a:pt x="32590" y="28334"/>
                  </a:cubicBezTo>
                  <a:lnTo>
                    <a:pt x="500" y="46847"/>
                  </a:lnTo>
                  <a:cubicBezTo>
                    <a:pt x="457" y="46890"/>
                    <a:pt x="407" y="46909"/>
                    <a:pt x="362" y="46909"/>
                  </a:cubicBezTo>
                  <a:cubicBezTo>
                    <a:pt x="266" y="46909"/>
                    <a:pt x="188" y="46826"/>
                    <a:pt x="234" y="46713"/>
                  </a:cubicBezTo>
                  <a:lnTo>
                    <a:pt x="234" y="19494"/>
                  </a:lnTo>
                  <a:cubicBezTo>
                    <a:pt x="234" y="19227"/>
                    <a:pt x="400" y="18960"/>
                    <a:pt x="634" y="18827"/>
                  </a:cubicBezTo>
                  <a:lnTo>
                    <a:pt x="32723" y="280"/>
                  </a:lnTo>
                  <a:lnTo>
                    <a:pt x="32757" y="280"/>
                  </a:lnTo>
                  <a:cubicBezTo>
                    <a:pt x="32790" y="280"/>
                    <a:pt x="32824" y="247"/>
                    <a:pt x="32857" y="247"/>
                  </a:cubicBezTo>
                  <a:close/>
                  <a:moveTo>
                    <a:pt x="32882" y="0"/>
                  </a:moveTo>
                  <a:cubicBezTo>
                    <a:pt x="32791" y="0"/>
                    <a:pt x="32697" y="25"/>
                    <a:pt x="32623" y="80"/>
                  </a:cubicBezTo>
                  <a:lnTo>
                    <a:pt x="534" y="18593"/>
                  </a:lnTo>
                  <a:cubicBezTo>
                    <a:pt x="234" y="18793"/>
                    <a:pt x="33" y="19127"/>
                    <a:pt x="0" y="19494"/>
                  </a:cubicBezTo>
                  <a:lnTo>
                    <a:pt x="0" y="46713"/>
                  </a:lnTo>
                  <a:cubicBezTo>
                    <a:pt x="0" y="46880"/>
                    <a:pt x="67" y="47047"/>
                    <a:pt x="200" y="47114"/>
                  </a:cubicBezTo>
                  <a:cubicBezTo>
                    <a:pt x="267" y="47147"/>
                    <a:pt x="334" y="47180"/>
                    <a:pt x="400" y="47180"/>
                  </a:cubicBezTo>
                  <a:cubicBezTo>
                    <a:pt x="467" y="47180"/>
                    <a:pt x="567" y="47147"/>
                    <a:pt x="667" y="47114"/>
                  </a:cubicBezTo>
                  <a:lnTo>
                    <a:pt x="32757" y="28567"/>
                  </a:lnTo>
                  <a:cubicBezTo>
                    <a:pt x="33090" y="28367"/>
                    <a:pt x="33257" y="28033"/>
                    <a:pt x="33291" y="27666"/>
                  </a:cubicBezTo>
                  <a:lnTo>
                    <a:pt x="33291" y="447"/>
                  </a:lnTo>
                  <a:cubicBezTo>
                    <a:pt x="33291" y="280"/>
                    <a:pt x="33224" y="113"/>
                    <a:pt x="33090" y="47"/>
                  </a:cubicBezTo>
                  <a:cubicBezTo>
                    <a:pt x="33030" y="17"/>
                    <a:pt x="32957" y="0"/>
                    <a:pt x="32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86"/>
            <p:cNvSpPr/>
            <p:nvPr/>
          </p:nvSpPr>
          <p:spPr>
            <a:xfrm>
              <a:off x="3739225" y="1241150"/>
              <a:ext cx="32550" cy="33375"/>
            </a:xfrm>
            <a:custGeom>
              <a:avLst/>
              <a:gdLst/>
              <a:ahLst/>
              <a:cxnLst/>
              <a:rect l="l" t="t" r="r" b="b"/>
              <a:pathLst>
                <a:path w="1302" h="1335" extrusionOk="0">
                  <a:moveTo>
                    <a:pt x="668" y="0"/>
                  </a:moveTo>
                  <a:cubicBezTo>
                    <a:pt x="301" y="0"/>
                    <a:pt x="1" y="301"/>
                    <a:pt x="1" y="667"/>
                  </a:cubicBezTo>
                  <a:cubicBezTo>
                    <a:pt x="1" y="1034"/>
                    <a:pt x="301" y="1335"/>
                    <a:pt x="668" y="1335"/>
                  </a:cubicBezTo>
                  <a:cubicBezTo>
                    <a:pt x="1035" y="1335"/>
                    <a:pt x="1302" y="1034"/>
                    <a:pt x="1302" y="667"/>
                  </a:cubicBezTo>
                  <a:cubicBezTo>
                    <a:pt x="1302" y="301"/>
                    <a:pt x="1035"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86"/>
            <p:cNvSpPr/>
            <p:nvPr/>
          </p:nvSpPr>
          <p:spPr>
            <a:xfrm>
              <a:off x="2914475" y="634600"/>
              <a:ext cx="670150" cy="616575"/>
            </a:xfrm>
            <a:custGeom>
              <a:avLst/>
              <a:gdLst/>
              <a:ahLst/>
              <a:cxnLst/>
              <a:rect l="l" t="t" r="r" b="b"/>
              <a:pathLst>
                <a:path w="26806" h="24663" extrusionOk="0">
                  <a:moveTo>
                    <a:pt x="14645" y="0"/>
                  </a:moveTo>
                  <a:cubicBezTo>
                    <a:pt x="14413" y="0"/>
                    <a:pt x="14182" y="68"/>
                    <a:pt x="13977" y="212"/>
                  </a:cubicBezTo>
                  <a:cubicBezTo>
                    <a:pt x="12043" y="1313"/>
                    <a:pt x="11209" y="5182"/>
                    <a:pt x="10442" y="8618"/>
                  </a:cubicBezTo>
                  <a:cubicBezTo>
                    <a:pt x="9841" y="11353"/>
                    <a:pt x="9274" y="13955"/>
                    <a:pt x="8307" y="14522"/>
                  </a:cubicBezTo>
                  <a:cubicBezTo>
                    <a:pt x="8094" y="14645"/>
                    <a:pt x="7905" y="14701"/>
                    <a:pt x="7731" y="14701"/>
                  </a:cubicBezTo>
                  <a:cubicBezTo>
                    <a:pt x="7198" y="14701"/>
                    <a:pt x="6809" y="14168"/>
                    <a:pt x="6305" y="13388"/>
                  </a:cubicBezTo>
                  <a:cubicBezTo>
                    <a:pt x="5912" y="12758"/>
                    <a:pt x="5457" y="12047"/>
                    <a:pt x="4826" y="12047"/>
                  </a:cubicBezTo>
                  <a:cubicBezTo>
                    <a:pt x="4655" y="12047"/>
                    <a:pt x="4470" y="12099"/>
                    <a:pt x="4270" y="12220"/>
                  </a:cubicBezTo>
                  <a:cubicBezTo>
                    <a:pt x="2469" y="13254"/>
                    <a:pt x="1202" y="19125"/>
                    <a:pt x="268" y="23395"/>
                  </a:cubicBezTo>
                  <a:lnTo>
                    <a:pt x="34" y="24429"/>
                  </a:lnTo>
                  <a:cubicBezTo>
                    <a:pt x="1" y="24529"/>
                    <a:pt x="67" y="24663"/>
                    <a:pt x="201" y="24663"/>
                  </a:cubicBezTo>
                  <a:lnTo>
                    <a:pt x="234" y="24663"/>
                  </a:lnTo>
                  <a:cubicBezTo>
                    <a:pt x="334" y="24663"/>
                    <a:pt x="401" y="24596"/>
                    <a:pt x="434" y="24529"/>
                  </a:cubicBezTo>
                  <a:lnTo>
                    <a:pt x="668" y="23462"/>
                  </a:lnTo>
                  <a:cubicBezTo>
                    <a:pt x="1502" y="19492"/>
                    <a:pt x="2803" y="13521"/>
                    <a:pt x="4471" y="12587"/>
                  </a:cubicBezTo>
                  <a:cubicBezTo>
                    <a:pt x="4596" y="12514"/>
                    <a:pt x="4711" y="12479"/>
                    <a:pt x="4821" y="12479"/>
                  </a:cubicBezTo>
                  <a:cubicBezTo>
                    <a:pt x="5209" y="12479"/>
                    <a:pt x="5530" y="12912"/>
                    <a:pt x="5972" y="13588"/>
                  </a:cubicBezTo>
                  <a:cubicBezTo>
                    <a:pt x="6409" y="14282"/>
                    <a:pt x="6925" y="15096"/>
                    <a:pt x="7720" y="15096"/>
                  </a:cubicBezTo>
                  <a:cubicBezTo>
                    <a:pt x="7956" y="15096"/>
                    <a:pt x="8216" y="15024"/>
                    <a:pt x="8507" y="14856"/>
                  </a:cubicBezTo>
                  <a:cubicBezTo>
                    <a:pt x="9641" y="14222"/>
                    <a:pt x="10208" y="11653"/>
                    <a:pt x="10842" y="8685"/>
                  </a:cubicBezTo>
                  <a:cubicBezTo>
                    <a:pt x="11576" y="5349"/>
                    <a:pt x="12410" y="1546"/>
                    <a:pt x="14178" y="545"/>
                  </a:cubicBezTo>
                  <a:cubicBezTo>
                    <a:pt x="14299" y="465"/>
                    <a:pt x="14444" y="420"/>
                    <a:pt x="14600" y="420"/>
                  </a:cubicBezTo>
                  <a:cubicBezTo>
                    <a:pt x="14701" y="420"/>
                    <a:pt x="14806" y="439"/>
                    <a:pt x="14911" y="479"/>
                  </a:cubicBezTo>
                  <a:cubicBezTo>
                    <a:pt x="15912" y="946"/>
                    <a:pt x="16546" y="3814"/>
                    <a:pt x="17113" y="6350"/>
                  </a:cubicBezTo>
                  <a:cubicBezTo>
                    <a:pt x="17713" y="9085"/>
                    <a:pt x="18280" y="11687"/>
                    <a:pt x="19381" y="12154"/>
                  </a:cubicBezTo>
                  <a:cubicBezTo>
                    <a:pt x="19501" y="12207"/>
                    <a:pt x="19632" y="12234"/>
                    <a:pt x="19763" y="12234"/>
                  </a:cubicBezTo>
                  <a:cubicBezTo>
                    <a:pt x="19959" y="12234"/>
                    <a:pt x="20155" y="12174"/>
                    <a:pt x="20315" y="12054"/>
                  </a:cubicBezTo>
                  <a:cubicBezTo>
                    <a:pt x="21383" y="11420"/>
                    <a:pt x="21850" y="9652"/>
                    <a:pt x="22283" y="7884"/>
                  </a:cubicBezTo>
                  <a:cubicBezTo>
                    <a:pt x="22717" y="6116"/>
                    <a:pt x="23184" y="4248"/>
                    <a:pt x="24285" y="3614"/>
                  </a:cubicBezTo>
                  <a:cubicBezTo>
                    <a:pt x="24347" y="3573"/>
                    <a:pt x="24421" y="3544"/>
                    <a:pt x="24501" y="3544"/>
                  </a:cubicBezTo>
                  <a:cubicBezTo>
                    <a:pt x="24550" y="3544"/>
                    <a:pt x="24601" y="3555"/>
                    <a:pt x="24652" y="3581"/>
                  </a:cubicBezTo>
                  <a:cubicBezTo>
                    <a:pt x="25486" y="3948"/>
                    <a:pt x="26053" y="6983"/>
                    <a:pt x="26320" y="8418"/>
                  </a:cubicBezTo>
                  <a:lnTo>
                    <a:pt x="26386" y="8685"/>
                  </a:lnTo>
                  <a:cubicBezTo>
                    <a:pt x="26400" y="8782"/>
                    <a:pt x="26478" y="8827"/>
                    <a:pt x="26562" y="8827"/>
                  </a:cubicBezTo>
                  <a:cubicBezTo>
                    <a:pt x="26678" y="8827"/>
                    <a:pt x="26806" y="8740"/>
                    <a:pt x="26787" y="8584"/>
                  </a:cubicBezTo>
                  <a:lnTo>
                    <a:pt x="26720" y="8351"/>
                  </a:lnTo>
                  <a:cubicBezTo>
                    <a:pt x="26286" y="6083"/>
                    <a:pt x="25752" y="3648"/>
                    <a:pt x="24818" y="3214"/>
                  </a:cubicBezTo>
                  <a:cubicBezTo>
                    <a:pt x="24717" y="3170"/>
                    <a:pt x="24608" y="3146"/>
                    <a:pt x="24499" y="3146"/>
                  </a:cubicBezTo>
                  <a:cubicBezTo>
                    <a:pt x="24358" y="3146"/>
                    <a:pt x="24216" y="3187"/>
                    <a:pt x="24085" y="3281"/>
                  </a:cubicBezTo>
                  <a:cubicBezTo>
                    <a:pt x="22850" y="3981"/>
                    <a:pt x="22350" y="5916"/>
                    <a:pt x="21883" y="7784"/>
                  </a:cubicBezTo>
                  <a:cubicBezTo>
                    <a:pt x="21483" y="9452"/>
                    <a:pt x="21049" y="11153"/>
                    <a:pt x="20115" y="11687"/>
                  </a:cubicBezTo>
                  <a:cubicBezTo>
                    <a:pt x="20014" y="11767"/>
                    <a:pt x="19889" y="11812"/>
                    <a:pt x="19761" y="11812"/>
                  </a:cubicBezTo>
                  <a:cubicBezTo>
                    <a:pt x="19678" y="11812"/>
                    <a:pt x="19594" y="11793"/>
                    <a:pt x="19515" y="11753"/>
                  </a:cubicBezTo>
                  <a:cubicBezTo>
                    <a:pt x="18647" y="11386"/>
                    <a:pt x="18080" y="8751"/>
                    <a:pt x="17513" y="6249"/>
                  </a:cubicBezTo>
                  <a:cubicBezTo>
                    <a:pt x="16879" y="3347"/>
                    <a:pt x="16279" y="612"/>
                    <a:pt x="15078" y="78"/>
                  </a:cubicBezTo>
                  <a:cubicBezTo>
                    <a:pt x="14937" y="27"/>
                    <a:pt x="14791" y="0"/>
                    <a:pt x="14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86"/>
            <p:cNvSpPr/>
            <p:nvPr/>
          </p:nvSpPr>
          <p:spPr>
            <a:xfrm>
              <a:off x="3012875" y="923825"/>
              <a:ext cx="33400" cy="43425"/>
            </a:xfrm>
            <a:custGeom>
              <a:avLst/>
              <a:gdLst/>
              <a:ahLst/>
              <a:cxnLst/>
              <a:rect l="l" t="t" r="r" b="b"/>
              <a:pathLst>
                <a:path w="1336" h="1737" extrusionOk="0">
                  <a:moveTo>
                    <a:pt x="959" y="0"/>
                  </a:moveTo>
                  <a:cubicBezTo>
                    <a:pt x="871" y="0"/>
                    <a:pt x="772" y="28"/>
                    <a:pt x="668" y="84"/>
                  </a:cubicBezTo>
                  <a:cubicBezTo>
                    <a:pt x="268" y="351"/>
                    <a:pt x="34" y="785"/>
                    <a:pt x="1" y="1252"/>
                  </a:cubicBezTo>
                  <a:cubicBezTo>
                    <a:pt x="1" y="1562"/>
                    <a:pt x="155" y="1736"/>
                    <a:pt x="377" y="1736"/>
                  </a:cubicBezTo>
                  <a:cubicBezTo>
                    <a:pt x="465" y="1736"/>
                    <a:pt x="564" y="1709"/>
                    <a:pt x="668" y="1652"/>
                  </a:cubicBezTo>
                  <a:cubicBezTo>
                    <a:pt x="1068" y="1385"/>
                    <a:pt x="1302" y="952"/>
                    <a:pt x="1335" y="485"/>
                  </a:cubicBezTo>
                  <a:cubicBezTo>
                    <a:pt x="1335" y="174"/>
                    <a:pt x="1181" y="0"/>
                    <a:pt x="95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86"/>
            <p:cNvSpPr/>
            <p:nvPr/>
          </p:nvSpPr>
          <p:spPr>
            <a:xfrm>
              <a:off x="3012875" y="923825"/>
              <a:ext cx="33400" cy="43425"/>
            </a:xfrm>
            <a:custGeom>
              <a:avLst/>
              <a:gdLst/>
              <a:ahLst/>
              <a:cxnLst/>
              <a:rect l="l" t="t" r="r" b="b"/>
              <a:pathLst>
                <a:path w="1336" h="1737" extrusionOk="0">
                  <a:moveTo>
                    <a:pt x="959" y="0"/>
                  </a:moveTo>
                  <a:cubicBezTo>
                    <a:pt x="871" y="0"/>
                    <a:pt x="772" y="28"/>
                    <a:pt x="668" y="84"/>
                  </a:cubicBezTo>
                  <a:cubicBezTo>
                    <a:pt x="268" y="351"/>
                    <a:pt x="34" y="785"/>
                    <a:pt x="1" y="1252"/>
                  </a:cubicBezTo>
                  <a:cubicBezTo>
                    <a:pt x="1" y="1562"/>
                    <a:pt x="155" y="1736"/>
                    <a:pt x="377" y="1736"/>
                  </a:cubicBezTo>
                  <a:cubicBezTo>
                    <a:pt x="465" y="1736"/>
                    <a:pt x="564" y="1709"/>
                    <a:pt x="668" y="1652"/>
                  </a:cubicBezTo>
                  <a:cubicBezTo>
                    <a:pt x="1068" y="1385"/>
                    <a:pt x="1302" y="952"/>
                    <a:pt x="1335" y="485"/>
                  </a:cubicBezTo>
                  <a:cubicBezTo>
                    <a:pt x="1335" y="174"/>
                    <a:pt x="1181" y="0"/>
                    <a:pt x="9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86"/>
            <p:cNvSpPr/>
            <p:nvPr/>
          </p:nvSpPr>
          <p:spPr>
            <a:xfrm>
              <a:off x="3248875" y="623600"/>
              <a:ext cx="34225" cy="43300"/>
            </a:xfrm>
            <a:custGeom>
              <a:avLst/>
              <a:gdLst/>
              <a:ahLst/>
              <a:cxnLst/>
              <a:rect l="l" t="t" r="r" b="b"/>
              <a:pathLst>
                <a:path w="1369" h="1732" extrusionOk="0">
                  <a:moveTo>
                    <a:pt x="992" y="1"/>
                  </a:moveTo>
                  <a:cubicBezTo>
                    <a:pt x="904" y="1"/>
                    <a:pt x="806" y="28"/>
                    <a:pt x="701" y="85"/>
                  </a:cubicBezTo>
                  <a:cubicBezTo>
                    <a:pt x="301" y="352"/>
                    <a:pt x="34" y="785"/>
                    <a:pt x="1" y="1252"/>
                  </a:cubicBezTo>
                  <a:cubicBezTo>
                    <a:pt x="1" y="1545"/>
                    <a:pt x="162" y="1731"/>
                    <a:pt x="405" y="1731"/>
                  </a:cubicBezTo>
                  <a:cubicBezTo>
                    <a:pt x="494" y="1731"/>
                    <a:pt x="594" y="1706"/>
                    <a:pt x="701" y="1652"/>
                  </a:cubicBezTo>
                  <a:cubicBezTo>
                    <a:pt x="1068" y="1386"/>
                    <a:pt x="1335" y="952"/>
                    <a:pt x="1369" y="485"/>
                  </a:cubicBezTo>
                  <a:cubicBezTo>
                    <a:pt x="1369" y="174"/>
                    <a:pt x="1215" y="1"/>
                    <a:pt x="99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86"/>
            <p:cNvSpPr/>
            <p:nvPr/>
          </p:nvSpPr>
          <p:spPr>
            <a:xfrm>
              <a:off x="3248875" y="623600"/>
              <a:ext cx="34225" cy="43300"/>
            </a:xfrm>
            <a:custGeom>
              <a:avLst/>
              <a:gdLst/>
              <a:ahLst/>
              <a:cxnLst/>
              <a:rect l="l" t="t" r="r" b="b"/>
              <a:pathLst>
                <a:path w="1369" h="1732" extrusionOk="0">
                  <a:moveTo>
                    <a:pt x="992" y="1"/>
                  </a:moveTo>
                  <a:cubicBezTo>
                    <a:pt x="904" y="1"/>
                    <a:pt x="806" y="28"/>
                    <a:pt x="701" y="85"/>
                  </a:cubicBezTo>
                  <a:cubicBezTo>
                    <a:pt x="301" y="352"/>
                    <a:pt x="34" y="785"/>
                    <a:pt x="1" y="1252"/>
                  </a:cubicBezTo>
                  <a:cubicBezTo>
                    <a:pt x="1" y="1545"/>
                    <a:pt x="162" y="1731"/>
                    <a:pt x="405" y="1731"/>
                  </a:cubicBezTo>
                  <a:cubicBezTo>
                    <a:pt x="494" y="1731"/>
                    <a:pt x="594" y="1706"/>
                    <a:pt x="701" y="1652"/>
                  </a:cubicBezTo>
                  <a:cubicBezTo>
                    <a:pt x="1068" y="1386"/>
                    <a:pt x="1335" y="952"/>
                    <a:pt x="1369" y="485"/>
                  </a:cubicBezTo>
                  <a:cubicBezTo>
                    <a:pt x="1369" y="174"/>
                    <a:pt x="1215" y="1"/>
                    <a:pt x="9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86"/>
            <p:cNvSpPr/>
            <p:nvPr/>
          </p:nvSpPr>
          <p:spPr>
            <a:xfrm>
              <a:off x="3503225" y="701150"/>
              <a:ext cx="34225" cy="42975"/>
            </a:xfrm>
            <a:custGeom>
              <a:avLst/>
              <a:gdLst/>
              <a:ahLst/>
              <a:cxnLst/>
              <a:rect l="l" t="t" r="r" b="b"/>
              <a:pathLst>
                <a:path w="1369" h="1719" extrusionOk="0">
                  <a:moveTo>
                    <a:pt x="980" y="1"/>
                  </a:moveTo>
                  <a:cubicBezTo>
                    <a:pt x="887" y="1"/>
                    <a:pt x="782" y="28"/>
                    <a:pt x="668" y="85"/>
                  </a:cubicBezTo>
                  <a:cubicBezTo>
                    <a:pt x="301" y="352"/>
                    <a:pt x="34" y="785"/>
                    <a:pt x="1" y="1252"/>
                  </a:cubicBezTo>
                  <a:cubicBezTo>
                    <a:pt x="1" y="1536"/>
                    <a:pt x="151" y="1719"/>
                    <a:pt x="369" y="1719"/>
                  </a:cubicBezTo>
                  <a:cubicBezTo>
                    <a:pt x="459" y="1719"/>
                    <a:pt x="561" y="1688"/>
                    <a:pt x="668" y="1619"/>
                  </a:cubicBezTo>
                  <a:cubicBezTo>
                    <a:pt x="1068" y="1386"/>
                    <a:pt x="1335" y="952"/>
                    <a:pt x="1369" y="485"/>
                  </a:cubicBezTo>
                  <a:cubicBezTo>
                    <a:pt x="1369" y="175"/>
                    <a:pt x="1215" y="1"/>
                    <a:pt x="98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86"/>
            <p:cNvSpPr/>
            <p:nvPr/>
          </p:nvSpPr>
          <p:spPr>
            <a:xfrm>
              <a:off x="3503225" y="701150"/>
              <a:ext cx="34225" cy="42975"/>
            </a:xfrm>
            <a:custGeom>
              <a:avLst/>
              <a:gdLst/>
              <a:ahLst/>
              <a:cxnLst/>
              <a:rect l="l" t="t" r="r" b="b"/>
              <a:pathLst>
                <a:path w="1369" h="1719" extrusionOk="0">
                  <a:moveTo>
                    <a:pt x="980" y="1"/>
                  </a:moveTo>
                  <a:cubicBezTo>
                    <a:pt x="887" y="1"/>
                    <a:pt x="782" y="28"/>
                    <a:pt x="668" y="85"/>
                  </a:cubicBezTo>
                  <a:cubicBezTo>
                    <a:pt x="301" y="352"/>
                    <a:pt x="34" y="785"/>
                    <a:pt x="1" y="1252"/>
                  </a:cubicBezTo>
                  <a:cubicBezTo>
                    <a:pt x="1" y="1536"/>
                    <a:pt x="151" y="1719"/>
                    <a:pt x="369" y="1719"/>
                  </a:cubicBezTo>
                  <a:cubicBezTo>
                    <a:pt x="459" y="1719"/>
                    <a:pt x="561" y="1688"/>
                    <a:pt x="668" y="1619"/>
                  </a:cubicBezTo>
                  <a:cubicBezTo>
                    <a:pt x="1068" y="1386"/>
                    <a:pt x="1335" y="952"/>
                    <a:pt x="1369" y="485"/>
                  </a:cubicBezTo>
                  <a:cubicBezTo>
                    <a:pt x="1369" y="175"/>
                    <a:pt x="1215"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86"/>
            <p:cNvSpPr/>
            <p:nvPr/>
          </p:nvSpPr>
          <p:spPr>
            <a:xfrm>
              <a:off x="2091400" y="530625"/>
              <a:ext cx="174300" cy="310250"/>
            </a:xfrm>
            <a:custGeom>
              <a:avLst/>
              <a:gdLst/>
              <a:ahLst/>
              <a:cxnLst/>
              <a:rect l="l" t="t" r="r" b="b"/>
              <a:pathLst>
                <a:path w="6972" h="12410" extrusionOk="0">
                  <a:moveTo>
                    <a:pt x="4270" y="1"/>
                  </a:moveTo>
                  <a:lnTo>
                    <a:pt x="3203" y="635"/>
                  </a:lnTo>
                  <a:lnTo>
                    <a:pt x="2569" y="1002"/>
                  </a:lnTo>
                  <a:lnTo>
                    <a:pt x="2569" y="2303"/>
                  </a:lnTo>
                  <a:cubicBezTo>
                    <a:pt x="1068" y="3370"/>
                    <a:pt x="134" y="4804"/>
                    <a:pt x="134" y="6305"/>
                  </a:cubicBezTo>
                  <a:cubicBezTo>
                    <a:pt x="134" y="6606"/>
                    <a:pt x="167" y="6873"/>
                    <a:pt x="267" y="7139"/>
                  </a:cubicBezTo>
                  <a:cubicBezTo>
                    <a:pt x="458" y="7617"/>
                    <a:pt x="834" y="7777"/>
                    <a:pt x="1297" y="7777"/>
                  </a:cubicBezTo>
                  <a:cubicBezTo>
                    <a:pt x="1642" y="7777"/>
                    <a:pt x="2036" y="7687"/>
                    <a:pt x="2435" y="7573"/>
                  </a:cubicBezTo>
                  <a:cubicBezTo>
                    <a:pt x="2769" y="7473"/>
                    <a:pt x="3102" y="7340"/>
                    <a:pt x="3369" y="7239"/>
                  </a:cubicBezTo>
                  <a:cubicBezTo>
                    <a:pt x="3680" y="7151"/>
                    <a:pt x="3944" y="7082"/>
                    <a:pt x="4143" y="7082"/>
                  </a:cubicBezTo>
                  <a:cubicBezTo>
                    <a:pt x="4392" y="7082"/>
                    <a:pt x="4537" y="7191"/>
                    <a:pt x="4537" y="7506"/>
                  </a:cubicBezTo>
                  <a:cubicBezTo>
                    <a:pt x="4470" y="8073"/>
                    <a:pt x="4103" y="8574"/>
                    <a:pt x="3569" y="8807"/>
                  </a:cubicBezTo>
                  <a:cubicBezTo>
                    <a:pt x="3269" y="8985"/>
                    <a:pt x="3032" y="9056"/>
                    <a:pt x="2845" y="9056"/>
                  </a:cubicBezTo>
                  <a:cubicBezTo>
                    <a:pt x="2472" y="9056"/>
                    <a:pt x="2302" y="8774"/>
                    <a:pt x="2235" y="8507"/>
                  </a:cubicBezTo>
                  <a:lnTo>
                    <a:pt x="0" y="10375"/>
                  </a:lnTo>
                  <a:cubicBezTo>
                    <a:pt x="67" y="10542"/>
                    <a:pt x="100" y="10709"/>
                    <a:pt x="200" y="10842"/>
                  </a:cubicBezTo>
                  <a:cubicBezTo>
                    <a:pt x="413" y="11242"/>
                    <a:pt x="818" y="11492"/>
                    <a:pt x="1261" y="11492"/>
                  </a:cubicBezTo>
                  <a:cubicBezTo>
                    <a:pt x="1373" y="11492"/>
                    <a:pt x="1487" y="11476"/>
                    <a:pt x="1601" y="11443"/>
                  </a:cubicBezTo>
                  <a:cubicBezTo>
                    <a:pt x="1968" y="11409"/>
                    <a:pt x="2335" y="11276"/>
                    <a:pt x="2702" y="11109"/>
                  </a:cubicBezTo>
                  <a:lnTo>
                    <a:pt x="2702" y="12410"/>
                  </a:lnTo>
                  <a:lnTo>
                    <a:pt x="4403" y="11409"/>
                  </a:lnTo>
                  <a:lnTo>
                    <a:pt x="4403" y="10142"/>
                  </a:lnTo>
                  <a:cubicBezTo>
                    <a:pt x="5904" y="9041"/>
                    <a:pt x="6972" y="7540"/>
                    <a:pt x="6972" y="5972"/>
                  </a:cubicBezTo>
                  <a:cubicBezTo>
                    <a:pt x="6972" y="4871"/>
                    <a:pt x="6405" y="4571"/>
                    <a:pt x="5738" y="4571"/>
                  </a:cubicBezTo>
                  <a:cubicBezTo>
                    <a:pt x="5204" y="4604"/>
                    <a:pt x="4637" y="4738"/>
                    <a:pt x="4137" y="4938"/>
                  </a:cubicBezTo>
                  <a:cubicBezTo>
                    <a:pt x="3525" y="5130"/>
                    <a:pt x="3087" y="5276"/>
                    <a:pt x="2809" y="5276"/>
                  </a:cubicBezTo>
                  <a:cubicBezTo>
                    <a:pt x="2556" y="5276"/>
                    <a:pt x="2435" y="5155"/>
                    <a:pt x="2435" y="4838"/>
                  </a:cubicBezTo>
                  <a:cubicBezTo>
                    <a:pt x="2435" y="4704"/>
                    <a:pt x="2469" y="4604"/>
                    <a:pt x="2502" y="4471"/>
                  </a:cubicBezTo>
                  <a:cubicBezTo>
                    <a:pt x="2702" y="4071"/>
                    <a:pt x="3036" y="3770"/>
                    <a:pt x="3403" y="3570"/>
                  </a:cubicBezTo>
                  <a:cubicBezTo>
                    <a:pt x="3747" y="3369"/>
                    <a:pt x="4023" y="3280"/>
                    <a:pt x="4234" y="3280"/>
                  </a:cubicBezTo>
                  <a:cubicBezTo>
                    <a:pt x="4514" y="3280"/>
                    <a:pt x="4680" y="3437"/>
                    <a:pt x="4737" y="3704"/>
                  </a:cubicBezTo>
                  <a:lnTo>
                    <a:pt x="6838" y="1902"/>
                  </a:lnTo>
                  <a:cubicBezTo>
                    <a:pt x="6710" y="1357"/>
                    <a:pt x="6212" y="966"/>
                    <a:pt x="5670" y="966"/>
                  </a:cubicBezTo>
                  <a:cubicBezTo>
                    <a:pt x="5648" y="966"/>
                    <a:pt x="5626" y="967"/>
                    <a:pt x="5604" y="968"/>
                  </a:cubicBezTo>
                  <a:cubicBezTo>
                    <a:pt x="5137" y="968"/>
                    <a:pt x="4704" y="1102"/>
                    <a:pt x="4270" y="1269"/>
                  </a:cubicBezTo>
                  <a:lnTo>
                    <a:pt x="4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86"/>
            <p:cNvSpPr/>
            <p:nvPr/>
          </p:nvSpPr>
          <p:spPr>
            <a:xfrm>
              <a:off x="1989650" y="387675"/>
              <a:ext cx="376275" cy="590800"/>
            </a:xfrm>
            <a:custGeom>
              <a:avLst/>
              <a:gdLst/>
              <a:ahLst/>
              <a:cxnLst/>
              <a:rect l="l" t="t" r="r" b="b"/>
              <a:pathLst>
                <a:path w="15051" h="23632" extrusionOk="0">
                  <a:moveTo>
                    <a:pt x="14411" y="315"/>
                  </a:moveTo>
                  <a:cubicBezTo>
                    <a:pt x="14444" y="315"/>
                    <a:pt x="14511" y="315"/>
                    <a:pt x="14544" y="348"/>
                  </a:cubicBezTo>
                  <a:cubicBezTo>
                    <a:pt x="14644" y="449"/>
                    <a:pt x="14711" y="582"/>
                    <a:pt x="14711" y="715"/>
                  </a:cubicBezTo>
                  <a:lnTo>
                    <a:pt x="14711" y="14492"/>
                  </a:lnTo>
                  <a:cubicBezTo>
                    <a:pt x="14678" y="14992"/>
                    <a:pt x="14411" y="15426"/>
                    <a:pt x="13977" y="15693"/>
                  </a:cubicBezTo>
                  <a:lnTo>
                    <a:pt x="8907" y="18628"/>
                  </a:lnTo>
                  <a:lnTo>
                    <a:pt x="7606" y="22364"/>
                  </a:lnTo>
                  <a:cubicBezTo>
                    <a:pt x="7573" y="22464"/>
                    <a:pt x="7539" y="22498"/>
                    <a:pt x="7439" y="22498"/>
                  </a:cubicBezTo>
                  <a:cubicBezTo>
                    <a:pt x="7373" y="22498"/>
                    <a:pt x="7306" y="22464"/>
                    <a:pt x="7273" y="22398"/>
                  </a:cubicBezTo>
                  <a:lnTo>
                    <a:pt x="6038" y="20263"/>
                  </a:lnTo>
                  <a:lnTo>
                    <a:pt x="868" y="23265"/>
                  </a:lnTo>
                  <a:cubicBezTo>
                    <a:pt x="806" y="23306"/>
                    <a:pt x="719" y="23335"/>
                    <a:pt x="630" y="23335"/>
                  </a:cubicBezTo>
                  <a:cubicBezTo>
                    <a:pt x="574" y="23335"/>
                    <a:pt x="519" y="23324"/>
                    <a:pt x="468" y="23298"/>
                  </a:cubicBezTo>
                  <a:cubicBezTo>
                    <a:pt x="334" y="23198"/>
                    <a:pt x="301" y="23065"/>
                    <a:pt x="301" y="22931"/>
                  </a:cubicBezTo>
                  <a:lnTo>
                    <a:pt x="301" y="9188"/>
                  </a:lnTo>
                  <a:cubicBezTo>
                    <a:pt x="334" y="8688"/>
                    <a:pt x="601" y="8254"/>
                    <a:pt x="1035" y="7987"/>
                  </a:cubicBezTo>
                  <a:lnTo>
                    <a:pt x="14111" y="415"/>
                  </a:lnTo>
                  <a:cubicBezTo>
                    <a:pt x="14211" y="348"/>
                    <a:pt x="14311" y="315"/>
                    <a:pt x="14411" y="315"/>
                  </a:cubicBezTo>
                  <a:close/>
                  <a:moveTo>
                    <a:pt x="14372" y="1"/>
                  </a:moveTo>
                  <a:cubicBezTo>
                    <a:pt x="14237" y="1"/>
                    <a:pt x="14098" y="46"/>
                    <a:pt x="13977" y="148"/>
                  </a:cubicBezTo>
                  <a:lnTo>
                    <a:pt x="868" y="7720"/>
                  </a:lnTo>
                  <a:cubicBezTo>
                    <a:pt x="368" y="8021"/>
                    <a:pt x="34" y="8588"/>
                    <a:pt x="34" y="9188"/>
                  </a:cubicBezTo>
                  <a:lnTo>
                    <a:pt x="34" y="22931"/>
                  </a:lnTo>
                  <a:cubicBezTo>
                    <a:pt x="1" y="23165"/>
                    <a:pt x="101" y="23432"/>
                    <a:pt x="334" y="23565"/>
                  </a:cubicBezTo>
                  <a:cubicBezTo>
                    <a:pt x="401" y="23598"/>
                    <a:pt x="501" y="23632"/>
                    <a:pt x="601" y="23632"/>
                  </a:cubicBezTo>
                  <a:cubicBezTo>
                    <a:pt x="735" y="23632"/>
                    <a:pt x="901" y="23598"/>
                    <a:pt x="1035" y="23498"/>
                  </a:cubicBezTo>
                  <a:lnTo>
                    <a:pt x="5938" y="20696"/>
                  </a:lnTo>
                  <a:lnTo>
                    <a:pt x="7006" y="22564"/>
                  </a:lnTo>
                  <a:cubicBezTo>
                    <a:pt x="7095" y="22728"/>
                    <a:pt x="7251" y="22805"/>
                    <a:pt x="7410" y="22805"/>
                  </a:cubicBezTo>
                  <a:cubicBezTo>
                    <a:pt x="7609" y="22805"/>
                    <a:pt x="7814" y="22686"/>
                    <a:pt x="7906" y="22464"/>
                  </a:cubicBezTo>
                  <a:lnTo>
                    <a:pt x="9141" y="18828"/>
                  </a:lnTo>
                  <a:lnTo>
                    <a:pt x="14111" y="15926"/>
                  </a:lnTo>
                  <a:cubicBezTo>
                    <a:pt x="14644" y="15626"/>
                    <a:pt x="14945" y="15059"/>
                    <a:pt x="14978" y="14459"/>
                  </a:cubicBezTo>
                  <a:lnTo>
                    <a:pt x="14978" y="715"/>
                  </a:lnTo>
                  <a:cubicBezTo>
                    <a:pt x="15050" y="306"/>
                    <a:pt x="14723" y="1"/>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86"/>
            <p:cNvSpPr/>
            <p:nvPr/>
          </p:nvSpPr>
          <p:spPr>
            <a:xfrm>
              <a:off x="5376250" y="4005000"/>
              <a:ext cx="602100" cy="346725"/>
            </a:xfrm>
            <a:custGeom>
              <a:avLst/>
              <a:gdLst/>
              <a:ahLst/>
              <a:cxnLst/>
              <a:rect l="l" t="t" r="r" b="b"/>
              <a:pathLst>
                <a:path w="24084" h="13869" extrusionOk="0">
                  <a:moveTo>
                    <a:pt x="14882" y="476"/>
                  </a:moveTo>
                  <a:cubicBezTo>
                    <a:pt x="15253" y="476"/>
                    <a:pt x="15628" y="559"/>
                    <a:pt x="15978" y="726"/>
                  </a:cubicBezTo>
                  <a:lnTo>
                    <a:pt x="23016" y="4796"/>
                  </a:lnTo>
                  <a:cubicBezTo>
                    <a:pt x="23550" y="4929"/>
                    <a:pt x="23550" y="5663"/>
                    <a:pt x="23016" y="5796"/>
                  </a:cubicBezTo>
                  <a:lnTo>
                    <a:pt x="10307" y="13135"/>
                  </a:lnTo>
                  <a:cubicBezTo>
                    <a:pt x="9957" y="13302"/>
                    <a:pt x="9582" y="13385"/>
                    <a:pt x="9207" y="13385"/>
                  </a:cubicBezTo>
                  <a:cubicBezTo>
                    <a:pt x="8831" y="13385"/>
                    <a:pt x="8456" y="13302"/>
                    <a:pt x="8106" y="13135"/>
                  </a:cubicBezTo>
                  <a:lnTo>
                    <a:pt x="1067" y="9065"/>
                  </a:lnTo>
                  <a:cubicBezTo>
                    <a:pt x="867" y="8965"/>
                    <a:pt x="701" y="8798"/>
                    <a:pt x="667" y="8565"/>
                  </a:cubicBezTo>
                  <a:cubicBezTo>
                    <a:pt x="667" y="8398"/>
                    <a:pt x="834" y="8198"/>
                    <a:pt x="1067" y="8065"/>
                  </a:cubicBezTo>
                  <a:lnTo>
                    <a:pt x="5704" y="5396"/>
                  </a:lnTo>
                  <a:lnTo>
                    <a:pt x="5604" y="5196"/>
                  </a:lnTo>
                  <a:cubicBezTo>
                    <a:pt x="5604" y="5162"/>
                    <a:pt x="4537" y="3028"/>
                    <a:pt x="4370" y="2694"/>
                  </a:cubicBezTo>
                  <a:cubicBezTo>
                    <a:pt x="4303" y="2594"/>
                    <a:pt x="4303" y="2494"/>
                    <a:pt x="4303" y="2494"/>
                  </a:cubicBezTo>
                  <a:cubicBezTo>
                    <a:pt x="4336" y="2494"/>
                    <a:pt x="4403" y="2494"/>
                    <a:pt x="4470" y="2527"/>
                  </a:cubicBezTo>
                  <a:lnTo>
                    <a:pt x="9240" y="3361"/>
                  </a:lnTo>
                  <a:lnTo>
                    <a:pt x="13810" y="726"/>
                  </a:lnTo>
                  <a:cubicBezTo>
                    <a:pt x="14143" y="559"/>
                    <a:pt x="14510" y="476"/>
                    <a:pt x="14882" y="476"/>
                  </a:cubicBezTo>
                  <a:close/>
                  <a:moveTo>
                    <a:pt x="14877" y="0"/>
                  </a:moveTo>
                  <a:cubicBezTo>
                    <a:pt x="14419" y="0"/>
                    <a:pt x="13960" y="109"/>
                    <a:pt x="13543" y="326"/>
                  </a:cubicBezTo>
                  <a:lnTo>
                    <a:pt x="9173" y="2861"/>
                  </a:lnTo>
                  <a:lnTo>
                    <a:pt x="4537" y="2060"/>
                  </a:lnTo>
                  <a:cubicBezTo>
                    <a:pt x="4485" y="2043"/>
                    <a:pt x="4431" y="2035"/>
                    <a:pt x="4377" y="2035"/>
                  </a:cubicBezTo>
                  <a:cubicBezTo>
                    <a:pt x="4220" y="2035"/>
                    <a:pt x="4060" y="2103"/>
                    <a:pt x="3936" y="2227"/>
                  </a:cubicBezTo>
                  <a:cubicBezTo>
                    <a:pt x="3803" y="2427"/>
                    <a:pt x="3803" y="2694"/>
                    <a:pt x="3936" y="2894"/>
                  </a:cubicBezTo>
                  <a:cubicBezTo>
                    <a:pt x="4070" y="3194"/>
                    <a:pt x="4803" y="4662"/>
                    <a:pt x="5104" y="5196"/>
                  </a:cubicBezTo>
                  <a:lnTo>
                    <a:pt x="801" y="7664"/>
                  </a:lnTo>
                  <a:cubicBezTo>
                    <a:pt x="0" y="7998"/>
                    <a:pt x="0" y="9165"/>
                    <a:pt x="801" y="9466"/>
                  </a:cubicBezTo>
                  <a:lnTo>
                    <a:pt x="7872" y="13535"/>
                  </a:lnTo>
                  <a:cubicBezTo>
                    <a:pt x="8273" y="13769"/>
                    <a:pt x="8740" y="13869"/>
                    <a:pt x="9173" y="13869"/>
                  </a:cubicBezTo>
                  <a:cubicBezTo>
                    <a:pt x="9640" y="13869"/>
                    <a:pt x="10107" y="13769"/>
                    <a:pt x="10508" y="13535"/>
                  </a:cubicBezTo>
                  <a:lnTo>
                    <a:pt x="23250" y="6197"/>
                  </a:lnTo>
                  <a:cubicBezTo>
                    <a:pt x="24084" y="5863"/>
                    <a:pt x="24084" y="4695"/>
                    <a:pt x="23250" y="4395"/>
                  </a:cubicBezTo>
                  <a:lnTo>
                    <a:pt x="16212" y="326"/>
                  </a:lnTo>
                  <a:cubicBezTo>
                    <a:pt x="15795" y="109"/>
                    <a:pt x="15336" y="0"/>
                    <a:pt x="14877"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86"/>
            <p:cNvSpPr/>
            <p:nvPr/>
          </p:nvSpPr>
          <p:spPr>
            <a:xfrm>
              <a:off x="5376250" y="4005000"/>
              <a:ext cx="602100" cy="346725"/>
            </a:xfrm>
            <a:custGeom>
              <a:avLst/>
              <a:gdLst/>
              <a:ahLst/>
              <a:cxnLst/>
              <a:rect l="l" t="t" r="r" b="b"/>
              <a:pathLst>
                <a:path w="24084" h="13869" extrusionOk="0">
                  <a:moveTo>
                    <a:pt x="14882" y="476"/>
                  </a:moveTo>
                  <a:cubicBezTo>
                    <a:pt x="15253" y="476"/>
                    <a:pt x="15628" y="559"/>
                    <a:pt x="15978" y="726"/>
                  </a:cubicBezTo>
                  <a:lnTo>
                    <a:pt x="23016" y="4796"/>
                  </a:lnTo>
                  <a:cubicBezTo>
                    <a:pt x="23550" y="4929"/>
                    <a:pt x="23550" y="5663"/>
                    <a:pt x="23016" y="5796"/>
                  </a:cubicBezTo>
                  <a:lnTo>
                    <a:pt x="10307" y="13135"/>
                  </a:lnTo>
                  <a:cubicBezTo>
                    <a:pt x="9957" y="13302"/>
                    <a:pt x="9582" y="13385"/>
                    <a:pt x="9207" y="13385"/>
                  </a:cubicBezTo>
                  <a:cubicBezTo>
                    <a:pt x="8831" y="13385"/>
                    <a:pt x="8456" y="13302"/>
                    <a:pt x="8106" y="13135"/>
                  </a:cubicBezTo>
                  <a:lnTo>
                    <a:pt x="1067" y="9065"/>
                  </a:lnTo>
                  <a:cubicBezTo>
                    <a:pt x="867" y="8965"/>
                    <a:pt x="701" y="8798"/>
                    <a:pt x="667" y="8565"/>
                  </a:cubicBezTo>
                  <a:cubicBezTo>
                    <a:pt x="667" y="8398"/>
                    <a:pt x="834" y="8198"/>
                    <a:pt x="1067" y="8065"/>
                  </a:cubicBezTo>
                  <a:lnTo>
                    <a:pt x="5704" y="5396"/>
                  </a:lnTo>
                  <a:lnTo>
                    <a:pt x="5604" y="5196"/>
                  </a:lnTo>
                  <a:cubicBezTo>
                    <a:pt x="5604" y="5162"/>
                    <a:pt x="4537" y="3028"/>
                    <a:pt x="4370" y="2694"/>
                  </a:cubicBezTo>
                  <a:cubicBezTo>
                    <a:pt x="4303" y="2594"/>
                    <a:pt x="4303" y="2494"/>
                    <a:pt x="4303" y="2494"/>
                  </a:cubicBezTo>
                  <a:cubicBezTo>
                    <a:pt x="4336" y="2494"/>
                    <a:pt x="4403" y="2494"/>
                    <a:pt x="4470" y="2527"/>
                  </a:cubicBezTo>
                  <a:lnTo>
                    <a:pt x="9240" y="3361"/>
                  </a:lnTo>
                  <a:lnTo>
                    <a:pt x="13810" y="726"/>
                  </a:lnTo>
                  <a:cubicBezTo>
                    <a:pt x="14143" y="559"/>
                    <a:pt x="14510" y="476"/>
                    <a:pt x="14882" y="476"/>
                  </a:cubicBezTo>
                  <a:close/>
                  <a:moveTo>
                    <a:pt x="14877" y="0"/>
                  </a:moveTo>
                  <a:cubicBezTo>
                    <a:pt x="14419" y="0"/>
                    <a:pt x="13960" y="109"/>
                    <a:pt x="13543" y="326"/>
                  </a:cubicBezTo>
                  <a:lnTo>
                    <a:pt x="9173" y="2861"/>
                  </a:lnTo>
                  <a:lnTo>
                    <a:pt x="4537" y="2060"/>
                  </a:lnTo>
                  <a:cubicBezTo>
                    <a:pt x="4485" y="2043"/>
                    <a:pt x="4431" y="2035"/>
                    <a:pt x="4377" y="2035"/>
                  </a:cubicBezTo>
                  <a:cubicBezTo>
                    <a:pt x="4220" y="2035"/>
                    <a:pt x="4060" y="2103"/>
                    <a:pt x="3936" y="2227"/>
                  </a:cubicBezTo>
                  <a:cubicBezTo>
                    <a:pt x="3803" y="2427"/>
                    <a:pt x="3803" y="2694"/>
                    <a:pt x="3936" y="2894"/>
                  </a:cubicBezTo>
                  <a:cubicBezTo>
                    <a:pt x="4070" y="3194"/>
                    <a:pt x="4803" y="4662"/>
                    <a:pt x="5104" y="5196"/>
                  </a:cubicBezTo>
                  <a:lnTo>
                    <a:pt x="801" y="7664"/>
                  </a:lnTo>
                  <a:cubicBezTo>
                    <a:pt x="0" y="7998"/>
                    <a:pt x="0" y="9165"/>
                    <a:pt x="801" y="9466"/>
                  </a:cubicBezTo>
                  <a:lnTo>
                    <a:pt x="7872" y="13535"/>
                  </a:lnTo>
                  <a:cubicBezTo>
                    <a:pt x="8273" y="13769"/>
                    <a:pt x="8740" y="13869"/>
                    <a:pt x="9173" y="13869"/>
                  </a:cubicBezTo>
                  <a:cubicBezTo>
                    <a:pt x="9640" y="13869"/>
                    <a:pt x="10107" y="13769"/>
                    <a:pt x="10508" y="13535"/>
                  </a:cubicBezTo>
                  <a:lnTo>
                    <a:pt x="23250" y="6197"/>
                  </a:lnTo>
                  <a:cubicBezTo>
                    <a:pt x="24084" y="5863"/>
                    <a:pt x="24084" y="4695"/>
                    <a:pt x="23250" y="4395"/>
                  </a:cubicBezTo>
                  <a:lnTo>
                    <a:pt x="16212" y="326"/>
                  </a:lnTo>
                  <a:cubicBezTo>
                    <a:pt x="15795" y="109"/>
                    <a:pt x="15336" y="0"/>
                    <a:pt x="148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86"/>
            <p:cNvSpPr/>
            <p:nvPr/>
          </p:nvSpPr>
          <p:spPr>
            <a:xfrm>
              <a:off x="5535525" y="4094500"/>
              <a:ext cx="284400" cy="163825"/>
            </a:xfrm>
            <a:custGeom>
              <a:avLst/>
              <a:gdLst/>
              <a:ahLst/>
              <a:cxnLst/>
              <a:rect l="l" t="t" r="r" b="b"/>
              <a:pathLst>
                <a:path w="11376" h="6553" extrusionOk="0">
                  <a:moveTo>
                    <a:pt x="8714" y="2569"/>
                  </a:moveTo>
                  <a:cubicBezTo>
                    <a:pt x="8734" y="2569"/>
                    <a:pt x="8754" y="2573"/>
                    <a:pt x="8773" y="2583"/>
                  </a:cubicBezTo>
                  <a:cubicBezTo>
                    <a:pt x="8873" y="2583"/>
                    <a:pt x="8940" y="2617"/>
                    <a:pt x="9007" y="2650"/>
                  </a:cubicBezTo>
                  <a:cubicBezTo>
                    <a:pt x="9274" y="2783"/>
                    <a:pt x="9507" y="2917"/>
                    <a:pt x="9741" y="3050"/>
                  </a:cubicBezTo>
                  <a:cubicBezTo>
                    <a:pt x="9774" y="3084"/>
                    <a:pt x="9841" y="3150"/>
                    <a:pt x="9841" y="3217"/>
                  </a:cubicBezTo>
                  <a:cubicBezTo>
                    <a:pt x="9874" y="3250"/>
                    <a:pt x="9841" y="3284"/>
                    <a:pt x="9774" y="3317"/>
                  </a:cubicBezTo>
                  <a:cubicBezTo>
                    <a:pt x="9707" y="3384"/>
                    <a:pt x="9607" y="3384"/>
                    <a:pt x="9540" y="3384"/>
                  </a:cubicBezTo>
                  <a:cubicBezTo>
                    <a:pt x="9474" y="3384"/>
                    <a:pt x="9374" y="3350"/>
                    <a:pt x="9307" y="3317"/>
                  </a:cubicBezTo>
                  <a:cubicBezTo>
                    <a:pt x="9073" y="3184"/>
                    <a:pt x="8840" y="3050"/>
                    <a:pt x="8606" y="2883"/>
                  </a:cubicBezTo>
                  <a:cubicBezTo>
                    <a:pt x="8540" y="2850"/>
                    <a:pt x="8506" y="2817"/>
                    <a:pt x="8473" y="2750"/>
                  </a:cubicBezTo>
                  <a:cubicBezTo>
                    <a:pt x="8440" y="2717"/>
                    <a:pt x="8473" y="2683"/>
                    <a:pt x="8540" y="2617"/>
                  </a:cubicBezTo>
                  <a:cubicBezTo>
                    <a:pt x="8610" y="2593"/>
                    <a:pt x="8665" y="2569"/>
                    <a:pt x="8714" y="2569"/>
                  </a:cubicBezTo>
                  <a:close/>
                  <a:moveTo>
                    <a:pt x="1803" y="3136"/>
                  </a:moveTo>
                  <a:cubicBezTo>
                    <a:pt x="1826" y="3136"/>
                    <a:pt x="1849" y="3141"/>
                    <a:pt x="1868" y="3150"/>
                  </a:cubicBezTo>
                  <a:cubicBezTo>
                    <a:pt x="1968" y="3150"/>
                    <a:pt x="2035" y="3184"/>
                    <a:pt x="2102" y="3217"/>
                  </a:cubicBezTo>
                  <a:cubicBezTo>
                    <a:pt x="2369" y="3350"/>
                    <a:pt x="2602" y="3484"/>
                    <a:pt x="2802" y="3617"/>
                  </a:cubicBezTo>
                  <a:cubicBezTo>
                    <a:pt x="2869" y="3651"/>
                    <a:pt x="2902" y="3717"/>
                    <a:pt x="2936" y="3784"/>
                  </a:cubicBezTo>
                  <a:cubicBezTo>
                    <a:pt x="2969" y="3817"/>
                    <a:pt x="2936" y="3851"/>
                    <a:pt x="2869" y="3884"/>
                  </a:cubicBezTo>
                  <a:cubicBezTo>
                    <a:pt x="2802" y="3951"/>
                    <a:pt x="2702" y="3951"/>
                    <a:pt x="2635" y="3951"/>
                  </a:cubicBezTo>
                  <a:cubicBezTo>
                    <a:pt x="2535" y="3951"/>
                    <a:pt x="2469" y="3918"/>
                    <a:pt x="2402" y="3884"/>
                  </a:cubicBezTo>
                  <a:cubicBezTo>
                    <a:pt x="2168" y="3751"/>
                    <a:pt x="1935" y="3617"/>
                    <a:pt x="1701" y="3451"/>
                  </a:cubicBezTo>
                  <a:cubicBezTo>
                    <a:pt x="1635" y="3417"/>
                    <a:pt x="1601" y="3384"/>
                    <a:pt x="1568" y="3317"/>
                  </a:cubicBezTo>
                  <a:cubicBezTo>
                    <a:pt x="1535" y="3284"/>
                    <a:pt x="1568" y="3217"/>
                    <a:pt x="1635" y="3184"/>
                  </a:cubicBezTo>
                  <a:cubicBezTo>
                    <a:pt x="1682" y="3160"/>
                    <a:pt x="1746" y="3136"/>
                    <a:pt x="1803" y="3136"/>
                  </a:cubicBezTo>
                  <a:close/>
                  <a:moveTo>
                    <a:pt x="8940" y="1683"/>
                  </a:moveTo>
                  <a:cubicBezTo>
                    <a:pt x="8473" y="1716"/>
                    <a:pt x="8039" y="1849"/>
                    <a:pt x="7639" y="2116"/>
                  </a:cubicBezTo>
                  <a:cubicBezTo>
                    <a:pt x="7239" y="2350"/>
                    <a:pt x="7039" y="2583"/>
                    <a:pt x="6972" y="2850"/>
                  </a:cubicBezTo>
                  <a:cubicBezTo>
                    <a:pt x="6939" y="3084"/>
                    <a:pt x="7072" y="3317"/>
                    <a:pt x="7406" y="3551"/>
                  </a:cubicBezTo>
                  <a:cubicBezTo>
                    <a:pt x="7539" y="3651"/>
                    <a:pt x="7706" y="3717"/>
                    <a:pt x="7806" y="3784"/>
                  </a:cubicBezTo>
                  <a:cubicBezTo>
                    <a:pt x="7939" y="3851"/>
                    <a:pt x="8073" y="3951"/>
                    <a:pt x="8239" y="4018"/>
                  </a:cubicBezTo>
                  <a:cubicBezTo>
                    <a:pt x="8559" y="4163"/>
                    <a:pt x="8904" y="4257"/>
                    <a:pt x="9274" y="4257"/>
                  </a:cubicBezTo>
                  <a:cubicBezTo>
                    <a:pt x="9329" y="4257"/>
                    <a:pt x="9384" y="4255"/>
                    <a:pt x="9440" y="4251"/>
                  </a:cubicBezTo>
                  <a:cubicBezTo>
                    <a:pt x="9874" y="4218"/>
                    <a:pt x="10308" y="4084"/>
                    <a:pt x="10708" y="3851"/>
                  </a:cubicBezTo>
                  <a:cubicBezTo>
                    <a:pt x="11075" y="3617"/>
                    <a:pt x="11342" y="3384"/>
                    <a:pt x="11342" y="3117"/>
                  </a:cubicBezTo>
                  <a:cubicBezTo>
                    <a:pt x="11375" y="2883"/>
                    <a:pt x="11242" y="2650"/>
                    <a:pt x="10941" y="2416"/>
                  </a:cubicBezTo>
                  <a:cubicBezTo>
                    <a:pt x="10808" y="2350"/>
                    <a:pt x="10641" y="2250"/>
                    <a:pt x="10541" y="2183"/>
                  </a:cubicBezTo>
                  <a:cubicBezTo>
                    <a:pt x="10441" y="2116"/>
                    <a:pt x="10308" y="2049"/>
                    <a:pt x="10141" y="1949"/>
                  </a:cubicBezTo>
                  <a:cubicBezTo>
                    <a:pt x="9774" y="1749"/>
                    <a:pt x="9340" y="1683"/>
                    <a:pt x="8940" y="1683"/>
                  </a:cubicBezTo>
                  <a:close/>
                  <a:moveTo>
                    <a:pt x="2213" y="2275"/>
                  </a:moveTo>
                  <a:cubicBezTo>
                    <a:pt x="2142" y="2275"/>
                    <a:pt x="2072" y="2278"/>
                    <a:pt x="2002" y="2283"/>
                  </a:cubicBezTo>
                  <a:cubicBezTo>
                    <a:pt x="1568" y="2283"/>
                    <a:pt x="1134" y="2416"/>
                    <a:pt x="734" y="2683"/>
                  </a:cubicBezTo>
                  <a:cubicBezTo>
                    <a:pt x="300" y="2917"/>
                    <a:pt x="100" y="3150"/>
                    <a:pt x="34" y="3417"/>
                  </a:cubicBezTo>
                  <a:cubicBezTo>
                    <a:pt x="0" y="3651"/>
                    <a:pt x="134" y="3884"/>
                    <a:pt x="467" y="4118"/>
                  </a:cubicBezTo>
                  <a:cubicBezTo>
                    <a:pt x="634" y="4218"/>
                    <a:pt x="767" y="4284"/>
                    <a:pt x="868" y="4351"/>
                  </a:cubicBezTo>
                  <a:cubicBezTo>
                    <a:pt x="1001" y="4418"/>
                    <a:pt x="1134" y="4518"/>
                    <a:pt x="1301" y="4585"/>
                  </a:cubicBezTo>
                  <a:cubicBezTo>
                    <a:pt x="1621" y="4730"/>
                    <a:pt x="1991" y="4825"/>
                    <a:pt x="2368" y="4825"/>
                  </a:cubicBezTo>
                  <a:cubicBezTo>
                    <a:pt x="2423" y="4825"/>
                    <a:pt x="2479" y="4822"/>
                    <a:pt x="2535" y="4818"/>
                  </a:cubicBezTo>
                  <a:cubicBezTo>
                    <a:pt x="2969" y="4785"/>
                    <a:pt x="3403" y="4651"/>
                    <a:pt x="3770" y="4418"/>
                  </a:cubicBezTo>
                  <a:cubicBezTo>
                    <a:pt x="4070" y="4284"/>
                    <a:pt x="4337" y="4018"/>
                    <a:pt x="4437" y="3684"/>
                  </a:cubicBezTo>
                  <a:cubicBezTo>
                    <a:pt x="4470" y="3417"/>
                    <a:pt x="4303" y="3117"/>
                    <a:pt x="4036" y="2983"/>
                  </a:cubicBezTo>
                  <a:cubicBezTo>
                    <a:pt x="3903" y="2917"/>
                    <a:pt x="3736" y="2817"/>
                    <a:pt x="3636" y="2750"/>
                  </a:cubicBezTo>
                  <a:cubicBezTo>
                    <a:pt x="3536" y="2683"/>
                    <a:pt x="3403" y="2617"/>
                    <a:pt x="3236" y="2516"/>
                  </a:cubicBezTo>
                  <a:cubicBezTo>
                    <a:pt x="2929" y="2349"/>
                    <a:pt x="2574" y="2275"/>
                    <a:pt x="2213" y="2275"/>
                  </a:cubicBezTo>
                  <a:close/>
                  <a:moveTo>
                    <a:pt x="5563" y="1"/>
                  </a:moveTo>
                  <a:cubicBezTo>
                    <a:pt x="5543" y="1"/>
                    <a:pt x="5524" y="5"/>
                    <a:pt x="5504" y="15"/>
                  </a:cubicBezTo>
                  <a:cubicBezTo>
                    <a:pt x="5437" y="15"/>
                    <a:pt x="5371" y="15"/>
                    <a:pt x="5304" y="48"/>
                  </a:cubicBezTo>
                  <a:lnTo>
                    <a:pt x="4437" y="582"/>
                  </a:lnTo>
                  <a:cubicBezTo>
                    <a:pt x="4370" y="582"/>
                    <a:pt x="4337" y="648"/>
                    <a:pt x="4303" y="682"/>
                  </a:cubicBezTo>
                  <a:cubicBezTo>
                    <a:pt x="4270" y="749"/>
                    <a:pt x="4270" y="782"/>
                    <a:pt x="4303" y="849"/>
                  </a:cubicBezTo>
                  <a:lnTo>
                    <a:pt x="5638" y="6419"/>
                  </a:lnTo>
                  <a:cubicBezTo>
                    <a:pt x="5638" y="6453"/>
                    <a:pt x="5638" y="6453"/>
                    <a:pt x="5638" y="6486"/>
                  </a:cubicBezTo>
                  <a:lnTo>
                    <a:pt x="5671" y="6519"/>
                  </a:lnTo>
                  <a:cubicBezTo>
                    <a:pt x="5738" y="6553"/>
                    <a:pt x="5804" y="6553"/>
                    <a:pt x="5871" y="6553"/>
                  </a:cubicBezTo>
                  <a:cubicBezTo>
                    <a:pt x="5938" y="6553"/>
                    <a:pt x="6005" y="6519"/>
                    <a:pt x="6038" y="6486"/>
                  </a:cubicBezTo>
                  <a:lnTo>
                    <a:pt x="6939" y="5986"/>
                  </a:lnTo>
                  <a:cubicBezTo>
                    <a:pt x="7005" y="5919"/>
                    <a:pt x="7072" y="5886"/>
                    <a:pt x="7072" y="5852"/>
                  </a:cubicBezTo>
                  <a:cubicBezTo>
                    <a:pt x="7072" y="5819"/>
                    <a:pt x="7072" y="5752"/>
                    <a:pt x="7072" y="5719"/>
                  </a:cubicBezTo>
                  <a:lnTo>
                    <a:pt x="5738" y="115"/>
                  </a:lnTo>
                  <a:cubicBezTo>
                    <a:pt x="5738" y="81"/>
                    <a:pt x="5738" y="81"/>
                    <a:pt x="5738" y="81"/>
                  </a:cubicBezTo>
                  <a:lnTo>
                    <a:pt x="5704" y="48"/>
                  </a:lnTo>
                  <a:cubicBezTo>
                    <a:pt x="5657" y="24"/>
                    <a:pt x="5610" y="1"/>
                    <a:pt x="5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86"/>
            <p:cNvSpPr/>
            <p:nvPr/>
          </p:nvSpPr>
          <p:spPr>
            <a:xfrm>
              <a:off x="5522175" y="2338175"/>
              <a:ext cx="1166700" cy="613175"/>
            </a:xfrm>
            <a:custGeom>
              <a:avLst/>
              <a:gdLst/>
              <a:ahLst/>
              <a:cxnLst/>
              <a:rect l="l" t="t" r="r" b="b"/>
              <a:pathLst>
                <a:path w="46668" h="24527" extrusionOk="0">
                  <a:moveTo>
                    <a:pt x="23334" y="0"/>
                  </a:moveTo>
                  <a:cubicBezTo>
                    <a:pt x="17897" y="0"/>
                    <a:pt x="12459" y="1201"/>
                    <a:pt x="8306" y="3603"/>
                  </a:cubicBezTo>
                  <a:cubicBezTo>
                    <a:pt x="0" y="8373"/>
                    <a:pt x="0" y="16145"/>
                    <a:pt x="8306" y="20949"/>
                  </a:cubicBezTo>
                  <a:cubicBezTo>
                    <a:pt x="12459" y="23334"/>
                    <a:pt x="17897" y="24526"/>
                    <a:pt x="23334" y="24526"/>
                  </a:cubicBezTo>
                  <a:cubicBezTo>
                    <a:pt x="28771" y="24526"/>
                    <a:pt x="34208" y="23334"/>
                    <a:pt x="38361" y="20949"/>
                  </a:cubicBezTo>
                  <a:cubicBezTo>
                    <a:pt x="46667" y="16145"/>
                    <a:pt x="46667" y="8373"/>
                    <a:pt x="38361" y="3603"/>
                  </a:cubicBezTo>
                  <a:cubicBezTo>
                    <a:pt x="34208" y="1201"/>
                    <a:pt x="28771" y="0"/>
                    <a:pt x="23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86"/>
            <p:cNvSpPr/>
            <p:nvPr/>
          </p:nvSpPr>
          <p:spPr>
            <a:xfrm>
              <a:off x="5685625" y="2355675"/>
              <a:ext cx="884825" cy="511225"/>
            </a:xfrm>
            <a:custGeom>
              <a:avLst/>
              <a:gdLst/>
              <a:ahLst/>
              <a:cxnLst/>
              <a:rect l="l" t="t" r="r" b="b"/>
              <a:pathLst>
                <a:path w="35393" h="20449" extrusionOk="0">
                  <a:moveTo>
                    <a:pt x="17680" y="1"/>
                  </a:moveTo>
                  <a:cubicBezTo>
                    <a:pt x="13152" y="1"/>
                    <a:pt x="8623" y="1001"/>
                    <a:pt x="5171" y="3003"/>
                  </a:cubicBezTo>
                  <a:cubicBezTo>
                    <a:pt x="3470" y="3904"/>
                    <a:pt x="2002" y="5271"/>
                    <a:pt x="968" y="6906"/>
                  </a:cubicBezTo>
                  <a:lnTo>
                    <a:pt x="0" y="6906"/>
                  </a:lnTo>
                  <a:lnTo>
                    <a:pt x="0" y="10508"/>
                  </a:lnTo>
                  <a:cubicBezTo>
                    <a:pt x="134" y="13010"/>
                    <a:pt x="1835" y="15512"/>
                    <a:pt x="5171" y="17447"/>
                  </a:cubicBezTo>
                  <a:cubicBezTo>
                    <a:pt x="8623" y="19448"/>
                    <a:pt x="13152" y="20449"/>
                    <a:pt x="17680" y="20449"/>
                  </a:cubicBezTo>
                  <a:cubicBezTo>
                    <a:pt x="22208" y="20449"/>
                    <a:pt x="26736" y="19448"/>
                    <a:pt x="30189" y="17447"/>
                  </a:cubicBezTo>
                  <a:cubicBezTo>
                    <a:pt x="33524" y="15512"/>
                    <a:pt x="35259" y="13043"/>
                    <a:pt x="35392" y="10508"/>
                  </a:cubicBezTo>
                  <a:lnTo>
                    <a:pt x="35392" y="6906"/>
                  </a:lnTo>
                  <a:lnTo>
                    <a:pt x="34425" y="6906"/>
                  </a:lnTo>
                  <a:cubicBezTo>
                    <a:pt x="33391" y="5271"/>
                    <a:pt x="31923" y="3904"/>
                    <a:pt x="30189" y="3003"/>
                  </a:cubicBezTo>
                  <a:cubicBezTo>
                    <a:pt x="26736" y="1001"/>
                    <a:pt x="22208" y="1"/>
                    <a:pt x="17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86"/>
            <p:cNvSpPr/>
            <p:nvPr/>
          </p:nvSpPr>
          <p:spPr>
            <a:xfrm>
              <a:off x="5642250" y="2272925"/>
              <a:ext cx="971550" cy="510800"/>
            </a:xfrm>
            <a:custGeom>
              <a:avLst/>
              <a:gdLst/>
              <a:ahLst/>
              <a:cxnLst/>
              <a:rect l="l" t="t" r="r" b="b"/>
              <a:pathLst>
                <a:path w="38862" h="20432" extrusionOk="0">
                  <a:moveTo>
                    <a:pt x="19415" y="0"/>
                  </a:moveTo>
                  <a:cubicBezTo>
                    <a:pt x="14887" y="0"/>
                    <a:pt x="10358" y="992"/>
                    <a:pt x="6906" y="2977"/>
                  </a:cubicBezTo>
                  <a:cubicBezTo>
                    <a:pt x="34" y="6980"/>
                    <a:pt x="1" y="13451"/>
                    <a:pt x="6906" y="17454"/>
                  </a:cubicBezTo>
                  <a:cubicBezTo>
                    <a:pt x="10375" y="19439"/>
                    <a:pt x="14912" y="20431"/>
                    <a:pt x="19440" y="20431"/>
                  </a:cubicBezTo>
                  <a:cubicBezTo>
                    <a:pt x="23968" y="20431"/>
                    <a:pt x="28488" y="19439"/>
                    <a:pt x="31924" y="17454"/>
                  </a:cubicBezTo>
                  <a:cubicBezTo>
                    <a:pt x="38829" y="13451"/>
                    <a:pt x="38862" y="6980"/>
                    <a:pt x="31924" y="2977"/>
                  </a:cubicBezTo>
                  <a:cubicBezTo>
                    <a:pt x="28471" y="992"/>
                    <a:pt x="23943" y="0"/>
                    <a:pt x="19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86"/>
            <p:cNvSpPr/>
            <p:nvPr/>
          </p:nvSpPr>
          <p:spPr>
            <a:xfrm>
              <a:off x="5834075" y="2369850"/>
              <a:ext cx="587100" cy="316925"/>
            </a:xfrm>
            <a:custGeom>
              <a:avLst/>
              <a:gdLst/>
              <a:ahLst/>
              <a:cxnLst/>
              <a:rect l="l" t="t" r="r" b="b"/>
              <a:pathLst>
                <a:path w="23484" h="12677" extrusionOk="0">
                  <a:moveTo>
                    <a:pt x="11742" y="1"/>
                  </a:moveTo>
                  <a:cubicBezTo>
                    <a:pt x="8673" y="1"/>
                    <a:pt x="5771" y="635"/>
                    <a:pt x="3603" y="1769"/>
                  </a:cubicBezTo>
                  <a:cubicBezTo>
                    <a:pt x="1301" y="2936"/>
                    <a:pt x="0" y="4571"/>
                    <a:pt x="0" y="6339"/>
                  </a:cubicBezTo>
                  <a:cubicBezTo>
                    <a:pt x="0" y="8107"/>
                    <a:pt x="1301" y="9741"/>
                    <a:pt x="3603" y="10942"/>
                  </a:cubicBezTo>
                  <a:cubicBezTo>
                    <a:pt x="5804" y="12043"/>
                    <a:pt x="8673" y="12677"/>
                    <a:pt x="11742" y="12677"/>
                  </a:cubicBezTo>
                  <a:cubicBezTo>
                    <a:pt x="14811" y="12677"/>
                    <a:pt x="17713" y="12043"/>
                    <a:pt x="19914" y="10942"/>
                  </a:cubicBezTo>
                  <a:cubicBezTo>
                    <a:pt x="22216" y="9741"/>
                    <a:pt x="23483" y="8107"/>
                    <a:pt x="23483" y="6339"/>
                  </a:cubicBezTo>
                  <a:cubicBezTo>
                    <a:pt x="23483" y="4571"/>
                    <a:pt x="22216" y="2936"/>
                    <a:pt x="19914" y="1769"/>
                  </a:cubicBezTo>
                  <a:cubicBezTo>
                    <a:pt x="17713" y="635"/>
                    <a:pt x="14811" y="1"/>
                    <a:pt x="1174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86"/>
            <p:cNvSpPr/>
            <p:nvPr/>
          </p:nvSpPr>
          <p:spPr>
            <a:xfrm>
              <a:off x="5834075" y="2369850"/>
              <a:ext cx="587100" cy="316925"/>
            </a:xfrm>
            <a:custGeom>
              <a:avLst/>
              <a:gdLst/>
              <a:ahLst/>
              <a:cxnLst/>
              <a:rect l="l" t="t" r="r" b="b"/>
              <a:pathLst>
                <a:path w="23484" h="12677" extrusionOk="0">
                  <a:moveTo>
                    <a:pt x="11742" y="1"/>
                  </a:moveTo>
                  <a:cubicBezTo>
                    <a:pt x="8673" y="1"/>
                    <a:pt x="5771" y="635"/>
                    <a:pt x="3603" y="1769"/>
                  </a:cubicBezTo>
                  <a:cubicBezTo>
                    <a:pt x="1301" y="2936"/>
                    <a:pt x="0" y="4571"/>
                    <a:pt x="0" y="6339"/>
                  </a:cubicBezTo>
                  <a:cubicBezTo>
                    <a:pt x="0" y="8107"/>
                    <a:pt x="1301" y="9741"/>
                    <a:pt x="3603" y="10942"/>
                  </a:cubicBezTo>
                  <a:cubicBezTo>
                    <a:pt x="5804" y="12043"/>
                    <a:pt x="8673" y="12677"/>
                    <a:pt x="11742" y="12677"/>
                  </a:cubicBezTo>
                  <a:cubicBezTo>
                    <a:pt x="14811" y="12677"/>
                    <a:pt x="17713" y="12043"/>
                    <a:pt x="19914" y="10942"/>
                  </a:cubicBezTo>
                  <a:cubicBezTo>
                    <a:pt x="22216" y="9741"/>
                    <a:pt x="23483" y="8107"/>
                    <a:pt x="23483" y="6339"/>
                  </a:cubicBezTo>
                  <a:cubicBezTo>
                    <a:pt x="23483" y="4571"/>
                    <a:pt x="22216" y="2936"/>
                    <a:pt x="19914" y="1769"/>
                  </a:cubicBezTo>
                  <a:cubicBezTo>
                    <a:pt x="17713" y="635"/>
                    <a:pt x="14811" y="1"/>
                    <a:pt x="117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86"/>
            <p:cNvSpPr/>
            <p:nvPr/>
          </p:nvSpPr>
          <p:spPr>
            <a:xfrm>
              <a:off x="5704800" y="2292300"/>
              <a:ext cx="846475" cy="472025"/>
            </a:xfrm>
            <a:custGeom>
              <a:avLst/>
              <a:gdLst/>
              <a:ahLst/>
              <a:cxnLst/>
              <a:rect l="l" t="t" r="r" b="b"/>
              <a:pathLst>
                <a:path w="33859" h="18881" extrusionOk="0">
                  <a:moveTo>
                    <a:pt x="16913" y="3103"/>
                  </a:moveTo>
                  <a:cubicBezTo>
                    <a:pt x="19982" y="3103"/>
                    <a:pt x="22884" y="3737"/>
                    <a:pt x="25085" y="4837"/>
                  </a:cubicBezTo>
                  <a:cubicBezTo>
                    <a:pt x="27387" y="6038"/>
                    <a:pt x="28654" y="7673"/>
                    <a:pt x="28654" y="9441"/>
                  </a:cubicBezTo>
                  <a:cubicBezTo>
                    <a:pt x="28654" y="11209"/>
                    <a:pt x="27387" y="12843"/>
                    <a:pt x="25085" y="14011"/>
                  </a:cubicBezTo>
                  <a:cubicBezTo>
                    <a:pt x="22884" y="15145"/>
                    <a:pt x="19982" y="15745"/>
                    <a:pt x="16913" y="15745"/>
                  </a:cubicBezTo>
                  <a:cubicBezTo>
                    <a:pt x="13844" y="15745"/>
                    <a:pt x="10942" y="15145"/>
                    <a:pt x="8774" y="14011"/>
                  </a:cubicBezTo>
                  <a:cubicBezTo>
                    <a:pt x="6472" y="12843"/>
                    <a:pt x="5171" y="11209"/>
                    <a:pt x="5171" y="9441"/>
                  </a:cubicBezTo>
                  <a:cubicBezTo>
                    <a:pt x="5171" y="7673"/>
                    <a:pt x="6472" y="6038"/>
                    <a:pt x="8774" y="4837"/>
                  </a:cubicBezTo>
                  <a:cubicBezTo>
                    <a:pt x="10975" y="3737"/>
                    <a:pt x="13844" y="3103"/>
                    <a:pt x="16913" y="3103"/>
                  </a:cubicBezTo>
                  <a:close/>
                  <a:moveTo>
                    <a:pt x="16913" y="1"/>
                  </a:moveTo>
                  <a:cubicBezTo>
                    <a:pt x="12309" y="1"/>
                    <a:pt x="8006" y="1001"/>
                    <a:pt x="4804" y="2869"/>
                  </a:cubicBezTo>
                  <a:cubicBezTo>
                    <a:pt x="1702" y="4671"/>
                    <a:pt x="1" y="7006"/>
                    <a:pt x="1" y="9441"/>
                  </a:cubicBezTo>
                  <a:cubicBezTo>
                    <a:pt x="1" y="11876"/>
                    <a:pt x="1702" y="14211"/>
                    <a:pt x="4804" y="16012"/>
                  </a:cubicBezTo>
                  <a:cubicBezTo>
                    <a:pt x="8006" y="17847"/>
                    <a:pt x="12309" y="18881"/>
                    <a:pt x="16913" y="18881"/>
                  </a:cubicBezTo>
                  <a:cubicBezTo>
                    <a:pt x="21516" y="18881"/>
                    <a:pt x="25819" y="17847"/>
                    <a:pt x="29055" y="16012"/>
                  </a:cubicBezTo>
                  <a:cubicBezTo>
                    <a:pt x="32157" y="14211"/>
                    <a:pt x="33858" y="11876"/>
                    <a:pt x="33858" y="9441"/>
                  </a:cubicBezTo>
                  <a:cubicBezTo>
                    <a:pt x="33858" y="7006"/>
                    <a:pt x="32157" y="4671"/>
                    <a:pt x="29055" y="2869"/>
                  </a:cubicBezTo>
                  <a:cubicBezTo>
                    <a:pt x="25819" y="1001"/>
                    <a:pt x="21516" y="1"/>
                    <a:pt x="169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86"/>
            <p:cNvSpPr/>
            <p:nvPr/>
          </p:nvSpPr>
          <p:spPr>
            <a:xfrm>
              <a:off x="5822400" y="2385500"/>
              <a:ext cx="610450" cy="285650"/>
            </a:xfrm>
            <a:custGeom>
              <a:avLst/>
              <a:gdLst/>
              <a:ahLst/>
              <a:cxnLst/>
              <a:rect l="l" t="t" r="r" b="b"/>
              <a:pathLst>
                <a:path w="24418" h="11426" extrusionOk="0">
                  <a:moveTo>
                    <a:pt x="12221" y="0"/>
                  </a:moveTo>
                  <a:cubicBezTo>
                    <a:pt x="9373" y="0"/>
                    <a:pt x="6521" y="559"/>
                    <a:pt x="4336" y="1677"/>
                  </a:cubicBezTo>
                  <a:cubicBezTo>
                    <a:pt x="0" y="3911"/>
                    <a:pt x="0" y="7514"/>
                    <a:pt x="4336" y="9749"/>
                  </a:cubicBezTo>
                  <a:cubicBezTo>
                    <a:pt x="6521" y="10866"/>
                    <a:pt x="9373" y="11425"/>
                    <a:pt x="12221" y="11425"/>
                  </a:cubicBezTo>
                  <a:cubicBezTo>
                    <a:pt x="15069" y="11425"/>
                    <a:pt x="17913" y="10866"/>
                    <a:pt x="20081" y="9749"/>
                  </a:cubicBezTo>
                  <a:cubicBezTo>
                    <a:pt x="24417" y="7514"/>
                    <a:pt x="24417" y="3911"/>
                    <a:pt x="20081" y="1677"/>
                  </a:cubicBezTo>
                  <a:cubicBezTo>
                    <a:pt x="17913" y="559"/>
                    <a:pt x="15069" y="0"/>
                    <a:pt x="12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86"/>
            <p:cNvSpPr/>
            <p:nvPr/>
          </p:nvSpPr>
          <p:spPr>
            <a:xfrm>
              <a:off x="5822400" y="2385500"/>
              <a:ext cx="610450" cy="285650"/>
            </a:xfrm>
            <a:custGeom>
              <a:avLst/>
              <a:gdLst/>
              <a:ahLst/>
              <a:cxnLst/>
              <a:rect l="l" t="t" r="r" b="b"/>
              <a:pathLst>
                <a:path w="24418" h="11426" extrusionOk="0">
                  <a:moveTo>
                    <a:pt x="12221" y="0"/>
                  </a:moveTo>
                  <a:cubicBezTo>
                    <a:pt x="9373" y="0"/>
                    <a:pt x="6521" y="559"/>
                    <a:pt x="4336" y="1677"/>
                  </a:cubicBezTo>
                  <a:cubicBezTo>
                    <a:pt x="0" y="3911"/>
                    <a:pt x="0" y="7514"/>
                    <a:pt x="4336" y="9749"/>
                  </a:cubicBezTo>
                  <a:cubicBezTo>
                    <a:pt x="6521" y="10866"/>
                    <a:pt x="9373" y="11425"/>
                    <a:pt x="12221" y="11425"/>
                  </a:cubicBezTo>
                  <a:cubicBezTo>
                    <a:pt x="15069" y="11425"/>
                    <a:pt x="17913" y="10866"/>
                    <a:pt x="20081" y="9749"/>
                  </a:cubicBezTo>
                  <a:cubicBezTo>
                    <a:pt x="24417" y="7514"/>
                    <a:pt x="24417" y="3911"/>
                    <a:pt x="20081" y="1677"/>
                  </a:cubicBezTo>
                  <a:cubicBezTo>
                    <a:pt x="17913" y="559"/>
                    <a:pt x="15069" y="0"/>
                    <a:pt x="12221"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86"/>
            <p:cNvSpPr/>
            <p:nvPr/>
          </p:nvSpPr>
          <p:spPr>
            <a:xfrm>
              <a:off x="5822400" y="2385500"/>
              <a:ext cx="610450" cy="285650"/>
            </a:xfrm>
            <a:custGeom>
              <a:avLst/>
              <a:gdLst/>
              <a:ahLst/>
              <a:cxnLst/>
              <a:rect l="l" t="t" r="r" b="b"/>
              <a:pathLst>
                <a:path w="24418" h="11426" extrusionOk="0">
                  <a:moveTo>
                    <a:pt x="12221" y="0"/>
                  </a:moveTo>
                  <a:cubicBezTo>
                    <a:pt x="9373" y="0"/>
                    <a:pt x="6521" y="559"/>
                    <a:pt x="4336" y="1677"/>
                  </a:cubicBezTo>
                  <a:cubicBezTo>
                    <a:pt x="0" y="3911"/>
                    <a:pt x="0" y="7514"/>
                    <a:pt x="4336" y="9749"/>
                  </a:cubicBezTo>
                  <a:cubicBezTo>
                    <a:pt x="6521" y="10866"/>
                    <a:pt x="9373" y="11425"/>
                    <a:pt x="12221" y="11425"/>
                  </a:cubicBezTo>
                  <a:cubicBezTo>
                    <a:pt x="15069" y="11425"/>
                    <a:pt x="17913" y="10866"/>
                    <a:pt x="20081" y="9749"/>
                  </a:cubicBezTo>
                  <a:cubicBezTo>
                    <a:pt x="24417" y="7514"/>
                    <a:pt x="24417" y="3911"/>
                    <a:pt x="20081" y="1677"/>
                  </a:cubicBezTo>
                  <a:cubicBezTo>
                    <a:pt x="17913" y="559"/>
                    <a:pt x="15069" y="0"/>
                    <a:pt x="12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86"/>
            <p:cNvSpPr/>
            <p:nvPr/>
          </p:nvSpPr>
          <p:spPr>
            <a:xfrm>
              <a:off x="5852400" y="2423025"/>
              <a:ext cx="551250" cy="248125"/>
            </a:xfrm>
            <a:custGeom>
              <a:avLst/>
              <a:gdLst/>
              <a:ahLst/>
              <a:cxnLst/>
              <a:rect l="l" t="t" r="r" b="b"/>
              <a:pathLst>
                <a:path w="22050" h="9925" extrusionOk="0">
                  <a:moveTo>
                    <a:pt x="11021" y="0"/>
                  </a:moveTo>
                  <a:cubicBezTo>
                    <a:pt x="8173" y="0"/>
                    <a:pt x="5321" y="559"/>
                    <a:pt x="3136" y="1677"/>
                  </a:cubicBezTo>
                  <a:cubicBezTo>
                    <a:pt x="1335" y="2611"/>
                    <a:pt x="301" y="3778"/>
                    <a:pt x="1" y="4979"/>
                  </a:cubicBezTo>
                  <a:cubicBezTo>
                    <a:pt x="301" y="6146"/>
                    <a:pt x="1335" y="7314"/>
                    <a:pt x="3136" y="8248"/>
                  </a:cubicBezTo>
                  <a:cubicBezTo>
                    <a:pt x="5321" y="9365"/>
                    <a:pt x="8173" y="9924"/>
                    <a:pt x="11021" y="9924"/>
                  </a:cubicBezTo>
                  <a:cubicBezTo>
                    <a:pt x="13869" y="9924"/>
                    <a:pt x="16713" y="9365"/>
                    <a:pt x="18881" y="8248"/>
                  </a:cubicBezTo>
                  <a:cubicBezTo>
                    <a:pt x="20682" y="7314"/>
                    <a:pt x="21750" y="6146"/>
                    <a:pt x="22050" y="4979"/>
                  </a:cubicBezTo>
                  <a:cubicBezTo>
                    <a:pt x="21750" y="3778"/>
                    <a:pt x="20682" y="2611"/>
                    <a:pt x="18881" y="1677"/>
                  </a:cubicBezTo>
                  <a:cubicBezTo>
                    <a:pt x="16713" y="559"/>
                    <a:pt x="13869" y="0"/>
                    <a:pt x="11021"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86"/>
            <p:cNvSpPr/>
            <p:nvPr/>
          </p:nvSpPr>
          <p:spPr>
            <a:xfrm>
              <a:off x="5852400" y="2423025"/>
              <a:ext cx="551250" cy="248125"/>
            </a:xfrm>
            <a:custGeom>
              <a:avLst/>
              <a:gdLst/>
              <a:ahLst/>
              <a:cxnLst/>
              <a:rect l="l" t="t" r="r" b="b"/>
              <a:pathLst>
                <a:path w="22050" h="9925" extrusionOk="0">
                  <a:moveTo>
                    <a:pt x="11021" y="0"/>
                  </a:moveTo>
                  <a:cubicBezTo>
                    <a:pt x="8173" y="0"/>
                    <a:pt x="5321" y="559"/>
                    <a:pt x="3136" y="1677"/>
                  </a:cubicBezTo>
                  <a:cubicBezTo>
                    <a:pt x="1335" y="2611"/>
                    <a:pt x="301" y="3778"/>
                    <a:pt x="1" y="4979"/>
                  </a:cubicBezTo>
                  <a:cubicBezTo>
                    <a:pt x="301" y="6146"/>
                    <a:pt x="1335" y="7314"/>
                    <a:pt x="3136" y="8248"/>
                  </a:cubicBezTo>
                  <a:cubicBezTo>
                    <a:pt x="5321" y="9365"/>
                    <a:pt x="8173" y="9924"/>
                    <a:pt x="11021" y="9924"/>
                  </a:cubicBezTo>
                  <a:cubicBezTo>
                    <a:pt x="13869" y="9924"/>
                    <a:pt x="16713" y="9365"/>
                    <a:pt x="18881" y="8248"/>
                  </a:cubicBezTo>
                  <a:cubicBezTo>
                    <a:pt x="20682" y="7314"/>
                    <a:pt x="21750" y="6146"/>
                    <a:pt x="22050" y="4979"/>
                  </a:cubicBezTo>
                  <a:cubicBezTo>
                    <a:pt x="21750" y="3778"/>
                    <a:pt x="20682" y="2611"/>
                    <a:pt x="18881" y="1677"/>
                  </a:cubicBezTo>
                  <a:cubicBezTo>
                    <a:pt x="16713" y="559"/>
                    <a:pt x="13869" y="0"/>
                    <a:pt x="110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86"/>
            <p:cNvSpPr/>
            <p:nvPr/>
          </p:nvSpPr>
          <p:spPr>
            <a:xfrm>
              <a:off x="6114275" y="2429075"/>
              <a:ext cx="40050" cy="82575"/>
            </a:xfrm>
            <a:custGeom>
              <a:avLst/>
              <a:gdLst/>
              <a:ahLst/>
              <a:cxnLst/>
              <a:rect l="l" t="t" r="r" b="b"/>
              <a:pathLst>
                <a:path w="1602" h="3303" extrusionOk="0">
                  <a:moveTo>
                    <a:pt x="1601" y="0"/>
                  </a:moveTo>
                  <a:lnTo>
                    <a:pt x="0" y="1601"/>
                  </a:lnTo>
                  <a:lnTo>
                    <a:pt x="0" y="3303"/>
                  </a:lnTo>
                  <a:lnTo>
                    <a:pt x="1034" y="2235"/>
                  </a:lnTo>
                  <a:lnTo>
                    <a:pt x="1601" y="1635"/>
                  </a:lnTo>
                  <a:lnTo>
                    <a:pt x="1601"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86"/>
            <p:cNvSpPr/>
            <p:nvPr/>
          </p:nvSpPr>
          <p:spPr>
            <a:xfrm>
              <a:off x="6114275" y="2429075"/>
              <a:ext cx="40050" cy="82575"/>
            </a:xfrm>
            <a:custGeom>
              <a:avLst/>
              <a:gdLst/>
              <a:ahLst/>
              <a:cxnLst/>
              <a:rect l="l" t="t" r="r" b="b"/>
              <a:pathLst>
                <a:path w="1602" h="3303" extrusionOk="0">
                  <a:moveTo>
                    <a:pt x="1601" y="0"/>
                  </a:moveTo>
                  <a:lnTo>
                    <a:pt x="0" y="1601"/>
                  </a:lnTo>
                  <a:lnTo>
                    <a:pt x="0" y="3303"/>
                  </a:lnTo>
                  <a:lnTo>
                    <a:pt x="1034" y="2235"/>
                  </a:lnTo>
                  <a:lnTo>
                    <a:pt x="1601" y="1635"/>
                  </a:lnTo>
                  <a:lnTo>
                    <a:pt x="1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86"/>
            <p:cNvSpPr/>
            <p:nvPr/>
          </p:nvSpPr>
          <p:spPr>
            <a:xfrm>
              <a:off x="6038375" y="2465425"/>
              <a:ext cx="75925" cy="40100"/>
            </a:xfrm>
            <a:custGeom>
              <a:avLst/>
              <a:gdLst/>
              <a:ahLst/>
              <a:cxnLst/>
              <a:rect l="l" t="t" r="r" b="b"/>
              <a:pathLst>
                <a:path w="3037" h="1604" extrusionOk="0">
                  <a:moveTo>
                    <a:pt x="2167" y="0"/>
                  </a:moveTo>
                  <a:cubicBezTo>
                    <a:pt x="1670" y="0"/>
                    <a:pt x="1176" y="141"/>
                    <a:pt x="734" y="414"/>
                  </a:cubicBezTo>
                  <a:cubicBezTo>
                    <a:pt x="1" y="848"/>
                    <a:pt x="67" y="1181"/>
                    <a:pt x="468" y="1415"/>
                  </a:cubicBezTo>
                  <a:cubicBezTo>
                    <a:pt x="568" y="1482"/>
                    <a:pt x="668" y="1515"/>
                    <a:pt x="768" y="1548"/>
                  </a:cubicBezTo>
                  <a:cubicBezTo>
                    <a:pt x="905" y="1587"/>
                    <a:pt x="1041" y="1604"/>
                    <a:pt x="1178" y="1604"/>
                  </a:cubicBezTo>
                  <a:cubicBezTo>
                    <a:pt x="1275" y="1604"/>
                    <a:pt x="1372" y="1596"/>
                    <a:pt x="1468" y="1582"/>
                  </a:cubicBezTo>
                  <a:cubicBezTo>
                    <a:pt x="2002" y="1482"/>
                    <a:pt x="2536" y="1315"/>
                    <a:pt x="3036" y="1115"/>
                  </a:cubicBezTo>
                  <a:lnTo>
                    <a:pt x="3036" y="147"/>
                  </a:lnTo>
                  <a:cubicBezTo>
                    <a:pt x="2752" y="49"/>
                    <a:pt x="2459" y="0"/>
                    <a:pt x="2167"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86"/>
            <p:cNvSpPr/>
            <p:nvPr/>
          </p:nvSpPr>
          <p:spPr>
            <a:xfrm>
              <a:off x="6038375" y="2465425"/>
              <a:ext cx="75925" cy="40100"/>
            </a:xfrm>
            <a:custGeom>
              <a:avLst/>
              <a:gdLst/>
              <a:ahLst/>
              <a:cxnLst/>
              <a:rect l="l" t="t" r="r" b="b"/>
              <a:pathLst>
                <a:path w="3037" h="1604" extrusionOk="0">
                  <a:moveTo>
                    <a:pt x="2167" y="0"/>
                  </a:moveTo>
                  <a:cubicBezTo>
                    <a:pt x="1670" y="0"/>
                    <a:pt x="1176" y="141"/>
                    <a:pt x="734" y="414"/>
                  </a:cubicBezTo>
                  <a:cubicBezTo>
                    <a:pt x="1" y="848"/>
                    <a:pt x="67" y="1181"/>
                    <a:pt x="468" y="1415"/>
                  </a:cubicBezTo>
                  <a:cubicBezTo>
                    <a:pt x="568" y="1482"/>
                    <a:pt x="668" y="1515"/>
                    <a:pt x="768" y="1548"/>
                  </a:cubicBezTo>
                  <a:cubicBezTo>
                    <a:pt x="905" y="1587"/>
                    <a:pt x="1041" y="1604"/>
                    <a:pt x="1178" y="1604"/>
                  </a:cubicBezTo>
                  <a:cubicBezTo>
                    <a:pt x="1275" y="1604"/>
                    <a:pt x="1372" y="1596"/>
                    <a:pt x="1468" y="1582"/>
                  </a:cubicBezTo>
                  <a:cubicBezTo>
                    <a:pt x="2002" y="1482"/>
                    <a:pt x="2536" y="1315"/>
                    <a:pt x="3036" y="1115"/>
                  </a:cubicBezTo>
                  <a:lnTo>
                    <a:pt x="3036" y="147"/>
                  </a:lnTo>
                  <a:cubicBezTo>
                    <a:pt x="2752" y="49"/>
                    <a:pt x="2459" y="0"/>
                    <a:pt x="21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86"/>
            <p:cNvSpPr/>
            <p:nvPr/>
          </p:nvSpPr>
          <p:spPr>
            <a:xfrm>
              <a:off x="5956650" y="2443250"/>
              <a:ext cx="342775" cy="203500"/>
            </a:xfrm>
            <a:custGeom>
              <a:avLst/>
              <a:gdLst/>
              <a:ahLst/>
              <a:cxnLst/>
              <a:rect l="l" t="t" r="r" b="b"/>
              <a:pathLst>
                <a:path w="13711" h="8140" extrusionOk="0">
                  <a:moveTo>
                    <a:pt x="1" y="0"/>
                  </a:moveTo>
                  <a:lnTo>
                    <a:pt x="1" y="1401"/>
                  </a:lnTo>
                  <a:lnTo>
                    <a:pt x="496" y="1665"/>
                  </a:lnTo>
                  <a:lnTo>
                    <a:pt x="496" y="1665"/>
                  </a:lnTo>
                  <a:cubicBezTo>
                    <a:pt x="656" y="1366"/>
                    <a:pt x="936" y="1067"/>
                    <a:pt x="1335" y="768"/>
                  </a:cubicBezTo>
                  <a:lnTo>
                    <a:pt x="1" y="0"/>
                  </a:lnTo>
                  <a:close/>
                  <a:moveTo>
                    <a:pt x="496" y="1665"/>
                  </a:moveTo>
                  <a:cubicBezTo>
                    <a:pt x="388" y="1866"/>
                    <a:pt x="334" y="2068"/>
                    <a:pt x="334" y="2269"/>
                  </a:cubicBezTo>
                  <a:lnTo>
                    <a:pt x="501" y="1668"/>
                  </a:lnTo>
                  <a:lnTo>
                    <a:pt x="496" y="1665"/>
                  </a:lnTo>
                  <a:close/>
                  <a:moveTo>
                    <a:pt x="334" y="2269"/>
                  </a:moveTo>
                  <a:lnTo>
                    <a:pt x="334" y="3670"/>
                  </a:lnTo>
                  <a:cubicBezTo>
                    <a:pt x="334" y="4170"/>
                    <a:pt x="701" y="4670"/>
                    <a:pt x="1502" y="5137"/>
                  </a:cubicBezTo>
                  <a:cubicBezTo>
                    <a:pt x="2307" y="5573"/>
                    <a:pt x="3197" y="5795"/>
                    <a:pt x="4090" y="5795"/>
                  </a:cubicBezTo>
                  <a:cubicBezTo>
                    <a:pt x="4565" y="5795"/>
                    <a:pt x="5041" y="5732"/>
                    <a:pt x="5504" y="5604"/>
                  </a:cubicBezTo>
                  <a:lnTo>
                    <a:pt x="6305" y="5371"/>
                  </a:lnTo>
                  <a:lnTo>
                    <a:pt x="6305" y="5371"/>
                  </a:lnTo>
                  <a:lnTo>
                    <a:pt x="5504" y="6171"/>
                  </a:lnTo>
                  <a:lnTo>
                    <a:pt x="5504" y="7606"/>
                  </a:lnTo>
                  <a:cubicBezTo>
                    <a:pt x="6242" y="7857"/>
                    <a:pt x="7012" y="7983"/>
                    <a:pt x="7780" y="7983"/>
                  </a:cubicBezTo>
                  <a:cubicBezTo>
                    <a:pt x="8749" y="7983"/>
                    <a:pt x="9715" y="7782"/>
                    <a:pt x="10608" y="7372"/>
                  </a:cubicBezTo>
                  <a:lnTo>
                    <a:pt x="11942" y="8139"/>
                  </a:lnTo>
                  <a:lnTo>
                    <a:pt x="13710" y="7105"/>
                  </a:lnTo>
                  <a:lnTo>
                    <a:pt x="13710" y="5671"/>
                  </a:lnTo>
                  <a:lnTo>
                    <a:pt x="11909" y="6705"/>
                  </a:lnTo>
                  <a:lnTo>
                    <a:pt x="10641" y="5938"/>
                  </a:lnTo>
                  <a:cubicBezTo>
                    <a:pt x="9718" y="6354"/>
                    <a:pt x="8746" y="6561"/>
                    <a:pt x="7771" y="6561"/>
                  </a:cubicBezTo>
                  <a:cubicBezTo>
                    <a:pt x="7337" y="6561"/>
                    <a:pt x="6903" y="6520"/>
                    <a:pt x="6472" y="6438"/>
                  </a:cubicBezTo>
                  <a:cubicBezTo>
                    <a:pt x="6138" y="6372"/>
                    <a:pt x="5838" y="6271"/>
                    <a:pt x="5538" y="6171"/>
                  </a:cubicBezTo>
                  <a:lnTo>
                    <a:pt x="7206" y="4504"/>
                  </a:lnTo>
                  <a:cubicBezTo>
                    <a:pt x="7551" y="4633"/>
                    <a:pt x="7921" y="4700"/>
                    <a:pt x="8292" y="4700"/>
                  </a:cubicBezTo>
                  <a:cubicBezTo>
                    <a:pt x="8781" y="4700"/>
                    <a:pt x="9271" y="4583"/>
                    <a:pt x="9707" y="4337"/>
                  </a:cubicBezTo>
                  <a:cubicBezTo>
                    <a:pt x="10275" y="4003"/>
                    <a:pt x="10441" y="3636"/>
                    <a:pt x="9908" y="3336"/>
                  </a:cubicBezTo>
                  <a:cubicBezTo>
                    <a:pt x="9677" y="3198"/>
                    <a:pt x="9429" y="3141"/>
                    <a:pt x="9160" y="3141"/>
                  </a:cubicBezTo>
                  <a:cubicBezTo>
                    <a:pt x="8454" y="3141"/>
                    <a:pt x="7601" y="3532"/>
                    <a:pt x="6539" y="3870"/>
                  </a:cubicBezTo>
                  <a:cubicBezTo>
                    <a:pt x="5714" y="4151"/>
                    <a:pt x="4843" y="4376"/>
                    <a:pt x="3950" y="4376"/>
                  </a:cubicBezTo>
                  <a:cubicBezTo>
                    <a:pt x="3146" y="4376"/>
                    <a:pt x="2324" y="4193"/>
                    <a:pt x="1502" y="3703"/>
                  </a:cubicBezTo>
                  <a:cubicBezTo>
                    <a:pt x="734" y="3269"/>
                    <a:pt x="334" y="2769"/>
                    <a:pt x="334" y="2269"/>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86"/>
            <p:cNvSpPr/>
            <p:nvPr/>
          </p:nvSpPr>
          <p:spPr>
            <a:xfrm>
              <a:off x="5965000" y="2499950"/>
              <a:ext cx="334425" cy="145975"/>
            </a:xfrm>
            <a:custGeom>
              <a:avLst/>
              <a:gdLst/>
              <a:ahLst/>
              <a:cxnLst/>
              <a:rect l="l" t="t" r="r" b="b"/>
              <a:pathLst>
                <a:path w="13377" h="5839" extrusionOk="0">
                  <a:moveTo>
                    <a:pt x="5971" y="3103"/>
                  </a:moveTo>
                  <a:lnTo>
                    <a:pt x="5971" y="3103"/>
                  </a:lnTo>
                  <a:lnTo>
                    <a:pt x="5971" y="3103"/>
                  </a:lnTo>
                  <a:lnTo>
                    <a:pt x="5971" y="3103"/>
                  </a:lnTo>
                  <a:close/>
                  <a:moveTo>
                    <a:pt x="0" y="1"/>
                  </a:moveTo>
                  <a:lnTo>
                    <a:pt x="0" y="1368"/>
                  </a:lnTo>
                  <a:cubicBezTo>
                    <a:pt x="0" y="1902"/>
                    <a:pt x="367" y="2402"/>
                    <a:pt x="1168" y="2869"/>
                  </a:cubicBezTo>
                  <a:cubicBezTo>
                    <a:pt x="1951" y="3305"/>
                    <a:pt x="2834" y="3527"/>
                    <a:pt x="3724" y="3527"/>
                  </a:cubicBezTo>
                  <a:cubicBezTo>
                    <a:pt x="4198" y="3527"/>
                    <a:pt x="4673" y="3464"/>
                    <a:pt x="5137" y="3336"/>
                  </a:cubicBezTo>
                  <a:lnTo>
                    <a:pt x="5971" y="3103"/>
                  </a:lnTo>
                  <a:lnTo>
                    <a:pt x="5971" y="3103"/>
                  </a:lnTo>
                  <a:lnTo>
                    <a:pt x="6838" y="2236"/>
                  </a:lnTo>
                  <a:cubicBezTo>
                    <a:pt x="7198" y="2365"/>
                    <a:pt x="7570" y="2432"/>
                    <a:pt x="7939" y="2432"/>
                  </a:cubicBezTo>
                  <a:cubicBezTo>
                    <a:pt x="8424" y="2432"/>
                    <a:pt x="8904" y="2315"/>
                    <a:pt x="9340" y="2069"/>
                  </a:cubicBezTo>
                  <a:cubicBezTo>
                    <a:pt x="9941" y="1735"/>
                    <a:pt x="10107" y="1368"/>
                    <a:pt x="9574" y="1068"/>
                  </a:cubicBezTo>
                  <a:cubicBezTo>
                    <a:pt x="9343" y="930"/>
                    <a:pt x="9095" y="873"/>
                    <a:pt x="8826" y="873"/>
                  </a:cubicBezTo>
                  <a:cubicBezTo>
                    <a:pt x="8120" y="873"/>
                    <a:pt x="7267" y="1264"/>
                    <a:pt x="6205" y="1602"/>
                  </a:cubicBezTo>
                  <a:cubicBezTo>
                    <a:pt x="5380" y="1883"/>
                    <a:pt x="4509" y="2108"/>
                    <a:pt x="3616" y="2108"/>
                  </a:cubicBezTo>
                  <a:cubicBezTo>
                    <a:pt x="2812" y="2108"/>
                    <a:pt x="1990" y="1925"/>
                    <a:pt x="1168" y="1435"/>
                  </a:cubicBezTo>
                  <a:cubicBezTo>
                    <a:pt x="400" y="1001"/>
                    <a:pt x="0" y="501"/>
                    <a:pt x="0" y="1"/>
                  </a:cubicBezTo>
                  <a:close/>
                  <a:moveTo>
                    <a:pt x="5971" y="3103"/>
                  </a:moveTo>
                  <a:lnTo>
                    <a:pt x="5137" y="3903"/>
                  </a:lnTo>
                  <a:lnTo>
                    <a:pt x="5137" y="5304"/>
                  </a:lnTo>
                  <a:cubicBezTo>
                    <a:pt x="5879" y="5572"/>
                    <a:pt x="6655" y="5707"/>
                    <a:pt x="7431" y="5707"/>
                  </a:cubicBezTo>
                  <a:cubicBezTo>
                    <a:pt x="8398" y="5707"/>
                    <a:pt x="9367" y="5497"/>
                    <a:pt x="10274" y="5071"/>
                  </a:cubicBezTo>
                  <a:lnTo>
                    <a:pt x="11575" y="5838"/>
                  </a:lnTo>
                  <a:lnTo>
                    <a:pt x="13376" y="4804"/>
                  </a:lnTo>
                  <a:lnTo>
                    <a:pt x="13376" y="3403"/>
                  </a:lnTo>
                  <a:lnTo>
                    <a:pt x="11575" y="4437"/>
                  </a:lnTo>
                  <a:lnTo>
                    <a:pt x="10274" y="3670"/>
                  </a:lnTo>
                  <a:cubicBezTo>
                    <a:pt x="9373" y="4086"/>
                    <a:pt x="8393" y="4293"/>
                    <a:pt x="7410" y="4293"/>
                  </a:cubicBezTo>
                  <a:cubicBezTo>
                    <a:pt x="6973" y="4293"/>
                    <a:pt x="6536" y="4252"/>
                    <a:pt x="6104" y="4170"/>
                  </a:cubicBezTo>
                  <a:cubicBezTo>
                    <a:pt x="5804" y="4104"/>
                    <a:pt x="5471" y="4003"/>
                    <a:pt x="5170" y="3903"/>
                  </a:cubicBezTo>
                  <a:lnTo>
                    <a:pt x="5971" y="3103"/>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86"/>
            <p:cNvSpPr/>
            <p:nvPr/>
          </p:nvSpPr>
          <p:spPr>
            <a:xfrm>
              <a:off x="5956650" y="2443250"/>
              <a:ext cx="32550" cy="41725"/>
            </a:xfrm>
            <a:custGeom>
              <a:avLst/>
              <a:gdLst/>
              <a:ahLst/>
              <a:cxnLst/>
              <a:rect l="l" t="t" r="r" b="b"/>
              <a:pathLst>
                <a:path w="1302" h="1669" extrusionOk="0">
                  <a:moveTo>
                    <a:pt x="1" y="0"/>
                  </a:moveTo>
                  <a:lnTo>
                    <a:pt x="1" y="1401"/>
                  </a:lnTo>
                  <a:lnTo>
                    <a:pt x="468" y="1668"/>
                  </a:lnTo>
                  <a:cubicBezTo>
                    <a:pt x="668" y="1301"/>
                    <a:pt x="968" y="1001"/>
                    <a:pt x="1301" y="734"/>
                  </a:cubicBez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86"/>
            <p:cNvSpPr/>
            <p:nvPr/>
          </p:nvSpPr>
          <p:spPr>
            <a:xfrm>
              <a:off x="6266875" y="2532475"/>
              <a:ext cx="25050" cy="47550"/>
            </a:xfrm>
            <a:custGeom>
              <a:avLst/>
              <a:gdLst/>
              <a:ahLst/>
              <a:cxnLst/>
              <a:rect l="l" t="t" r="r" b="b"/>
              <a:pathLst>
                <a:path w="1002" h="1902" extrusionOk="0">
                  <a:moveTo>
                    <a:pt x="1001" y="1"/>
                  </a:moveTo>
                  <a:cubicBezTo>
                    <a:pt x="934" y="601"/>
                    <a:pt x="534" y="1135"/>
                    <a:pt x="0" y="1368"/>
                  </a:cubicBezTo>
                  <a:lnTo>
                    <a:pt x="901" y="1902"/>
                  </a:lnTo>
                  <a:cubicBezTo>
                    <a:pt x="968" y="1668"/>
                    <a:pt x="1001" y="1435"/>
                    <a:pt x="1001" y="1201"/>
                  </a:cubicBezTo>
                  <a:cubicBezTo>
                    <a:pt x="1001" y="1168"/>
                    <a:pt x="1001" y="367"/>
                    <a:pt x="100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86"/>
            <p:cNvSpPr/>
            <p:nvPr/>
          </p:nvSpPr>
          <p:spPr>
            <a:xfrm>
              <a:off x="6266875" y="2532475"/>
              <a:ext cx="25050" cy="47550"/>
            </a:xfrm>
            <a:custGeom>
              <a:avLst/>
              <a:gdLst/>
              <a:ahLst/>
              <a:cxnLst/>
              <a:rect l="l" t="t" r="r" b="b"/>
              <a:pathLst>
                <a:path w="1002" h="1902" extrusionOk="0">
                  <a:moveTo>
                    <a:pt x="1001" y="1"/>
                  </a:moveTo>
                  <a:cubicBezTo>
                    <a:pt x="934" y="601"/>
                    <a:pt x="534" y="1135"/>
                    <a:pt x="0" y="1368"/>
                  </a:cubicBezTo>
                  <a:lnTo>
                    <a:pt x="901" y="1902"/>
                  </a:lnTo>
                  <a:cubicBezTo>
                    <a:pt x="968" y="1668"/>
                    <a:pt x="1001" y="1435"/>
                    <a:pt x="1001" y="1201"/>
                  </a:cubicBezTo>
                  <a:cubicBezTo>
                    <a:pt x="1001" y="1168"/>
                    <a:pt x="1001" y="367"/>
                    <a:pt x="10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86"/>
            <p:cNvSpPr/>
            <p:nvPr/>
          </p:nvSpPr>
          <p:spPr>
            <a:xfrm>
              <a:off x="5956650" y="2415725"/>
              <a:ext cx="342775" cy="195175"/>
            </a:xfrm>
            <a:custGeom>
              <a:avLst/>
              <a:gdLst/>
              <a:ahLst/>
              <a:cxnLst/>
              <a:rect l="l" t="t" r="r" b="b"/>
              <a:pathLst>
                <a:path w="13711" h="7807" extrusionOk="0">
                  <a:moveTo>
                    <a:pt x="1802" y="0"/>
                  </a:moveTo>
                  <a:lnTo>
                    <a:pt x="1" y="1035"/>
                  </a:lnTo>
                  <a:lnTo>
                    <a:pt x="1301" y="1802"/>
                  </a:lnTo>
                  <a:cubicBezTo>
                    <a:pt x="668" y="2302"/>
                    <a:pt x="334" y="2803"/>
                    <a:pt x="334" y="3303"/>
                  </a:cubicBezTo>
                  <a:cubicBezTo>
                    <a:pt x="334" y="3837"/>
                    <a:pt x="734" y="4304"/>
                    <a:pt x="1502" y="4771"/>
                  </a:cubicBezTo>
                  <a:cubicBezTo>
                    <a:pt x="2322" y="5244"/>
                    <a:pt x="3142" y="5419"/>
                    <a:pt x="3944" y="5419"/>
                  </a:cubicBezTo>
                  <a:cubicBezTo>
                    <a:pt x="4839" y="5419"/>
                    <a:pt x="5712" y="5201"/>
                    <a:pt x="6539" y="4937"/>
                  </a:cubicBezTo>
                  <a:cubicBezTo>
                    <a:pt x="7608" y="4573"/>
                    <a:pt x="8465" y="4191"/>
                    <a:pt x="9174" y="4191"/>
                  </a:cubicBezTo>
                  <a:cubicBezTo>
                    <a:pt x="9438" y="4191"/>
                    <a:pt x="9681" y="4244"/>
                    <a:pt x="9908" y="4370"/>
                  </a:cubicBezTo>
                  <a:cubicBezTo>
                    <a:pt x="10441" y="4671"/>
                    <a:pt x="10275" y="5037"/>
                    <a:pt x="9707" y="5404"/>
                  </a:cubicBezTo>
                  <a:cubicBezTo>
                    <a:pt x="9272" y="5632"/>
                    <a:pt x="8782" y="5751"/>
                    <a:pt x="8294" y="5751"/>
                  </a:cubicBezTo>
                  <a:cubicBezTo>
                    <a:pt x="7923" y="5751"/>
                    <a:pt x="7552" y="5682"/>
                    <a:pt x="7206" y="5538"/>
                  </a:cubicBezTo>
                  <a:lnTo>
                    <a:pt x="5504" y="7206"/>
                  </a:lnTo>
                  <a:cubicBezTo>
                    <a:pt x="5805" y="7306"/>
                    <a:pt x="6105" y="7406"/>
                    <a:pt x="6438" y="7473"/>
                  </a:cubicBezTo>
                  <a:cubicBezTo>
                    <a:pt x="6878" y="7555"/>
                    <a:pt x="7317" y="7615"/>
                    <a:pt x="7775" y="7615"/>
                  </a:cubicBezTo>
                  <a:cubicBezTo>
                    <a:pt x="7873" y="7615"/>
                    <a:pt x="7973" y="7612"/>
                    <a:pt x="8073" y="7606"/>
                  </a:cubicBezTo>
                  <a:cubicBezTo>
                    <a:pt x="8940" y="7539"/>
                    <a:pt x="9808" y="7339"/>
                    <a:pt x="10608" y="6972"/>
                  </a:cubicBezTo>
                  <a:lnTo>
                    <a:pt x="11909" y="7806"/>
                  </a:lnTo>
                  <a:lnTo>
                    <a:pt x="13710" y="6772"/>
                  </a:lnTo>
                  <a:lnTo>
                    <a:pt x="13410" y="6605"/>
                  </a:lnTo>
                  <a:lnTo>
                    <a:pt x="12376" y="6005"/>
                  </a:lnTo>
                  <a:cubicBezTo>
                    <a:pt x="13010" y="5738"/>
                    <a:pt x="13410" y="5138"/>
                    <a:pt x="13410" y="4470"/>
                  </a:cubicBezTo>
                  <a:lnTo>
                    <a:pt x="13410" y="4304"/>
                  </a:lnTo>
                  <a:cubicBezTo>
                    <a:pt x="13377" y="3837"/>
                    <a:pt x="12976" y="3370"/>
                    <a:pt x="12243" y="2936"/>
                  </a:cubicBezTo>
                  <a:cubicBezTo>
                    <a:pt x="11542" y="2502"/>
                    <a:pt x="10708" y="2302"/>
                    <a:pt x="9874" y="2302"/>
                  </a:cubicBezTo>
                  <a:lnTo>
                    <a:pt x="9040" y="2302"/>
                  </a:lnTo>
                  <a:cubicBezTo>
                    <a:pt x="8640" y="2369"/>
                    <a:pt x="8273" y="2436"/>
                    <a:pt x="7906" y="2536"/>
                  </a:cubicBezTo>
                  <a:cubicBezTo>
                    <a:pt x="7706" y="2602"/>
                    <a:pt x="7539" y="2669"/>
                    <a:pt x="7339" y="2702"/>
                  </a:cubicBezTo>
                  <a:cubicBezTo>
                    <a:pt x="7106" y="2803"/>
                    <a:pt x="6839" y="2869"/>
                    <a:pt x="6605" y="2936"/>
                  </a:cubicBezTo>
                  <a:lnTo>
                    <a:pt x="6338" y="3036"/>
                  </a:lnTo>
                  <a:cubicBezTo>
                    <a:pt x="5805" y="3236"/>
                    <a:pt x="5271" y="3403"/>
                    <a:pt x="4737" y="3503"/>
                  </a:cubicBezTo>
                  <a:cubicBezTo>
                    <a:pt x="4641" y="3517"/>
                    <a:pt x="4544" y="3525"/>
                    <a:pt x="4449" y="3525"/>
                  </a:cubicBezTo>
                  <a:cubicBezTo>
                    <a:pt x="4316" y="3525"/>
                    <a:pt x="4187" y="3509"/>
                    <a:pt x="4070" y="3470"/>
                  </a:cubicBezTo>
                  <a:cubicBezTo>
                    <a:pt x="3937" y="3436"/>
                    <a:pt x="3837" y="3403"/>
                    <a:pt x="3737" y="3336"/>
                  </a:cubicBezTo>
                  <a:cubicBezTo>
                    <a:pt x="3336" y="3103"/>
                    <a:pt x="3270" y="2769"/>
                    <a:pt x="4037" y="2336"/>
                  </a:cubicBezTo>
                  <a:cubicBezTo>
                    <a:pt x="4445" y="2070"/>
                    <a:pt x="4929" y="1929"/>
                    <a:pt x="5411" y="1929"/>
                  </a:cubicBezTo>
                  <a:cubicBezTo>
                    <a:pt x="5716" y="1929"/>
                    <a:pt x="6021" y="1986"/>
                    <a:pt x="6305" y="2102"/>
                  </a:cubicBezTo>
                  <a:lnTo>
                    <a:pt x="7906" y="501"/>
                  </a:lnTo>
                  <a:cubicBezTo>
                    <a:pt x="7245" y="290"/>
                    <a:pt x="6560" y="186"/>
                    <a:pt x="5875" y="186"/>
                  </a:cubicBezTo>
                  <a:cubicBezTo>
                    <a:pt x="4934" y="186"/>
                    <a:pt x="3990" y="382"/>
                    <a:pt x="3103" y="768"/>
                  </a:cubicBezTo>
                  <a:lnTo>
                    <a:pt x="1802"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86"/>
            <p:cNvSpPr/>
            <p:nvPr/>
          </p:nvSpPr>
          <p:spPr>
            <a:xfrm>
              <a:off x="5956650" y="2415725"/>
              <a:ext cx="342775" cy="195175"/>
            </a:xfrm>
            <a:custGeom>
              <a:avLst/>
              <a:gdLst/>
              <a:ahLst/>
              <a:cxnLst/>
              <a:rect l="l" t="t" r="r" b="b"/>
              <a:pathLst>
                <a:path w="13711" h="7807" extrusionOk="0">
                  <a:moveTo>
                    <a:pt x="1802" y="0"/>
                  </a:moveTo>
                  <a:lnTo>
                    <a:pt x="1" y="1035"/>
                  </a:lnTo>
                  <a:lnTo>
                    <a:pt x="1301" y="1802"/>
                  </a:lnTo>
                  <a:cubicBezTo>
                    <a:pt x="668" y="2302"/>
                    <a:pt x="334" y="2803"/>
                    <a:pt x="334" y="3303"/>
                  </a:cubicBezTo>
                  <a:cubicBezTo>
                    <a:pt x="334" y="3837"/>
                    <a:pt x="734" y="4304"/>
                    <a:pt x="1502" y="4771"/>
                  </a:cubicBezTo>
                  <a:cubicBezTo>
                    <a:pt x="2322" y="5244"/>
                    <a:pt x="3142" y="5419"/>
                    <a:pt x="3944" y="5419"/>
                  </a:cubicBezTo>
                  <a:cubicBezTo>
                    <a:pt x="4839" y="5419"/>
                    <a:pt x="5712" y="5201"/>
                    <a:pt x="6539" y="4937"/>
                  </a:cubicBezTo>
                  <a:cubicBezTo>
                    <a:pt x="7608" y="4573"/>
                    <a:pt x="8465" y="4191"/>
                    <a:pt x="9174" y="4191"/>
                  </a:cubicBezTo>
                  <a:cubicBezTo>
                    <a:pt x="9438" y="4191"/>
                    <a:pt x="9681" y="4244"/>
                    <a:pt x="9908" y="4370"/>
                  </a:cubicBezTo>
                  <a:cubicBezTo>
                    <a:pt x="10441" y="4671"/>
                    <a:pt x="10275" y="5037"/>
                    <a:pt x="9707" y="5404"/>
                  </a:cubicBezTo>
                  <a:cubicBezTo>
                    <a:pt x="9272" y="5632"/>
                    <a:pt x="8782" y="5751"/>
                    <a:pt x="8294" y="5751"/>
                  </a:cubicBezTo>
                  <a:cubicBezTo>
                    <a:pt x="7923" y="5751"/>
                    <a:pt x="7552" y="5682"/>
                    <a:pt x="7206" y="5538"/>
                  </a:cubicBezTo>
                  <a:lnTo>
                    <a:pt x="5504" y="7206"/>
                  </a:lnTo>
                  <a:cubicBezTo>
                    <a:pt x="5805" y="7306"/>
                    <a:pt x="6105" y="7406"/>
                    <a:pt x="6438" y="7473"/>
                  </a:cubicBezTo>
                  <a:cubicBezTo>
                    <a:pt x="6878" y="7555"/>
                    <a:pt x="7317" y="7615"/>
                    <a:pt x="7775" y="7615"/>
                  </a:cubicBezTo>
                  <a:cubicBezTo>
                    <a:pt x="7873" y="7615"/>
                    <a:pt x="7973" y="7612"/>
                    <a:pt x="8073" y="7606"/>
                  </a:cubicBezTo>
                  <a:cubicBezTo>
                    <a:pt x="8940" y="7539"/>
                    <a:pt x="9808" y="7339"/>
                    <a:pt x="10608" y="6972"/>
                  </a:cubicBezTo>
                  <a:lnTo>
                    <a:pt x="11909" y="7806"/>
                  </a:lnTo>
                  <a:lnTo>
                    <a:pt x="13710" y="6772"/>
                  </a:lnTo>
                  <a:lnTo>
                    <a:pt x="13410" y="6605"/>
                  </a:lnTo>
                  <a:lnTo>
                    <a:pt x="12376" y="6005"/>
                  </a:lnTo>
                  <a:cubicBezTo>
                    <a:pt x="13010" y="5738"/>
                    <a:pt x="13410" y="5138"/>
                    <a:pt x="13410" y="4470"/>
                  </a:cubicBezTo>
                  <a:lnTo>
                    <a:pt x="13410" y="4304"/>
                  </a:lnTo>
                  <a:cubicBezTo>
                    <a:pt x="13377" y="3837"/>
                    <a:pt x="12976" y="3370"/>
                    <a:pt x="12243" y="2936"/>
                  </a:cubicBezTo>
                  <a:cubicBezTo>
                    <a:pt x="11542" y="2502"/>
                    <a:pt x="10708" y="2302"/>
                    <a:pt x="9874" y="2302"/>
                  </a:cubicBezTo>
                  <a:lnTo>
                    <a:pt x="9040" y="2302"/>
                  </a:lnTo>
                  <a:cubicBezTo>
                    <a:pt x="8640" y="2369"/>
                    <a:pt x="8273" y="2436"/>
                    <a:pt x="7906" y="2536"/>
                  </a:cubicBezTo>
                  <a:cubicBezTo>
                    <a:pt x="7706" y="2602"/>
                    <a:pt x="7539" y="2669"/>
                    <a:pt x="7339" y="2702"/>
                  </a:cubicBezTo>
                  <a:cubicBezTo>
                    <a:pt x="7106" y="2803"/>
                    <a:pt x="6839" y="2869"/>
                    <a:pt x="6605" y="2936"/>
                  </a:cubicBezTo>
                  <a:lnTo>
                    <a:pt x="6338" y="3036"/>
                  </a:lnTo>
                  <a:cubicBezTo>
                    <a:pt x="5805" y="3236"/>
                    <a:pt x="5271" y="3403"/>
                    <a:pt x="4737" y="3503"/>
                  </a:cubicBezTo>
                  <a:cubicBezTo>
                    <a:pt x="4641" y="3517"/>
                    <a:pt x="4544" y="3525"/>
                    <a:pt x="4449" y="3525"/>
                  </a:cubicBezTo>
                  <a:cubicBezTo>
                    <a:pt x="4316" y="3525"/>
                    <a:pt x="4187" y="3509"/>
                    <a:pt x="4070" y="3470"/>
                  </a:cubicBezTo>
                  <a:cubicBezTo>
                    <a:pt x="3937" y="3436"/>
                    <a:pt x="3837" y="3403"/>
                    <a:pt x="3737" y="3336"/>
                  </a:cubicBezTo>
                  <a:cubicBezTo>
                    <a:pt x="3336" y="3103"/>
                    <a:pt x="3270" y="2769"/>
                    <a:pt x="4037" y="2336"/>
                  </a:cubicBezTo>
                  <a:cubicBezTo>
                    <a:pt x="4445" y="2070"/>
                    <a:pt x="4929" y="1929"/>
                    <a:pt x="5411" y="1929"/>
                  </a:cubicBezTo>
                  <a:cubicBezTo>
                    <a:pt x="5716" y="1929"/>
                    <a:pt x="6021" y="1986"/>
                    <a:pt x="6305" y="2102"/>
                  </a:cubicBezTo>
                  <a:lnTo>
                    <a:pt x="7906" y="501"/>
                  </a:lnTo>
                  <a:cubicBezTo>
                    <a:pt x="7245" y="290"/>
                    <a:pt x="6560" y="186"/>
                    <a:pt x="5875" y="186"/>
                  </a:cubicBezTo>
                  <a:cubicBezTo>
                    <a:pt x="4934" y="186"/>
                    <a:pt x="3990" y="382"/>
                    <a:pt x="3103" y="768"/>
                  </a:cubicBezTo>
                  <a:lnTo>
                    <a:pt x="1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86"/>
            <p:cNvSpPr/>
            <p:nvPr/>
          </p:nvSpPr>
          <p:spPr>
            <a:xfrm>
              <a:off x="6221850" y="2591675"/>
              <a:ext cx="32550" cy="54250"/>
            </a:xfrm>
            <a:custGeom>
              <a:avLst/>
              <a:gdLst/>
              <a:ahLst/>
              <a:cxnLst/>
              <a:rect l="l" t="t" r="r" b="b"/>
              <a:pathLst>
                <a:path w="1302" h="2170" extrusionOk="0">
                  <a:moveTo>
                    <a:pt x="0" y="1"/>
                  </a:moveTo>
                  <a:lnTo>
                    <a:pt x="0" y="1435"/>
                  </a:lnTo>
                  <a:lnTo>
                    <a:pt x="1301" y="2169"/>
                  </a:lnTo>
                  <a:lnTo>
                    <a:pt x="1301" y="768"/>
                  </a:lnTo>
                  <a:lnTo>
                    <a:pt x="0"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86"/>
            <p:cNvSpPr/>
            <p:nvPr/>
          </p:nvSpPr>
          <p:spPr>
            <a:xfrm>
              <a:off x="6221850" y="2591675"/>
              <a:ext cx="32550" cy="54250"/>
            </a:xfrm>
            <a:custGeom>
              <a:avLst/>
              <a:gdLst/>
              <a:ahLst/>
              <a:cxnLst/>
              <a:rect l="l" t="t" r="r" b="b"/>
              <a:pathLst>
                <a:path w="1302" h="2170" extrusionOk="0">
                  <a:moveTo>
                    <a:pt x="0" y="1"/>
                  </a:moveTo>
                  <a:lnTo>
                    <a:pt x="0" y="1435"/>
                  </a:lnTo>
                  <a:lnTo>
                    <a:pt x="1301" y="2169"/>
                  </a:lnTo>
                  <a:lnTo>
                    <a:pt x="1301" y="768"/>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86"/>
            <p:cNvSpPr/>
            <p:nvPr/>
          </p:nvSpPr>
          <p:spPr>
            <a:xfrm>
              <a:off x="5956650" y="2417400"/>
              <a:ext cx="77575" cy="25875"/>
            </a:xfrm>
            <a:custGeom>
              <a:avLst/>
              <a:gdLst/>
              <a:ahLst/>
              <a:cxnLst/>
              <a:rect l="l" t="t" r="r" b="b"/>
              <a:pathLst>
                <a:path w="3103" h="1035" extrusionOk="0">
                  <a:moveTo>
                    <a:pt x="1802" y="0"/>
                  </a:moveTo>
                  <a:lnTo>
                    <a:pt x="1" y="1034"/>
                  </a:lnTo>
                  <a:lnTo>
                    <a:pt x="1802" y="200"/>
                  </a:lnTo>
                  <a:lnTo>
                    <a:pt x="3103" y="734"/>
                  </a:lnTo>
                  <a:lnTo>
                    <a:pt x="180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86"/>
            <p:cNvSpPr/>
            <p:nvPr/>
          </p:nvSpPr>
          <p:spPr>
            <a:xfrm>
              <a:off x="6056725" y="2429075"/>
              <a:ext cx="97600" cy="46725"/>
            </a:xfrm>
            <a:custGeom>
              <a:avLst/>
              <a:gdLst/>
              <a:ahLst/>
              <a:cxnLst/>
              <a:rect l="l" t="t" r="r" b="b"/>
              <a:pathLst>
                <a:path w="3904" h="1869" extrusionOk="0">
                  <a:moveTo>
                    <a:pt x="3903" y="0"/>
                  </a:moveTo>
                  <a:lnTo>
                    <a:pt x="2302" y="1435"/>
                  </a:lnTo>
                  <a:cubicBezTo>
                    <a:pt x="2060" y="1350"/>
                    <a:pt x="1808" y="1309"/>
                    <a:pt x="1556" y="1309"/>
                  </a:cubicBezTo>
                  <a:cubicBezTo>
                    <a:pt x="1008" y="1309"/>
                    <a:pt x="457" y="1503"/>
                    <a:pt x="0" y="1868"/>
                  </a:cubicBezTo>
                  <a:cubicBezTo>
                    <a:pt x="442" y="1595"/>
                    <a:pt x="936" y="1454"/>
                    <a:pt x="1433" y="1454"/>
                  </a:cubicBezTo>
                  <a:cubicBezTo>
                    <a:pt x="1725" y="1454"/>
                    <a:pt x="2018" y="1503"/>
                    <a:pt x="2302" y="1601"/>
                  </a:cubicBezTo>
                  <a:lnTo>
                    <a:pt x="390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86"/>
            <p:cNvSpPr/>
            <p:nvPr/>
          </p:nvSpPr>
          <p:spPr>
            <a:xfrm>
              <a:off x="6093425" y="2555825"/>
              <a:ext cx="64225" cy="52025"/>
            </a:xfrm>
            <a:custGeom>
              <a:avLst/>
              <a:gdLst/>
              <a:ahLst/>
              <a:cxnLst/>
              <a:rect l="l" t="t" r="r" b="b"/>
              <a:pathLst>
                <a:path w="2569" h="2081" extrusionOk="0">
                  <a:moveTo>
                    <a:pt x="1701" y="1"/>
                  </a:moveTo>
                  <a:lnTo>
                    <a:pt x="0" y="1668"/>
                  </a:lnTo>
                  <a:cubicBezTo>
                    <a:pt x="300" y="1802"/>
                    <a:pt x="634" y="1869"/>
                    <a:pt x="934" y="1935"/>
                  </a:cubicBezTo>
                  <a:cubicBezTo>
                    <a:pt x="1342" y="2037"/>
                    <a:pt x="1769" y="2081"/>
                    <a:pt x="2186" y="2081"/>
                  </a:cubicBezTo>
                  <a:cubicBezTo>
                    <a:pt x="2315" y="2081"/>
                    <a:pt x="2443" y="2077"/>
                    <a:pt x="2569" y="2069"/>
                  </a:cubicBezTo>
                  <a:cubicBezTo>
                    <a:pt x="1768" y="2069"/>
                    <a:pt x="1001" y="1935"/>
                    <a:pt x="267" y="1602"/>
                  </a:cubicBezTo>
                  <a:lnTo>
                    <a:pt x="17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86"/>
            <p:cNvSpPr/>
            <p:nvPr/>
          </p:nvSpPr>
          <p:spPr>
            <a:xfrm>
              <a:off x="6221850" y="2585025"/>
              <a:ext cx="77575" cy="25875"/>
            </a:xfrm>
            <a:custGeom>
              <a:avLst/>
              <a:gdLst/>
              <a:ahLst/>
              <a:cxnLst/>
              <a:rect l="l" t="t" r="r" b="b"/>
              <a:pathLst>
                <a:path w="3103" h="1035" extrusionOk="0">
                  <a:moveTo>
                    <a:pt x="3102" y="0"/>
                  </a:moveTo>
                  <a:lnTo>
                    <a:pt x="1301" y="867"/>
                  </a:lnTo>
                  <a:lnTo>
                    <a:pt x="0" y="267"/>
                  </a:lnTo>
                  <a:lnTo>
                    <a:pt x="1301" y="1034"/>
                  </a:lnTo>
                  <a:lnTo>
                    <a:pt x="310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86"/>
            <p:cNvSpPr/>
            <p:nvPr/>
          </p:nvSpPr>
          <p:spPr>
            <a:xfrm>
              <a:off x="5704800" y="2292300"/>
              <a:ext cx="422825" cy="236025"/>
            </a:xfrm>
            <a:custGeom>
              <a:avLst/>
              <a:gdLst/>
              <a:ahLst/>
              <a:cxnLst/>
              <a:rect l="l" t="t" r="r" b="b"/>
              <a:pathLst>
                <a:path w="16913" h="9441" extrusionOk="0">
                  <a:moveTo>
                    <a:pt x="16913" y="1"/>
                  </a:moveTo>
                  <a:cubicBezTo>
                    <a:pt x="12343" y="1"/>
                    <a:pt x="8006" y="1001"/>
                    <a:pt x="4804" y="2869"/>
                  </a:cubicBezTo>
                  <a:cubicBezTo>
                    <a:pt x="1702" y="4671"/>
                    <a:pt x="1" y="7006"/>
                    <a:pt x="1" y="9441"/>
                  </a:cubicBezTo>
                  <a:cubicBezTo>
                    <a:pt x="1" y="9441"/>
                    <a:pt x="167" y="6005"/>
                    <a:pt x="4938" y="3103"/>
                  </a:cubicBezTo>
                  <a:cubicBezTo>
                    <a:pt x="9608" y="267"/>
                    <a:pt x="16913" y="1"/>
                    <a:pt x="1691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86"/>
            <p:cNvSpPr/>
            <p:nvPr/>
          </p:nvSpPr>
          <p:spPr>
            <a:xfrm>
              <a:off x="6093425" y="2500775"/>
              <a:ext cx="492850" cy="282725"/>
            </a:xfrm>
            <a:custGeom>
              <a:avLst/>
              <a:gdLst/>
              <a:ahLst/>
              <a:cxnLst/>
              <a:rect l="l" t="t" r="r" b="b"/>
              <a:pathLst>
                <a:path w="19714" h="11309" extrusionOk="0">
                  <a:moveTo>
                    <a:pt x="18980" y="1"/>
                  </a:moveTo>
                  <a:cubicBezTo>
                    <a:pt x="18981" y="2"/>
                    <a:pt x="19713" y="4838"/>
                    <a:pt x="13576" y="8173"/>
                  </a:cubicBezTo>
                  <a:cubicBezTo>
                    <a:pt x="8132" y="11119"/>
                    <a:pt x="1600" y="11278"/>
                    <a:pt x="251" y="11278"/>
                  </a:cubicBezTo>
                  <a:cubicBezTo>
                    <a:pt x="87" y="11278"/>
                    <a:pt x="0" y="11276"/>
                    <a:pt x="0" y="11276"/>
                  </a:cubicBezTo>
                  <a:lnTo>
                    <a:pt x="0" y="11276"/>
                  </a:lnTo>
                  <a:cubicBezTo>
                    <a:pt x="471" y="11298"/>
                    <a:pt x="944" y="11309"/>
                    <a:pt x="1417" y="11309"/>
                  </a:cubicBezTo>
                  <a:cubicBezTo>
                    <a:pt x="5927" y="11309"/>
                    <a:pt x="10435" y="10303"/>
                    <a:pt x="13877" y="8340"/>
                  </a:cubicBezTo>
                  <a:cubicBezTo>
                    <a:pt x="17846" y="6039"/>
                    <a:pt x="19547" y="2936"/>
                    <a:pt x="189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86"/>
            <p:cNvSpPr/>
            <p:nvPr/>
          </p:nvSpPr>
          <p:spPr>
            <a:xfrm>
              <a:off x="5656425" y="2229750"/>
              <a:ext cx="884000" cy="511225"/>
            </a:xfrm>
            <a:custGeom>
              <a:avLst/>
              <a:gdLst/>
              <a:ahLst/>
              <a:cxnLst/>
              <a:rect l="l" t="t" r="r" b="b"/>
              <a:pathLst>
                <a:path w="35360" h="20449" extrusionOk="0">
                  <a:moveTo>
                    <a:pt x="17689" y="1"/>
                  </a:moveTo>
                  <a:cubicBezTo>
                    <a:pt x="13160" y="1"/>
                    <a:pt x="8640" y="1002"/>
                    <a:pt x="5205" y="3003"/>
                  </a:cubicBezTo>
                  <a:cubicBezTo>
                    <a:pt x="3470" y="3904"/>
                    <a:pt x="2002" y="5271"/>
                    <a:pt x="935" y="6906"/>
                  </a:cubicBezTo>
                  <a:lnTo>
                    <a:pt x="1" y="6906"/>
                  </a:lnTo>
                  <a:lnTo>
                    <a:pt x="1" y="10542"/>
                  </a:lnTo>
                  <a:cubicBezTo>
                    <a:pt x="134" y="13044"/>
                    <a:pt x="1836" y="15545"/>
                    <a:pt x="5171" y="17447"/>
                  </a:cubicBezTo>
                  <a:cubicBezTo>
                    <a:pt x="8624" y="19448"/>
                    <a:pt x="13152" y="20449"/>
                    <a:pt x="17680" y="20449"/>
                  </a:cubicBezTo>
                  <a:cubicBezTo>
                    <a:pt x="22208" y="20449"/>
                    <a:pt x="26737" y="19448"/>
                    <a:pt x="30189" y="17447"/>
                  </a:cubicBezTo>
                  <a:cubicBezTo>
                    <a:pt x="33525" y="15545"/>
                    <a:pt x="35226" y="13044"/>
                    <a:pt x="35360" y="10542"/>
                  </a:cubicBezTo>
                  <a:lnTo>
                    <a:pt x="35360" y="6906"/>
                  </a:lnTo>
                  <a:lnTo>
                    <a:pt x="34426" y="6906"/>
                  </a:lnTo>
                  <a:cubicBezTo>
                    <a:pt x="33391" y="5271"/>
                    <a:pt x="31924" y="3904"/>
                    <a:pt x="30223" y="3003"/>
                  </a:cubicBezTo>
                  <a:cubicBezTo>
                    <a:pt x="26753" y="1002"/>
                    <a:pt x="22217" y="1"/>
                    <a:pt x="17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86"/>
            <p:cNvSpPr/>
            <p:nvPr/>
          </p:nvSpPr>
          <p:spPr>
            <a:xfrm>
              <a:off x="5613900" y="2147200"/>
              <a:ext cx="970725" cy="511225"/>
            </a:xfrm>
            <a:custGeom>
              <a:avLst/>
              <a:gdLst/>
              <a:ahLst/>
              <a:cxnLst/>
              <a:rect l="l" t="t" r="r" b="b"/>
              <a:pathLst>
                <a:path w="38829" h="20449" extrusionOk="0">
                  <a:moveTo>
                    <a:pt x="19390" y="0"/>
                  </a:moveTo>
                  <a:cubicBezTo>
                    <a:pt x="14861" y="0"/>
                    <a:pt x="10341" y="1001"/>
                    <a:pt x="6906" y="3003"/>
                  </a:cubicBezTo>
                  <a:cubicBezTo>
                    <a:pt x="1" y="7005"/>
                    <a:pt x="1" y="13477"/>
                    <a:pt x="6906" y="17446"/>
                  </a:cubicBezTo>
                  <a:cubicBezTo>
                    <a:pt x="10358" y="19448"/>
                    <a:pt x="14886" y="20448"/>
                    <a:pt x="19415" y="20448"/>
                  </a:cubicBezTo>
                  <a:cubicBezTo>
                    <a:pt x="23943" y="20448"/>
                    <a:pt x="28471" y="19448"/>
                    <a:pt x="31924" y="17446"/>
                  </a:cubicBezTo>
                  <a:cubicBezTo>
                    <a:pt x="38795" y="13477"/>
                    <a:pt x="38828" y="7005"/>
                    <a:pt x="31924" y="3003"/>
                  </a:cubicBezTo>
                  <a:cubicBezTo>
                    <a:pt x="28454" y="1001"/>
                    <a:pt x="23918" y="0"/>
                    <a:pt x="193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86"/>
            <p:cNvSpPr/>
            <p:nvPr/>
          </p:nvSpPr>
          <p:spPr>
            <a:xfrm>
              <a:off x="5804875" y="2244775"/>
              <a:ext cx="587100" cy="316900"/>
            </a:xfrm>
            <a:custGeom>
              <a:avLst/>
              <a:gdLst/>
              <a:ahLst/>
              <a:cxnLst/>
              <a:rect l="l" t="t" r="r" b="b"/>
              <a:pathLst>
                <a:path w="23484" h="12676" extrusionOk="0">
                  <a:moveTo>
                    <a:pt x="11742" y="0"/>
                  </a:moveTo>
                  <a:cubicBezTo>
                    <a:pt x="8673" y="0"/>
                    <a:pt x="5805" y="634"/>
                    <a:pt x="3603" y="1735"/>
                  </a:cubicBezTo>
                  <a:cubicBezTo>
                    <a:pt x="1301" y="2936"/>
                    <a:pt x="1" y="4570"/>
                    <a:pt x="1" y="6338"/>
                  </a:cubicBezTo>
                  <a:cubicBezTo>
                    <a:pt x="1" y="8106"/>
                    <a:pt x="1301" y="9707"/>
                    <a:pt x="3603" y="10908"/>
                  </a:cubicBezTo>
                  <a:cubicBezTo>
                    <a:pt x="5805" y="12042"/>
                    <a:pt x="8673" y="12676"/>
                    <a:pt x="11742" y="12676"/>
                  </a:cubicBezTo>
                  <a:cubicBezTo>
                    <a:pt x="14811" y="12676"/>
                    <a:pt x="17713" y="12042"/>
                    <a:pt x="19915" y="10908"/>
                  </a:cubicBezTo>
                  <a:cubicBezTo>
                    <a:pt x="22216" y="9741"/>
                    <a:pt x="23484" y="8106"/>
                    <a:pt x="23484" y="6338"/>
                  </a:cubicBezTo>
                  <a:cubicBezTo>
                    <a:pt x="23484" y="4570"/>
                    <a:pt x="22216" y="2936"/>
                    <a:pt x="19915" y="1735"/>
                  </a:cubicBezTo>
                  <a:cubicBezTo>
                    <a:pt x="17713" y="634"/>
                    <a:pt x="14811" y="0"/>
                    <a:pt x="11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86"/>
            <p:cNvSpPr/>
            <p:nvPr/>
          </p:nvSpPr>
          <p:spPr>
            <a:xfrm>
              <a:off x="5675625" y="2166375"/>
              <a:ext cx="846450" cy="472875"/>
            </a:xfrm>
            <a:custGeom>
              <a:avLst/>
              <a:gdLst/>
              <a:ahLst/>
              <a:cxnLst/>
              <a:rect l="l" t="t" r="r" b="b"/>
              <a:pathLst>
                <a:path w="33858" h="18915" extrusionOk="0">
                  <a:moveTo>
                    <a:pt x="16912" y="3103"/>
                  </a:moveTo>
                  <a:cubicBezTo>
                    <a:pt x="19981" y="3103"/>
                    <a:pt x="22883" y="3737"/>
                    <a:pt x="25085" y="4871"/>
                  </a:cubicBezTo>
                  <a:cubicBezTo>
                    <a:pt x="27386" y="6038"/>
                    <a:pt x="28654" y="7673"/>
                    <a:pt x="28654" y="9441"/>
                  </a:cubicBezTo>
                  <a:cubicBezTo>
                    <a:pt x="28654" y="11209"/>
                    <a:pt x="27386" y="12843"/>
                    <a:pt x="25085" y="14044"/>
                  </a:cubicBezTo>
                  <a:cubicBezTo>
                    <a:pt x="22883" y="15145"/>
                    <a:pt x="19981" y="15779"/>
                    <a:pt x="16912" y="15779"/>
                  </a:cubicBezTo>
                  <a:cubicBezTo>
                    <a:pt x="13843" y="15779"/>
                    <a:pt x="10975" y="15145"/>
                    <a:pt x="8773" y="14044"/>
                  </a:cubicBezTo>
                  <a:cubicBezTo>
                    <a:pt x="6471" y="12843"/>
                    <a:pt x="5171" y="11209"/>
                    <a:pt x="5171" y="9441"/>
                  </a:cubicBezTo>
                  <a:cubicBezTo>
                    <a:pt x="5171" y="7673"/>
                    <a:pt x="6471" y="6038"/>
                    <a:pt x="8773" y="4871"/>
                  </a:cubicBezTo>
                  <a:cubicBezTo>
                    <a:pt x="10975" y="3737"/>
                    <a:pt x="13843" y="3103"/>
                    <a:pt x="16912" y="3103"/>
                  </a:cubicBezTo>
                  <a:close/>
                  <a:moveTo>
                    <a:pt x="16912" y="1"/>
                  </a:moveTo>
                  <a:cubicBezTo>
                    <a:pt x="12342" y="1"/>
                    <a:pt x="8039" y="1035"/>
                    <a:pt x="4804" y="2903"/>
                  </a:cubicBezTo>
                  <a:cubicBezTo>
                    <a:pt x="1701" y="4704"/>
                    <a:pt x="0" y="7006"/>
                    <a:pt x="0" y="9474"/>
                  </a:cubicBezTo>
                  <a:cubicBezTo>
                    <a:pt x="0" y="11909"/>
                    <a:pt x="1701" y="14244"/>
                    <a:pt x="4804" y="16012"/>
                  </a:cubicBezTo>
                  <a:cubicBezTo>
                    <a:pt x="8039" y="17880"/>
                    <a:pt x="12342" y="18914"/>
                    <a:pt x="16912" y="18914"/>
                  </a:cubicBezTo>
                  <a:cubicBezTo>
                    <a:pt x="21516" y="18914"/>
                    <a:pt x="25819" y="17880"/>
                    <a:pt x="29054" y="16012"/>
                  </a:cubicBezTo>
                  <a:cubicBezTo>
                    <a:pt x="32156" y="14244"/>
                    <a:pt x="33858" y="11909"/>
                    <a:pt x="33858" y="9474"/>
                  </a:cubicBezTo>
                  <a:cubicBezTo>
                    <a:pt x="33858" y="7006"/>
                    <a:pt x="32156" y="4704"/>
                    <a:pt x="29054" y="2903"/>
                  </a:cubicBezTo>
                  <a:cubicBezTo>
                    <a:pt x="25819" y="1035"/>
                    <a:pt x="21516" y="1"/>
                    <a:pt x="16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86"/>
            <p:cNvSpPr/>
            <p:nvPr/>
          </p:nvSpPr>
          <p:spPr>
            <a:xfrm>
              <a:off x="5793200" y="2260100"/>
              <a:ext cx="611300" cy="285950"/>
            </a:xfrm>
            <a:custGeom>
              <a:avLst/>
              <a:gdLst/>
              <a:ahLst/>
              <a:cxnLst/>
              <a:rect l="l" t="t" r="r" b="b"/>
              <a:pathLst>
                <a:path w="24452" h="11438" extrusionOk="0">
                  <a:moveTo>
                    <a:pt x="12253" y="0"/>
                  </a:moveTo>
                  <a:cubicBezTo>
                    <a:pt x="9395" y="0"/>
                    <a:pt x="6530" y="567"/>
                    <a:pt x="4337" y="1689"/>
                  </a:cubicBezTo>
                  <a:cubicBezTo>
                    <a:pt x="1" y="3890"/>
                    <a:pt x="1" y="7526"/>
                    <a:pt x="4337" y="9761"/>
                  </a:cubicBezTo>
                  <a:cubicBezTo>
                    <a:pt x="6522" y="10879"/>
                    <a:pt x="9374" y="11438"/>
                    <a:pt x="12222" y="11438"/>
                  </a:cubicBezTo>
                  <a:cubicBezTo>
                    <a:pt x="15070" y="11438"/>
                    <a:pt x="17913" y="10879"/>
                    <a:pt x="20082" y="9761"/>
                  </a:cubicBezTo>
                  <a:cubicBezTo>
                    <a:pt x="24451" y="7526"/>
                    <a:pt x="24451" y="3924"/>
                    <a:pt x="20082" y="1689"/>
                  </a:cubicBezTo>
                  <a:cubicBezTo>
                    <a:pt x="17921" y="559"/>
                    <a:pt x="15091" y="0"/>
                    <a:pt x="122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86"/>
            <p:cNvSpPr/>
            <p:nvPr/>
          </p:nvSpPr>
          <p:spPr>
            <a:xfrm>
              <a:off x="5793200" y="2260100"/>
              <a:ext cx="611300" cy="285950"/>
            </a:xfrm>
            <a:custGeom>
              <a:avLst/>
              <a:gdLst/>
              <a:ahLst/>
              <a:cxnLst/>
              <a:rect l="l" t="t" r="r" b="b"/>
              <a:pathLst>
                <a:path w="24452" h="11438" extrusionOk="0">
                  <a:moveTo>
                    <a:pt x="12253" y="0"/>
                  </a:moveTo>
                  <a:cubicBezTo>
                    <a:pt x="9395" y="0"/>
                    <a:pt x="6530" y="567"/>
                    <a:pt x="4337" y="1689"/>
                  </a:cubicBezTo>
                  <a:cubicBezTo>
                    <a:pt x="1" y="3890"/>
                    <a:pt x="1" y="7526"/>
                    <a:pt x="4337" y="9761"/>
                  </a:cubicBezTo>
                  <a:cubicBezTo>
                    <a:pt x="6522" y="10879"/>
                    <a:pt x="9374" y="11438"/>
                    <a:pt x="12222" y="11438"/>
                  </a:cubicBezTo>
                  <a:cubicBezTo>
                    <a:pt x="15070" y="11438"/>
                    <a:pt x="17913" y="10879"/>
                    <a:pt x="20082" y="9761"/>
                  </a:cubicBezTo>
                  <a:cubicBezTo>
                    <a:pt x="24451" y="7526"/>
                    <a:pt x="24451" y="3924"/>
                    <a:pt x="20082" y="1689"/>
                  </a:cubicBezTo>
                  <a:cubicBezTo>
                    <a:pt x="17921" y="559"/>
                    <a:pt x="15091" y="0"/>
                    <a:pt x="12253"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86"/>
            <p:cNvSpPr/>
            <p:nvPr/>
          </p:nvSpPr>
          <p:spPr>
            <a:xfrm>
              <a:off x="5793200" y="2260100"/>
              <a:ext cx="611300" cy="285950"/>
            </a:xfrm>
            <a:custGeom>
              <a:avLst/>
              <a:gdLst/>
              <a:ahLst/>
              <a:cxnLst/>
              <a:rect l="l" t="t" r="r" b="b"/>
              <a:pathLst>
                <a:path w="24452" h="11438" extrusionOk="0">
                  <a:moveTo>
                    <a:pt x="12253" y="0"/>
                  </a:moveTo>
                  <a:cubicBezTo>
                    <a:pt x="9395" y="0"/>
                    <a:pt x="6530" y="567"/>
                    <a:pt x="4337" y="1689"/>
                  </a:cubicBezTo>
                  <a:cubicBezTo>
                    <a:pt x="1" y="3890"/>
                    <a:pt x="1" y="7526"/>
                    <a:pt x="4337" y="9761"/>
                  </a:cubicBezTo>
                  <a:cubicBezTo>
                    <a:pt x="6522" y="10879"/>
                    <a:pt x="9374" y="11438"/>
                    <a:pt x="12222" y="11438"/>
                  </a:cubicBezTo>
                  <a:cubicBezTo>
                    <a:pt x="15070" y="11438"/>
                    <a:pt x="17913" y="10879"/>
                    <a:pt x="20082" y="9761"/>
                  </a:cubicBezTo>
                  <a:cubicBezTo>
                    <a:pt x="24451" y="7526"/>
                    <a:pt x="24451" y="3924"/>
                    <a:pt x="20082" y="1689"/>
                  </a:cubicBezTo>
                  <a:cubicBezTo>
                    <a:pt x="17921" y="559"/>
                    <a:pt x="15091" y="0"/>
                    <a:pt x="1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86"/>
            <p:cNvSpPr/>
            <p:nvPr/>
          </p:nvSpPr>
          <p:spPr>
            <a:xfrm>
              <a:off x="5823225" y="2297925"/>
              <a:ext cx="551250" cy="248125"/>
            </a:xfrm>
            <a:custGeom>
              <a:avLst/>
              <a:gdLst/>
              <a:ahLst/>
              <a:cxnLst/>
              <a:rect l="l" t="t" r="r" b="b"/>
              <a:pathLst>
                <a:path w="22050" h="9925" extrusionOk="0">
                  <a:moveTo>
                    <a:pt x="11021" y="1"/>
                  </a:moveTo>
                  <a:cubicBezTo>
                    <a:pt x="8173" y="1"/>
                    <a:pt x="5321" y="560"/>
                    <a:pt x="3136" y="1677"/>
                  </a:cubicBezTo>
                  <a:cubicBezTo>
                    <a:pt x="1368" y="2611"/>
                    <a:pt x="301" y="3778"/>
                    <a:pt x="0" y="4946"/>
                  </a:cubicBezTo>
                  <a:cubicBezTo>
                    <a:pt x="301" y="6147"/>
                    <a:pt x="1368" y="7314"/>
                    <a:pt x="3136" y="8248"/>
                  </a:cubicBezTo>
                  <a:cubicBezTo>
                    <a:pt x="5321" y="9366"/>
                    <a:pt x="8173" y="9925"/>
                    <a:pt x="11021" y="9925"/>
                  </a:cubicBezTo>
                  <a:cubicBezTo>
                    <a:pt x="13869" y="9925"/>
                    <a:pt x="16712" y="9366"/>
                    <a:pt x="18881" y="8248"/>
                  </a:cubicBezTo>
                  <a:cubicBezTo>
                    <a:pt x="20682" y="7314"/>
                    <a:pt x="21749" y="6147"/>
                    <a:pt x="22049" y="4946"/>
                  </a:cubicBezTo>
                  <a:cubicBezTo>
                    <a:pt x="21749" y="3778"/>
                    <a:pt x="20682" y="2611"/>
                    <a:pt x="18881" y="1677"/>
                  </a:cubicBezTo>
                  <a:cubicBezTo>
                    <a:pt x="16712" y="560"/>
                    <a:pt x="13869" y="1"/>
                    <a:pt x="110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86"/>
            <p:cNvSpPr/>
            <p:nvPr/>
          </p:nvSpPr>
          <p:spPr>
            <a:xfrm>
              <a:off x="6085075" y="2303975"/>
              <a:ext cx="40050" cy="82575"/>
            </a:xfrm>
            <a:custGeom>
              <a:avLst/>
              <a:gdLst/>
              <a:ahLst/>
              <a:cxnLst/>
              <a:rect l="l" t="t" r="r" b="b"/>
              <a:pathLst>
                <a:path w="1602" h="3303" extrusionOk="0">
                  <a:moveTo>
                    <a:pt x="1602" y="1"/>
                  </a:moveTo>
                  <a:lnTo>
                    <a:pt x="1" y="1602"/>
                  </a:lnTo>
                  <a:lnTo>
                    <a:pt x="1" y="3303"/>
                  </a:lnTo>
                  <a:lnTo>
                    <a:pt x="1035" y="2236"/>
                  </a:lnTo>
                  <a:lnTo>
                    <a:pt x="1602" y="1635"/>
                  </a:lnTo>
                  <a:lnTo>
                    <a:pt x="1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86"/>
            <p:cNvSpPr/>
            <p:nvPr/>
          </p:nvSpPr>
          <p:spPr>
            <a:xfrm>
              <a:off x="6009200" y="2340050"/>
              <a:ext cx="75900" cy="39975"/>
            </a:xfrm>
            <a:custGeom>
              <a:avLst/>
              <a:gdLst/>
              <a:ahLst/>
              <a:cxnLst/>
              <a:rect l="l" t="t" r="r" b="b"/>
              <a:pathLst>
                <a:path w="3036" h="1599" extrusionOk="0">
                  <a:moveTo>
                    <a:pt x="2130" y="1"/>
                  </a:moveTo>
                  <a:cubicBezTo>
                    <a:pt x="1652" y="1"/>
                    <a:pt x="1173" y="129"/>
                    <a:pt x="767" y="392"/>
                  </a:cubicBezTo>
                  <a:cubicBezTo>
                    <a:pt x="0" y="826"/>
                    <a:pt x="67" y="1193"/>
                    <a:pt x="467" y="1426"/>
                  </a:cubicBezTo>
                  <a:cubicBezTo>
                    <a:pt x="567" y="1460"/>
                    <a:pt x="667" y="1526"/>
                    <a:pt x="801" y="1560"/>
                  </a:cubicBezTo>
                  <a:cubicBezTo>
                    <a:pt x="916" y="1579"/>
                    <a:pt x="1043" y="1598"/>
                    <a:pt x="1174" y="1598"/>
                  </a:cubicBezTo>
                  <a:cubicBezTo>
                    <a:pt x="1270" y="1598"/>
                    <a:pt x="1369" y="1588"/>
                    <a:pt x="1468" y="1560"/>
                  </a:cubicBezTo>
                  <a:cubicBezTo>
                    <a:pt x="2001" y="1460"/>
                    <a:pt x="2535" y="1326"/>
                    <a:pt x="3036" y="1126"/>
                  </a:cubicBezTo>
                  <a:lnTo>
                    <a:pt x="3036" y="159"/>
                  </a:lnTo>
                  <a:cubicBezTo>
                    <a:pt x="2748" y="54"/>
                    <a:pt x="2439" y="1"/>
                    <a:pt x="2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86"/>
            <p:cNvSpPr/>
            <p:nvPr/>
          </p:nvSpPr>
          <p:spPr>
            <a:xfrm>
              <a:off x="5927475" y="2317325"/>
              <a:ext cx="342750" cy="203500"/>
            </a:xfrm>
            <a:custGeom>
              <a:avLst/>
              <a:gdLst/>
              <a:ahLst/>
              <a:cxnLst/>
              <a:rect l="l" t="t" r="r" b="b"/>
              <a:pathLst>
                <a:path w="13710" h="8140" extrusionOk="0">
                  <a:moveTo>
                    <a:pt x="0" y="0"/>
                  </a:moveTo>
                  <a:lnTo>
                    <a:pt x="0" y="1435"/>
                  </a:lnTo>
                  <a:lnTo>
                    <a:pt x="467" y="1702"/>
                  </a:lnTo>
                  <a:lnTo>
                    <a:pt x="450" y="1778"/>
                  </a:lnTo>
                  <a:lnTo>
                    <a:pt x="450" y="1778"/>
                  </a:lnTo>
                  <a:cubicBezTo>
                    <a:pt x="598" y="1439"/>
                    <a:pt x="885" y="1096"/>
                    <a:pt x="1301" y="768"/>
                  </a:cubicBezTo>
                  <a:lnTo>
                    <a:pt x="0" y="0"/>
                  </a:lnTo>
                  <a:close/>
                  <a:moveTo>
                    <a:pt x="450" y="1778"/>
                  </a:moveTo>
                  <a:cubicBezTo>
                    <a:pt x="373" y="1955"/>
                    <a:pt x="334" y="2130"/>
                    <a:pt x="334" y="2302"/>
                  </a:cubicBezTo>
                  <a:lnTo>
                    <a:pt x="450" y="1778"/>
                  </a:lnTo>
                  <a:close/>
                  <a:moveTo>
                    <a:pt x="334" y="2302"/>
                  </a:moveTo>
                  <a:lnTo>
                    <a:pt x="334" y="3670"/>
                  </a:lnTo>
                  <a:cubicBezTo>
                    <a:pt x="334" y="4203"/>
                    <a:pt x="701" y="4704"/>
                    <a:pt x="1501" y="5171"/>
                  </a:cubicBezTo>
                  <a:cubicBezTo>
                    <a:pt x="2306" y="5606"/>
                    <a:pt x="3183" y="5828"/>
                    <a:pt x="4074" y="5828"/>
                  </a:cubicBezTo>
                  <a:cubicBezTo>
                    <a:pt x="4549" y="5828"/>
                    <a:pt x="5029" y="5765"/>
                    <a:pt x="5504" y="5638"/>
                  </a:cubicBezTo>
                  <a:lnTo>
                    <a:pt x="6266" y="5424"/>
                  </a:lnTo>
                  <a:lnTo>
                    <a:pt x="6266" y="5424"/>
                  </a:lnTo>
                  <a:lnTo>
                    <a:pt x="7205" y="4504"/>
                  </a:lnTo>
                  <a:cubicBezTo>
                    <a:pt x="7551" y="4648"/>
                    <a:pt x="7916" y="4717"/>
                    <a:pt x="8283" y="4717"/>
                  </a:cubicBezTo>
                  <a:cubicBezTo>
                    <a:pt x="8766" y="4717"/>
                    <a:pt x="9252" y="4597"/>
                    <a:pt x="9707" y="4370"/>
                  </a:cubicBezTo>
                  <a:cubicBezTo>
                    <a:pt x="10274" y="4037"/>
                    <a:pt x="10441" y="3670"/>
                    <a:pt x="9907" y="3369"/>
                  </a:cubicBezTo>
                  <a:cubicBezTo>
                    <a:pt x="9677" y="3231"/>
                    <a:pt x="9429" y="3175"/>
                    <a:pt x="9160" y="3175"/>
                  </a:cubicBezTo>
                  <a:cubicBezTo>
                    <a:pt x="8453" y="3175"/>
                    <a:pt x="7601" y="3565"/>
                    <a:pt x="6538" y="3903"/>
                  </a:cubicBezTo>
                  <a:cubicBezTo>
                    <a:pt x="5711" y="4167"/>
                    <a:pt x="4839" y="4384"/>
                    <a:pt x="3944" y="4384"/>
                  </a:cubicBezTo>
                  <a:cubicBezTo>
                    <a:pt x="3141" y="4384"/>
                    <a:pt x="2321" y="4209"/>
                    <a:pt x="1501" y="3736"/>
                  </a:cubicBezTo>
                  <a:cubicBezTo>
                    <a:pt x="734" y="3303"/>
                    <a:pt x="334" y="2802"/>
                    <a:pt x="334" y="2302"/>
                  </a:cubicBezTo>
                  <a:close/>
                  <a:moveTo>
                    <a:pt x="6338" y="5404"/>
                  </a:moveTo>
                  <a:lnTo>
                    <a:pt x="6266" y="5424"/>
                  </a:lnTo>
                  <a:lnTo>
                    <a:pt x="6266" y="5424"/>
                  </a:lnTo>
                  <a:lnTo>
                    <a:pt x="5504" y="6171"/>
                  </a:lnTo>
                  <a:cubicBezTo>
                    <a:pt x="5512" y="6175"/>
                    <a:pt x="5520" y="6178"/>
                    <a:pt x="5528" y="6182"/>
                  </a:cubicBezTo>
                  <a:lnTo>
                    <a:pt x="5528" y="6182"/>
                  </a:lnTo>
                  <a:lnTo>
                    <a:pt x="6338" y="5404"/>
                  </a:lnTo>
                  <a:close/>
                  <a:moveTo>
                    <a:pt x="13710" y="5704"/>
                  </a:moveTo>
                  <a:lnTo>
                    <a:pt x="11942" y="6705"/>
                  </a:lnTo>
                  <a:lnTo>
                    <a:pt x="10608" y="5938"/>
                  </a:lnTo>
                  <a:cubicBezTo>
                    <a:pt x="9682" y="6365"/>
                    <a:pt x="8671" y="6573"/>
                    <a:pt x="7660" y="6573"/>
                  </a:cubicBezTo>
                  <a:cubicBezTo>
                    <a:pt x="7251" y="6573"/>
                    <a:pt x="6842" y="6539"/>
                    <a:pt x="6438" y="6472"/>
                  </a:cubicBezTo>
                  <a:cubicBezTo>
                    <a:pt x="6113" y="6374"/>
                    <a:pt x="5820" y="6308"/>
                    <a:pt x="5528" y="6182"/>
                  </a:cubicBezTo>
                  <a:lnTo>
                    <a:pt x="5528" y="6182"/>
                  </a:lnTo>
                  <a:lnTo>
                    <a:pt x="5504" y="6205"/>
                  </a:lnTo>
                  <a:lnTo>
                    <a:pt x="5504" y="7606"/>
                  </a:lnTo>
                  <a:cubicBezTo>
                    <a:pt x="6231" y="7873"/>
                    <a:pt x="7005" y="8008"/>
                    <a:pt x="7781" y="8008"/>
                  </a:cubicBezTo>
                  <a:cubicBezTo>
                    <a:pt x="8748" y="8008"/>
                    <a:pt x="9719" y="7798"/>
                    <a:pt x="10608" y="7372"/>
                  </a:cubicBezTo>
                  <a:lnTo>
                    <a:pt x="11909" y="8140"/>
                  </a:lnTo>
                  <a:lnTo>
                    <a:pt x="13710" y="7105"/>
                  </a:lnTo>
                  <a:lnTo>
                    <a:pt x="13710" y="57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86"/>
            <p:cNvSpPr/>
            <p:nvPr/>
          </p:nvSpPr>
          <p:spPr>
            <a:xfrm>
              <a:off x="6236850" y="2407375"/>
              <a:ext cx="25875" cy="46725"/>
            </a:xfrm>
            <a:custGeom>
              <a:avLst/>
              <a:gdLst/>
              <a:ahLst/>
              <a:cxnLst/>
              <a:rect l="l" t="t" r="r" b="b"/>
              <a:pathLst>
                <a:path w="1035" h="1869" extrusionOk="0">
                  <a:moveTo>
                    <a:pt x="1001" y="1"/>
                  </a:moveTo>
                  <a:cubicBezTo>
                    <a:pt x="935" y="568"/>
                    <a:pt x="534" y="1102"/>
                    <a:pt x="1" y="1335"/>
                  </a:cubicBezTo>
                  <a:lnTo>
                    <a:pt x="901" y="1869"/>
                  </a:lnTo>
                  <a:cubicBezTo>
                    <a:pt x="1001" y="1635"/>
                    <a:pt x="1035" y="1402"/>
                    <a:pt x="1035" y="1168"/>
                  </a:cubicBezTo>
                  <a:cubicBezTo>
                    <a:pt x="1035" y="1135"/>
                    <a:pt x="1035" y="368"/>
                    <a:pt x="10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86"/>
            <p:cNvSpPr/>
            <p:nvPr/>
          </p:nvSpPr>
          <p:spPr>
            <a:xfrm>
              <a:off x="5927475" y="2290625"/>
              <a:ext cx="342750" cy="193500"/>
            </a:xfrm>
            <a:custGeom>
              <a:avLst/>
              <a:gdLst/>
              <a:ahLst/>
              <a:cxnLst/>
              <a:rect l="l" t="t" r="r" b="b"/>
              <a:pathLst>
                <a:path w="13710" h="7740" extrusionOk="0">
                  <a:moveTo>
                    <a:pt x="1801" y="1"/>
                  </a:moveTo>
                  <a:lnTo>
                    <a:pt x="0" y="1035"/>
                  </a:lnTo>
                  <a:lnTo>
                    <a:pt x="1301" y="1802"/>
                  </a:lnTo>
                  <a:cubicBezTo>
                    <a:pt x="667" y="2303"/>
                    <a:pt x="334" y="2836"/>
                    <a:pt x="334" y="3337"/>
                  </a:cubicBezTo>
                  <a:cubicBezTo>
                    <a:pt x="334" y="3837"/>
                    <a:pt x="734" y="4304"/>
                    <a:pt x="1501" y="4771"/>
                  </a:cubicBezTo>
                  <a:cubicBezTo>
                    <a:pt x="2321" y="5244"/>
                    <a:pt x="3141" y="5419"/>
                    <a:pt x="3944" y="5419"/>
                  </a:cubicBezTo>
                  <a:cubicBezTo>
                    <a:pt x="4839" y="5419"/>
                    <a:pt x="5711" y="5202"/>
                    <a:pt x="6538" y="4938"/>
                  </a:cubicBezTo>
                  <a:cubicBezTo>
                    <a:pt x="7618" y="4594"/>
                    <a:pt x="8482" y="4196"/>
                    <a:pt x="9195" y="4196"/>
                  </a:cubicBezTo>
                  <a:cubicBezTo>
                    <a:pt x="9450" y="4196"/>
                    <a:pt x="9687" y="4247"/>
                    <a:pt x="9907" y="4371"/>
                  </a:cubicBezTo>
                  <a:cubicBezTo>
                    <a:pt x="10441" y="4671"/>
                    <a:pt x="10274" y="5038"/>
                    <a:pt x="9707" y="5405"/>
                  </a:cubicBezTo>
                  <a:cubicBezTo>
                    <a:pt x="9252" y="5632"/>
                    <a:pt x="8766" y="5752"/>
                    <a:pt x="8283" y="5752"/>
                  </a:cubicBezTo>
                  <a:cubicBezTo>
                    <a:pt x="7916" y="5752"/>
                    <a:pt x="7551" y="5682"/>
                    <a:pt x="7205" y="5538"/>
                  </a:cubicBezTo>
                  <a:lnTo>
                    <a:pt x="5504" y="7206"/>
                  </a:lnTo>
                  <a:cubicBezTo>
                    <a:pt x="5804" y="7306"/>
                    <a:pt x="6104" y="7406"/>
                    <a:pt x="6438" y="7473"/>
                  </a:cubicBezTo>
                  <a:cubicBezTo>
                    <a:pt x="6846" y="7575"/>
                    <a:pt x="7253" y="7618"/>
                    <a:pt x="7676" y="7618"/>
                  </a:cubicBezTo>
                  <a:cubicBezTo>
                    <a:pt x="7807" y="7618"/>
                    <a:pt x="7939" y="7614"/>
                    <a:pt x="8072" y="7606"/>
                  </a:cubicBezTo>
                  <a:cubicBezTo>
                    <a:pt x="8940" y="7540"/>
                    <a:pt x="9807" y="7340"/>
                    <a:pt x="10608" y="6973"/>
                  </a:cubicBezTo>
                  <a:lnTo>
                    <a:pt x="11942" y="7740"/>
                  </a:lnTo>
                  <a:lnTo>
                    <a:pt x="13710" y="6706"/>
                  </a:lnTo>
                  <a:lnTo>
                    <a:pt x="13410" y="6606"/>
                  </a:lnTo>
                  <a:lnTo>
                    <a:pt x="12376" y="6005"/>
                  </a:lnTo>
                  <a:cubicBezTo>
                    <a:pt x="12976" y="5738"/>
                    <a:pt x="13376" y="5105"/>
                    <a:pt x="13410" y="4437"/>
                  </a:cubicBezTo>
                  <a:lnTo>
                    <a:pt x="13410" y="4304"/>
                  </a:lnTo>
                  <a:cubicBezTo>
                    <a:pt x="13343" y="3837"/>
                    <a:pt x="12976" y="3337"/>
                    <a:pt x="12275" y="2936"/>
                  </a:cubicBezTo>
                  <a:cubicBezTo>
                    <a:pt x="11542" y="2503"/>
                    <a:pt x="10708" y="2303"/>
                    <a:pt x="9874" y="2303"/>
                  </a:cubicBezTo>
                  <a:lnTo>
                    <a:pt x="9173" y="2303"/>
                  </a:lnTo>
                  <a:cubicBezTo>
                    <a:pt x="9140" y="2303"/>
                    <a:pt x="9073" y="2303"/>
                    <a:pt x="9040" y="2336"/>
                  </a:cubicBezTo>
                  <a:cubicBezTo>
                    <a:pt x="8640" y="2369"/>
                    <a:pt x="8273" y="2469"/>
                    <a:pt x="7906" y="2569"/>
                  </a:cubicBezTo>
                  <a:cubicBezTo>
                    <a:pt x="7706" y="2603"/>
                    <a:pt x="7539" y="2669"/>
                    <a:pt x="7339" y="2736"/>
                  </a:cubicBezTo>
                  <a:lnTo>
                    <a:pt x="6605" y="2970"/>
                  </a:lnTo>
                  <a:lnTo>
                    <a:pt x="6305" y="3070"/>
                  </a:lnTo>
                  <a:cubicBezTo>
                    <a:pt x="5804" y="3270"/>
                    <a:pt x="5270" y="3403"/>
                    <a:pt x="4737" y="3503"/>
                  </a:cubicBezTo>
                  <a:cubicBezTo>
                    <a:pt x="4620" y="3520"/>
                    <a:pt x="4503" y="3528"/>
                    <a:pt x="4391" y="3528"/>
                  </a:cubicBezTo>
                  <a:cubicBezTo>
                    <a:pt x="4278" y="3528"/>
                    <a:pt x="4170" y="3520"/>
                    <a:pt x="4070" y="3503"/>
                  </a:cubicBezTo>
                  <a:cubicBezTo>
                    <a:pt x="3936" y="3470"/>
                    <a:pt x="3836" y="3403"/>
                    <a:pt x="3736" y="3370"/>
                  </a:cubicBezTo>
                  <a:cubicBezTo>
                    <a:pt x="3336" y="3136"/>
                    <a:pt x="3269" y="2770"/>
                    <a:pt x="4036" y="2336"/>
                  </a:cubicBezTo>
                  <a:cubicBezTo>
                    <a:pt x="4442" y="2072"/>
                    <a:pt x="4921" y="1944"/>
                    <a:pt x="5399" y="1944"/>
                  </a:cubicBezTo>
                  <a:cubicBezTo>
                    <a:pt x="5708" y="1944"/>
                    <a:pt x="6017" y="1998"/>
                    <a:pt x="6305" y="2102"/>
                  </a:cubicBezTo>
                  <a:lnTo>
                    <a:pt x="7906" y="501"/>
                  </a:lnTo>
                  <a:cubicBezTo>
                    <a:pt x="7245" y="290"/>
                    <a:pt x="6560" y="186"/>
                    <a:pt x="5874" y="186"/>
                  </a:cubicBezTo>
                  <a:cubicBezTo>
                    <a:pt x="4933" y="186"/>
                    <a:pt x="3990" y="382"/>
                    <a:pt x="3102" y="768"/>
                  </a:cubicBezTo>
                  <a:lnTo>
                    <a:pt x="18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86"/>
            <p:cNvSpPr/>
            <p:nvPr/>
          </p:nvSpPr>
          <p:spPr>
            <a:xfrm>
              <a:off x="5927475" y="2290625"/>
              <a:ext cx="342750" cy="193500"/>
            </a:xfrm>
            <a:custGeom>
              <a:avLst/>
              <a:gdLst/>
              <a:ahLst/>
              <a:cxnLst/>
              <a:rect l="l" t="t" r="r" b="b"/>
              <a:pathLst>
                <a:path w="13710" h="7740" extrusionOk="0">
                  <a:moveTo>
                    <a:pt x="1801" y="1"/>
                  </a:moveTo>
                  <a:lnTo>
                    <a:pt x="0" y="1035"/>
                  </a:lnTo>
                  <a:lnTo>
                    <a:pt x="1301" y="1802"/>
                  </a:lnTo>
                  <a:cubicBezTo>
                    <a:pt x="667" y="2303"/>
                    <a:pt x="334" y="2836"/>
                    <a:pt x="334" y="3337"/>
                  </a:cubicBezTo>
                  <a:cubicBezTo>
                    <a:pt x="334" y="3837"/>
                    <a:pt x="734" y="4304"/>
                    <a:pt x="1501" y="4771"/>
                  </a:cubicBezTo>
                  <a:cubicBezTo>
                    <a:pt x="2321" y="5244"/>
                    <a:pt x="3141" y="5419"/>
                    <a:pt x="3944" y="5419"/>
                  </a:cubicBezTo>
                  <a:cubicBezTo>
                    <a:pt x="4839" y="5419"/>
                    <a:pt x="5711" y="5202"/>
                    <a:pt x="6538" y="4938"/>
                  </a:cubicBezTo>
                  <a:cubicBezTo>
                    <a:pt x="7618" y="4594"/>
                    <a:pt x="8482" y="4196"/>
                    <a:pt x="9195" y="4196"/>
                  </a:cubicBezTo>
                  <a:cubicBezTo>
                    <a:pt x="9450" y="4196"/>
                    <a:pt x="9687" y="4247"/>
                    <a:pt x="9907" y="4371"/>
                  </a:cubicBezTo>
                  <a:cubicBezTo>
                    <a:pt x="10441" y="4671"/>
                    <a:pt x="10274" y="5038"/>
                    <a:pt x="9707" y="5405"/>
                  </a:cubicBezTo>
                  <a:cubicBezTo>
                    <a:pt x="9252" y="5632"/>
                    <a:pt x="8766" y="5752"/>
                    <a:pt x="8283" y="5752"/>
                  </a:cubicBezTo>
                  <a:cubicBezTo>
                    <a:pt x="7916" y="5752"/>
                    <a:pt x="7551" y="5682"/>
                    <a:pt x="7205" y="5538"/>
                  </a:cubicBezTo>
                  <a:lnTo>
                    <a:pt x="5504" y="7206"/>
                  </a:lnTo>
                  <a:cubicBezTo>
                    <a:pt x="5804" y="7306"/>
                    <a:pt x="6104" y="7406"/>
                    <a:pt x="6438" y="7473"/>
                  </a:cubicBezTo>
                  <a:cubicBezTo>
                    <a:pt x="6846" y="7575"/>
                    <a:pt x="7253" y="7618"/>
                    <a:pt x="7676" y="7618"/>
                  </a:cubicBezTo>
                  <a:cubicBezTo>
                    <a:pt x="7807" y="7618"/>
                    <a:pt x="7939" y="7614"/>
                    <a:pt x="8072" y="7606"/>
                  </a:cubicBezTo>
                  <a:cubicBezTo>
                    <a:pt x="8940" y="7540"/>
                    <a:pt x="9807" y="7340"/>
                    <a:pt x="10608" y="6973"/>
                  </a:cubicBezTo>
                  <a:lnTo>
                    <a:pt x="11942" y="7740"/>
                  </a:lnTo>
                  <a:lnTo>
                    <a:pt x="13710" y="6706"/>
                  </a:lnTo>
                  <a:lnTo>
                    <a:pt x="13410" y="6606"/>
                  </a:lnTo>
                  <a:lnTo>
                    <a:pt x="12376" y="6005"/>
                  </a:lnTo>
                  <a:cubicBezTo>
                    <a:pt x="12976" y="5738"/>
                    <a:pt x="13376" y="5105"/>
                    <a:pt x="13410" y="4437"/>
                  </a:cubicBezTo>
                  <a:lnTo>
                    <a:pt x="13410" y="4304"/>
                  </a:lnTo>
                  <a:cubicBezTo>
                    <a:pt x="13343" y="3837"/>
                    <a:pt x="12976" y="3337"/>
                    <a:pt x="12275" y="2936"/>
                  </a:cubicBezTo>
                  <a:cubicBezTo>
                    <a:pt x="11542" y="2503"/>
                    <a:pt x="10708" y="2303"/>
                    <a:pt x="9874" y="2303"/>
                  </a:cubicBezTo>
                  <a:lnTo>
                    <a:pt x="9173" y="2303"/>
                  </a:lnTo>
                  <a:cubicBezTo>
                    <a:pt x="9140" y="2303"/>
                    <a:pt x="9073" y="2303"/>
                    <a:pt x="9040" y="2336"/>
                  </a:cubicBezTo>
                  <a:cubicBezTo>
                    <a:pt x="8640" y="2369"/>
                    <a:pt x="8273" y="2469"/>
                    <a:pt x="7906" y="2569"/>
                  </a:cubicBezTo>
                  <a:cubicBezTo>
                    <a:pt x="7706" y="2603"/>
                    <a:pt x="7539" y="2669"/>
                    <a:pt x="7339" y="2736"/>
                  </a:cubicBezTo>
                  <a:lnTo>
                    <a:pt x="6605" y="2970"/>
                  </a:lnTo>
                  <a:lnTo>
                    <a:pt x="6305" y="3070"/>
                  </a:lnTo>
                  <a:cubicBezTo>
                    <a:pt x="5804" y="3270"/>
                    <a:pt x="5270" y="3403"/>
                    <a:pt x="4737" y="3503"/>
                  </a:cubicBezTo>
                  <a:cubicBezTo>
                    <a:pt x="4620" y="3520"/>
                    <a:pt x="4503" y="3528"/>
                    <a:pt x="4391" y="3528"/>
                  </a:cubicBezTo>
                  <a:cubicBezTo>
                    <a:pt x="4278" y="3528"/>
                    <a:pt x="4170" y="3520"/>
                    <a:pt x="4070" y="3503"/>
                  </a:cubicBezTo>
                  <a:cubicBezTo>
                    <a:pt x="3936" y="3470"/>
                    <a:pt x="3836" y="3403"/>
                    <a:pt x="3736" y="3370"/>
                  </a:cubicBezTo>
                  <a:cubicBezTo>
                    <a:pt x="3336" y="3136"/>
                    <a:pt x="3269" y="2770"/>
                    <a:pt x="4036" y="2336"/>
                  </a:cubicBezTo>
                  <a:cubicBezTo>
                    <a:pt x="4442" y="2072"/>
                    <a:pt x="4921" y="1944"/>
                    <a:pt x="5399" y="1944"/>
                  </a:cubicBezTo>
                  <a:cubicBezTo>
                    <a:pt x="5708" y="1944"/>
                    <a:pt x="6017" y="1998"/>
                    <a:pt x="6305" y="2102"/>
                  </a:cubicBezTo>
                  <a:lnTo>
                    <a:pt x="7906" y="501"/>
                  </a:lnTo>
                  <a:cubicBezTo>
                    <a:pt x="7245" y="290"/>
                    <a:pt x="6560" y="186"/>
                    <a:pt x="5874" y="186"/>
                  </a:cubicBezTo>
                  <a:cubicBezTo>
                    <a:pt x="4933" y="186"/>
                    <a:pt x="3990" y="382"/>
                    <a:pt x="3102" y="768"/>
                  </a:cubicBezTo>
                  <a:lnTo>
                    <a:pt x="1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86"/>
            <p:cNvSpPr/>
            <p:nvPr/>
          </p:nvSpPr>
          <p:spPr>
            <a:xfrm>
              <a:off x="6192650" y="2466600"/>
              <a:ext cx="32550" cy="54225"/>
            </a:xfrm>
            <a:custGeom>
              <a:avLst/>
              <a:gdLst/>
              <a:ahLst/>
              <a:cxnLst/>
              <a:rect l="l" t="t" r="r" b="b"/>
              <a:pathLst>
                <a:path w="1302" h="2169" extrusionOk="0">
                  <a:moveTo>
                    <a:pt x="1" y="0"/>
                  </a:moveTo>
                  <a:lnTo>
                    <a:pt x="1" y="1401"/>
                  </a:lnTo>
                  <a:lnTo>
                    <a:pt x="1302" y="2169"/>
                  </a:lnTo>
                  <a:lnTo>
                    <a:pt x="1302" y="76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86"/>
            <p:cNvSpPr/>
            <p:nvPr/>
          </p:nvSpPr>
          <p:spPr>
            <a:xfrm>
              <a:off x="5927475" y="2291475"/>
              <a:ext cx="77575" cy="25875"/>
            </a:xfrm>
            <a:custGeom>
              <a:avLst/>
              <a:gdLst/>
              <a:ahLst/>
              <a:cxnLst/>
              <a:rect l="l" t="t" r="r" b="b"/>
              <a:pathLst>
                <a:path w="3103" h="1035" extrusionOk="0">
                  <a:moveTo>
                    <a:pt x="1801" y="0"/>
                  </a:moveTo>
                  <a:lnTo>
                    <a:pt x="0" y="1034"/>
                  </a:lnTo>
                  <a:lnTo>
                    <a:pt x="1801" y="234"/>
                  </a:lnTo>
                  <a:lnTo>
                    <a:pt x="3102" y="767"/>
                  </a:lnTo>
                  <a:lnTo>
                    <a:pt x="1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86"/>
            <p:cNvSpPr/>
            <p:nvPr/>
          </p:nvSpPr>
          <p:spPr>
            <a:xfrm>
              <a:off x="6028375" y="2303975"/>
              <a:ext cx="97600" cy="46725"/>
            </a:xfrm>
            <a:custGeom>
              <a:avLst/>
              <a:gdLst/>
              <a:ahLst/>
              <a:cxnLst/>
              <a:rect l="l" t="t" r="r" b="b"/>
              <a:pathLst>
                <a:path w="3904" h="1869" extrusionOk="0">
                  <a:moveTo>
                    <a:pt x="3903" y="1"/>
                  </a:moveTo>
                  <a:lnTo>
                    <a:pt x="2269" y="1435"/>
                  </a:lnTo>
                  <a:cubicBezTo>
                    <a:pt x="2027" y="1351"/>
                    <a:pt x="1775" y="1310"/>
                    <a:pt x="1523" y="1310"/>
                  </a:cubicBezTo>
                  <a:cubicBezTo>
                    <a:pt x="978" y="1310"/>
                    <a:pt x="434" y="1503"/>
                    <a:pt x="0" y="1869"/>
                  </a:cubicBezTo>
                  <a:cubicBezTo>
                    <a:pt x="442" y="1595"/>
                    <a:pt x="936" y="1455"/>
                    <a:pt x="1433" y="1455"/>
                  </a:cubicBezTo>
                  <a:cubicBezTo>
                    <a:pt x="1725" y="1455"/>
                    <a:pt x="2018" y="1503"/>
                    <a:pt x="2302" y="1602"/>
                  </a:cubicBez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86"/>
            <p:cNvSpPr/>
            <p:nvPr/>
          </p:nvSpPr>
          <p:spPr>
            <a:xfrm>
              <a:off x="6064225" y="2430725"/>
              <a:ext cx="64250" cy="51950"/>
            </a:xfrm>
            <a:custGeom>
              <a:avLst/>
              <a:gdLst/>
              <a:ahLst/>
              <a:cxnLst/>
              <a:rect l="l" t="t" r="r" b="b"/>
              <a:pathLst>
                <a:path w="2570" h="2078" extrusionOk="0">
                  <a:moveTo>
                    <a:pt x="1702" y="1"/>
                  </a:moveTo>
                  <a:lnTo>
                    <a:pt x="1" y="1669"/>
                  </a:lnTo>
                  <a:cubicBezTo>
                    <a:pt x="334" y="1769"/>
                    <a:pt x="634" y="1869"/>
                    <a:pt x="935" y="1936"/>
                  </a:cubicBezTo>
                  <a:cubicBezTo>
                    <a:pt x="1374" y="2018"/>
                    <a:pt x="1836" y="2078"/>
                    <a:pt x="2283" y="2078"/>
                  </a:cubicBezTo>
                  <a:cubicBezTo>
                    <a:pt x="2379" y="2078"/>
                    <a:pt x="2475" y="2075"/>
                    <a:pt x="2569" y="2069"/>
                  </a:cubicBezTo>
                  <a:cubicBezTo>
                    <a:pt x="1802" y="2069"/>
                    <a:pt x="1001" y="1902"/>
                    <a:pt x="267" y="1602"/>
                  </a:cubicBezTo>
                  <a:lnTo>
                    <a:pt x="17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86"/>
            <p:cNvSpPr/>
            <p:nvPr/>
          </p:nvSpPr>
          <p:spPr>
            <a:xfrm>
              <a:off x="6192650" y="2459925"/>
              <a:ext cx="77575" cy="25875"/>
            </a:xfrm>
            <a:custGeom>
              <a:avLst/>
              <a:gdLst/>
              <a:ahLst/>
              <a:cxnLst/>
              <a:rect l="l" t="t" r="r" b="b"/>
              <a:pathLst>
                <a:path w="3103" h="1035" extrusionOk="0">
                  <a:moveTo>
                    <a:pt x="3103" y="0"/>
                  </a:moveTo>
                  <a:lnTo>
                    <a:pt x="1302" y="868"/>
                  </a:lnTo>
                  <a:lnTo>
                    <a:pt x="1" y="267"/>
                  </a:lnTo>
                  <a:lnTo>
                    <a:pt x="1" y="267"/>
                  </a:lnTo>
                  <a:lnTo>
                    <a:pt x="1302" y="1035"/>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86"/>
            <p:cNvSpPr/>
            <p:nvPr/>
          </p:nvSpPr>
          <p:spPr>
            <a:xfrm>
              <a:off x="5675625" y="2166375"/>
              <a:ext cx="423650" cy="236875"/>
            </a:xfrm>
            <a:custGeom>
              <a:avLst/>
              <a:gdLst/>
              <a:ahLst/>
              <a:cxnLst/>
              <a:rect l="l" t="t" r="r" b="b"/>
              <a:pathLst>
                <a:path w="16946" h="9475" extrusionOk="0">
                  <a:moveTo>
                    <a:pt x="16946" y="1"/>
                  </a:moveTo>
                  <a:cubicBezTo>
                    <a:pt x="12342" y="1"/>
                    <a:pt x="8039" y="1035"/>
                    <a:pt x="4804" y="2903"/>
                  </a:cubicBezTo>
                  <a:cubicBezTo>
                    <a:pt x="1701" y="4704"/>
                    <a:pt x="0" y="7006"/>
                    <a:pt x="0" y="9474"/>
                  </a:cubicBezTo>
                  <a:cubicBezTo>
                    <a:pt x="0" y="9474"/>
                    <a:pt x="167" y="6038"/>
                    <a:pt x="4937" y="3136"/>
                  </a:cubicBezTo>
                  <a:cubicBezTo>
                    <a:pt x="9607" y="301"/>
                    <a:pt x="16946" y="1"/>
                    <a:pt x="169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86"/>
            <p:cNvSpPr/>
            <p:nvPr/>
          </p:nvSpPr>
          <p:spPr>
            <a:xfrm>
              <a:off x="6064225" y="2374850"/>
              <a:ext cx="492850" cy="283575"/>
            </a:xfrm>
            <a:custGeom>
              <a:avLst/>
              <a:gdLst/>
              <a:ahLst/>
              <a:cxnLst/>
              <a:rect l="l" t="t" r="r" b="b"/>
              <a:pathLst>
                <a:path w="19714" h="11343" extrusionOk="0">
                  <a:moveTo>
                    <a:pt x="18981" y="1"/>
                  </a:moveTo>
                  <a:cubicBezTo>
                    <a:pt x="18981" y="2"/>
                    <a:pt x="19714" y="4838"/>
                    <a:pt x="13610" y="8174"/>
                  </a:cubicBezTo>
                  <a:cubicBezTo>
                    <a:pt x="8036" y="11173"/>
                    <a:pt x="1360" y="11310"/>
                    <a:pt x="182" y="11310"/>
                  </a:cubicBezTo>
                  <a:cubicBezTo>
                    <a:pt x="64" y="11310"/>
                    <a:pt x="1" y="11309"/>
                    <a:pt x="1" y="11309"/>
                  </a:cubicBezTo>
                  <a:lnTo>
                    <a:pt x="1" y="11309"/>
                  </a:lnTo>
                  <a:cubicBezTo>
                    <a:pt x="475" y="11331"/>
                    <a:pt x="949" y="11342"/>
                    <a:pt x="1423" y="11342"/>
                  </a:cubicBezTo>
                  <a:cubicBezTo>
                    <a:pt x="5954" y="11342"/>
                    <a:pt x="10438" y="10333"/>
                    <a:pt x="13911" y="8340"/>
                  </a:cubicBezTo>
                  <a:cubicBezTo>
                    <a:pt x="17847" y="6072"/>
                    <a:pt x="19548" y="2970"/>
                    <a:pt x="18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1" name="Google Shape;4541;p86"/>
          <p:cNvSpPr/>
          <p:nvPr/>
        </p:nvSpPr>
        <p:spPr>
          <a:xfrm rot="3176832">
            <a:off x="5245560" y="731852"/>
            <a:ext cx="375176" cy="446310"/>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86"/>
          <p:cNvSpPr txBox="1">
            <a:spLocks noGrp="1"/>
          </p:cNvSpPr>
          <p:nvPr>
            <p:ph type="ctrTitle"/>
          </p:nvPr>
        </p:nvSpPr>
        <p:spPr>
          <a:xfrm>
            <a:off x="725324" y="773084"/>
            <a:ext cx="4003305" cy="2776687"/>
          </a:xfrm>
        </p:spPr>
        <p:txBody>
          <a:bodyPr spcFirstLastPara="1" wrap="square" lIns="91425" tIns="91425" rIns="91425" bIns="91425" anchor="ctr" anchorCtr="0">
            <a:noAutofit/>
          </a:bodyPr>
          <a:lstStyle/>
          <a:p>
            <a:pPr lvl="0" algn="ctr"/>
            <a:r>
              <a:rPr lang="en-IN" sz="6600" dirty="0">
                <a:latin typeface="Arial Rounded MT Bold" panose="020F0704030504030204" pitchFamily="34" charset="0"/>
              </a:rPr>
              <a:t>Thank You</a:t>
            </a:r>
          </a:p>
        </p:txBody>
      </p:sp>
      <p:sp>
        <p:nvSpPr>
          <p:cNvPr id="4545" name="Google Shape;4545;p86"/>
          <p:cNvSpPr txBox="1">
            <a:spLocks noGrp="1"/>
          </p:cNvSpPr>
          <p:nvPr>
            <p:ph type="sldNum" idx="12"/>
          </p:nvPr>
        </p:nvSpPr>
        <p:spPr>
          <a:xfrm>
            <a:off x="8472458" y="4663217"/>
            <a:ext cx="548700" cy="393600"/>
          </a:xfrm>
        </p:spPr>
        <p:txBody>
          <a:bodyPr spcFirstLastPara="1" wrap="square" lIns="91425" tIns="91425" rIns="91425" bIns="91425" anchor="ctr" anchorCtr="0">
            <a:normAutofit/>
          </a:bodyPr>
          <a:lstStyle/>
          <a:p>
            <a:pPr lvl="0"/>
            <a:fld id="{00000000-1234-1234-1234-123412341234}" type="slidenum">
              <a:rPr lang="en">
                <a:sym typeface="Open Sans"/>
              </a:rPr>
              <a:pPr lvl="0"/>
              <a:t>24</a:t>
            </a:fld>
            <a:endParaRPr lang="en">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DE19E6-D11F-041D-208D-54A21BDF3296}"/>
              </a:ext>
            </a:extLst>
          </p:cNvPr>
          <p:cNvSpPr>
            <a:spLocks noGrp="1"/>
          </p:cNvSpPr>
          <p:nvPr>
            <p:ph type="body" idx="1"/>
          </p:nvPr>
        </p:nvSpPr>
        <p:spPr>
          <a:xfrm>
            <a:off x="200025" y="1250156"/>
            <a:ext cx="7788505" cy="2997649"/>
          </a:xfrm>
        </p:spPr>
        <p:txBody>
          <a:bodyPr/>
          <a:lstStyle/>
          <a:p>
            <a:pPr algn="just"/>
            <a:r>
              <a:rPr lang="en-US" dirty="0">
                <a:latin typeface="Times New Roman" panose="02020603050405020304" pitchFamily="18" charset="0"/>
                <a:cs typeface="Times New Roman" panose="02020603050405020304" pitchFamily="18" charset="0"/>
              </a:rPr>
              <a:t>The primary data structure used in this project is a queue. A queue is used to manage and maintain a collection of bank accounts. Each bank account is represented as an object of the </a:t>
            </a:r>
            <a:r>
              <a:rPr lang="en-US" dirty="0" err="1">
                <a:latin typeface="Times New Roman" panose="02020603050405020304" pitchFamily="18" charset="0"/>
                <a:cs typeface="Times New Roman" panose="02020603050405020304" pitchFamily="18" charset="0"/>
              </a:rPr>
              <a:t>BankAccount</a:t>
            </a:r>
            <a:r>
              <a:rPr lang="en-US" dirty="0">
                <a:latin typeface="Times New Roman" panose="02020603050405020304" pitchFamily="18" charset="0"/>
                <a:cs typeface="Times New Roman" panose="02020603050405020304" pitchFamily="18" charset="0"/>
              </a:rPr>
              <a:t> class, and these objects are stored in a queue. The queue data structure is appropriate for this system because it follows a first-come-first-serve approach, which is common in banking operations. The queue allows for efficient handling of account transactions and ensures that the transactions are processed in the order they are received.  Queues are efficient for both adding new accounts and processing transactions. New accounts can be easily added to the back of the queue, and transactions are processed from the front. This ensures that all accounts are handled fairly and in the order they were created.</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0839B64-94D0-98A3-4371-E85945F9CEC6}"/>
              </a:ext>
            </a:extLst>
          </p:cNvPr>
          <p:cNvSpPr>
            <a:spLocks noGrp="1"/>
          </p:cNvSpPr>
          <p:nvPr>
            <p:ph type="title"/>
          </p:nvPr>
        </p:nvSpPr>
        <p:spPr>
          <a:xfrm>
            <a:off x="645185" y="438107"/>
            <a:ext cx="7343345" cy="543900"/>
          </a:xfrm>
        </p:spPr>
        <p:txBody>
          <a:bodyPr/>
          <a:lstStyle/>
          <a:p>
            <a:r>
              <a:rPr lang="en-IN" dirty="0"/>
              <a:t>Data Structure Used</a:t>
            </a:r>
          </a:p>
        </p:txBody>
      </p:sp>
    </p:spTree>
    <p:extLst>
      <p:ext uri="{BB962C8B-B14F-4D97-AF65-F5344CB8AC3E}">
        <p14:creationId xmlns:p14="http://schemas.microsoft.com/office/powerpoint/2010/main" val="127260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5"/>
        <p:cNvGrpSpPr/>
        <p:nvPr/>
      </p:nvGrpSpPr>
      <p:grpSpPr>
        <a:xfrm>
          <a:off x="0" y="0"/>
          <a:ext cx="0" cy="0"/>
          <a:chOff x="0" y="0"/>
          <a:chExt cx="0" cy="0"/>
        </a:xfrm>
      </p:grpSpPr>
      <p:sp>
        <p:nvSpPr>
          <p:cNvPr id="2196" name="Google Shape;2196;p50"/>
          <p:cNvSpPr txBox="1">
            <a:spLocks noGrp="1"/>
          </p:cNvSpPr>
          <p:nvPr>
            <p:ph type="title"/>
          </p:nvPr>
        </p:nvSpPr>
        <p:spPr>
          <a:xfrm>
            <a:off x="1122218" y="63425"/>
            <a:ext cx="6458989" cy="4896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latin typeface="Times New Roman" panose="02020603050405020304" pitchFamily="18" charset="0"/>
                <a:cs typeface="Times New Roman" panose="02020603050405020304" pitchFamily="18" charset="0"/>
              </a:rPr>
              <a:t>Why Queues Data Structure is Used?</a:t>
            </a:r>
            <a:endParaRPr sz="2600" dirty="0">
              <a:latin typeface="Times New Roman" panose="02020603050405020304" pitchFamily="18" charset="0"/>
              <a:cs typeface="Times New Roman" panose="02020603050405020304" pitchFamily="18" charset="0"/>
            </a:endParaRPr>
          </a:p>
        </p:txBody>
      </p:sp>
      <p:sp>
        <p:nvSpPr>
          <p:cNvPr id="2197" name="Google Shape;2197;p50"/>
          <p:cNvSpPr txBox="1"/>
          <p:nvPr/>
        </p:nvSpPr>
        <p:spPr>
          <a:xfrm>
            <a:off x="350598" y="1569822"/>
            <a:ext cx="2233294" cy="273415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dirty="0">
                <a:solidFill>
                  <a:schemeClr val="dk1"/>
                </a:solidFill>
                <a:latin typeface="Times New Roman" panose="02020603050405020304" pitchFamily="18" charset="0"/>
                <a:ea typeface="Open Sans"/>
                <a:cs typeface="Times New Roman" panose="02020603050405020304" pitchFamily="18" charset="0"/>
                <a:sym typeface="Open Sans"/>
              </a:rPr>
              <a:t> In the context of the Bank Management System, it is important to efficiently handle both new account creations and account transactions. With a queue, new accounts can be added to the back of the queue, and transactions can be processed from the front, ensuring that all accounts are handled fairly and in the order they were created or requested</a:t>
            </a:r>
            <a:endParaRPr sz="1200" dirty="0">
              <a:solidFill>
                <a:schemeClr val="dk1"/>
              </a:solidFill>
              <a:latin typeface="Times New Roman" panose="02020603050405020304" pitchFamily="18" charset="0"/>
              <a:ea typeface="Open Sans"/>
              <a:cs typeface="Times New Roman" panose="02020603050405020304" pitchFamily="18" charset="0"/>
              <a:sym typeface="Open Sans"/>
            </a:endParaRPr>
          </a:p>
        </p:txBody>
      </p:sp>
      <p:sp>
        <p:nvSpPr>
          <p:cNvPr id="2198" name="Google Shape;2198;p50"/>
          <p:cNvSpPr txBox="1"/>
          <p:nvPr/>
        </p:nvSpPr>
        <p:spPr>
          <a:xfrm>
            <a:off x="6434051" y="2920675"/>
            <a:ext cx="2312757" cy="174254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dirty="0">
                <a:solidFill>
                  <a:schemeClr val="dk1"/>
                </a:solidFill>
                <a:latin typeface="Times New Roman" panose="02020603050405020304" pitchFamily="18" charset="0"/>
                <a:ea typeface="Open Sans"/>
                <a:cs typeface="Times New Roman" panose="02020603050405020304" pitchFamily="18" charset="0"/>
                <a:sym typeface="Open Sans"/>
              </a:rPr>
              <a:t>Queues are relatively simple data structures, making the implementation and management of the Bank Management System straightforward and less error-prone.</a:t>
            </a:r>
            <a:endParaRPr sz="1200" dirty="0">
              <a:solidFill>
                <a:schemeClr val="dk1"/>
              </a:solidFill>
              <a:latin typeface="Times New Roman" panose="02020603050405020304" pitchFamily="18" charset="0"/>
              <a:ea typeface="Open Sans"/>
              <a:cs typeface="Times New Roman" panose="02020603050405020304" pitchFamily="18" charset="0"/>
              <a:sym typeface="Open Sans"/>
            </a:endParaRPr>
          </a:p>
        </p:txBody>
      </p:sp>
      <p:sp>
        <p:nvSpPr>
          <p:cNvPr id="2199" name="Google Shape;2199;p50"/>
          <p:cNvSpPr txBox="1"/>
          <p:nvPr/>
        </p:nvSpPr>
        <p:spPr>
          <a:xfrm>
            <a:off x="5660967" y="748145"/>
            <a:ext cx="3085841" cy="1839204"/>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Font typeface="Arial"/>
              <a:buNone/>
            </a:pPr>
            <a:r>
              <a:rPr lang="en-US" sz="1200" dirty="0">
                <a:solidFill>
                  <a:schemeClr val="dk1"/>
                </a:solidFill>
                <a:latin typeface="Open Sans"/>
                <a:ea typeface="Open Sans"/>
                <a:cs typeface="Open Sans"/>
                <a:sym typeface="Open Sans"/>
              </a:rPr>
              <a:t> </a:t>
            </a:r>
            <a:r>
              <a:rPr lang="en-US" sz="1200" dirty="0">
                <a:solidFill>
                  <a:schemeClr val="dk1"/>
                </a:solidFill>
                <a:latin typeface="Times New Roman" panose="02020603050405020304" pitchFamily="18" charset="0"/>
                <a:ea typeface="Open Sans"/>
                <a:cs typeface="Times New Roman" panose="02020603050405020304" pitchFamily="18" charset="0"/>
                <a:sym typeface="Open Sans"/>
              </a:rPr>
              <a:t>A queue follows the FIFO principle, which aligns well with typical banking operations. In a real-world bank, customers are usually served in the order they arrive. A queue ensures that customer account transactions are processed in the same order they were initiated. This is essential for maintaining a fair and organized system, just like in a physical bank</a:t>
            </a:r>
            <a:endParaRPr sz="1200" dirty="0">
              <a:solidFill>
                <a:schemeClr val="dk1"/>
              </a:solidFill>
              <a:latin typeface="Times New Roman" panose="02020603050405020304" pitchFamily="18" charset="0"/>
              <a:ea typeface="Open Sans"/>
              <a:cs typeface="Times New Roman" panose="02020603050405020304" pitchFamily="18" charset="0"/>
              <a:sym typeface="Open Sans"/>
            </a:endParaRPr>
          </a:p>
        </p:txBody>
      </p:sp>
      <p:sp>
        <p:nvSpPr>
          <p:cNvPr id="2200" name="Google Shape;2200;p50"/>
          <p:cNvSpPr/>
          <p:nvPr/>
        </p:nvSpPr>
        <p:spPr>
          <a:xfrm>
            <a:off x="3483034" y="1064029"/>
            <a:ext cx="1961802" cy="1961804"/>
          </a:xfrm>
          <a:prstGeom prst="ellipse">
            <a:avLst/>
          </a:prstGeom>
          <a:solidFill>
            <a:srgbClr val="FF8E00">
              <a:alpha val="42500"/>
            </a:srgbClr>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IN" b="1" dirty="0">
                <a:solidFill>
                  <a:schemeClr val="dk1"/>
                </a:solidFill>
                <a:latin typeface="Times New Roman" panose="02020603050405020304" pitchFamily="18" charset="0"/>
                <a:ea typeface="Azeret Mono"/>
                <a:cs typeface="Times New Roman" panose="02020603050405020304" pitchFamily="18" charset="0"/>
                <a:sym typeface="Azeret Mono"/>
              </a:rPr>
              <a:t>First-Come-First-Serve (FIFO) Principle</a:t>
            </a:r>
            <a:endParaRPr b="1" dirty="0">
              <a:solidFill>
                <a:schemeClr val="dk1"/>
              </a:solidFill>
              <a:latin typeface="Times New Roman" panose="02020603050405020304" pitchFamily="18" charset="0"/>
              <a:ea typeface="Azeret Mono"/>
              <a:cs typeface="Times New Roman" panose="02020603050405020304" pitchFamily="18" charset="0"/>
              <a:sym typeface="Azeret Mono"/>
            </a:endParaRPr>
          </a:p>
        </p:txBody>
      </p:sp>
      <p:sp>
        <p:nvSpPr>
          <p:cNvPr id="2201" name="Google Shape;2201;p50"/>
          <p:cNvSpPr/>
          <p:nvPr/>
        </p:nvSpPr>
        <p:spPr>
          <a:xfrm>
            <a:off x="4314305" y="2426980"/>
            <a:ext cx="1889286" cy="1839204"/>
          </a:xfrm>
          <a:prstGeom prst="ellipse">
            <a:avLst/>
          </a:prstGeom>
          <a:solidFill>
            <a:srgbClr val="FF8E00">
              <a:alpha val="42500"/>
            </a:srgbClr>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600" b="1" dirty="0">
                <a:solidFill>
                  <a:schemeClr val="dk1"/>
                </a:solidFill>
                <a:latin typeface="Times New Roman" panose="02020603050405020304" pitchFamily="18" charset="0"/>
                <a:ea typeface="Azeret Mono"/>
                <a:cs typeface="Times New Roman" panose="02020603050405020304" pitchFamily="18" charset="0"/>
                <a:sym typeface="Azeret Mono"/>
              </a:rPr>
              <a:t>Simplicity</a:t>
            </a:r>
            <a:endParaRPr sz="1600" b="1" dirty="0">
              <a:solidFill>
                <a:schemeClr val="dk1"/>
              </a:solidFill>
              <a:latin typeface="Times New Roman" panose="02020603050405020304" pitchFamily="18" charset="0"/>
              <a:ea typeface="Azeret Mono"/>
              <a:cs typeface="Times New Roman" panose="02020603050405020304" pitchFamily="18" charset="0"/>
              <a:sym typeface="Azeret Mono"/>
            </a:endParaRPr>
          </a:p>
        </p:txBody>
      </p:sp>
      <p:sp>
        <p:nvSpPr>
          <p:cNvPr id="2202" name="Google Shape;2202;p50"/>
          <p:cNvSpPr/>
          <p:nvPr/>
        </p:nvSpPr>
        <p:spPr>
          <a:xfrm>
            <a:off x="2800022" y="2465117"/>
            <a:ext cx="1798509" cy="1763275"/>
          </a:xfrm>
          <a:prstGeom prst="ellipse">
            <a:avLst/>
          </a:prstGeom>
          <a:solidFill>
            <a:srgbClr val="FF8E00">
              <a:alpha val="42500"/>
            </a:srgbClr>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600" b="1" dirty="0">
                <a:solidFill>
                  <a:schemeClr val="dk1"/>
                </a:solidFill>
                <a:latin typeface="Times New Roman" panose="02020603050405020304" pitchFamily="18" charset="0"/>
                <a:ea typeface="Azeret Mono"/>
                <a:cs typeface="Times New Roman" panose="02020603050405020304" pitchFamily="18" charset="0"/>
                <a:sym typeface="Azeret Mono"/>
              </a:rPr>
              <a:t>Efficiency</a:t>
            </a:r>
            <a:endParaRPr sz="1600" b="1" dirty="0">
              <a:solidFill>
                <a:schemeClr val="dk1"/>
              </a:solidFill>
              <a:latin typeface="Times New Roman" panose="02020603050405020304" pitchFamily="18" charset="0"/>
              <a:ea typeface="Azeret Mono"/>
              <a:cs typeface="Times New Roman" panose="02020603050405020304" pitchFamily="18" charset="0"/>
              <a:sym typeface="Azeret Mono"/>
            </a:endParaRPr>
          </a:p>
        </p:txBody>
      </p:sp>
      <p:cxnSp>
        <p:nvCxnSpPr>
          <p:cNvPr id="2203" name="Google Shape;2203;p50"/>
          <p:cNvCxnSpPr>
            <a:cxnSpLocks/>
          </p:cNvCxnSpPr>
          <p:nvPr/>
        </p:nvCxnSpPr>
        <p:spPr>
          <a:xfrm>
            <a:off x="5258948" y="1500502"/>
            <a:ext cx="467576" cy="0"/>
          </a:xfrm>
          <a:prstGeom prst="straightConnector1">
            <a:avLst/>
          </a:prstGeom>
          <a:noFill/>
          <a:ln w="9525" cap="flat" cmpd="sng">
            <a:solidFill>
              <a:schemeClr val="dk1"/>
            </a:solidFill>
            <a:prstDash val="solid"/>
            <a:round/>
            <a:headEnd type="none" w="med" len="med"/>
            <a:tailEnd type="none" w="med" len="med"/>
          </a:ln>
        </p:spPr>
      </p:cxnSp>
      <p:cxnSp>
        <p:nvCxnSpPr>
          <p:cNvPr id="2204" name="Google Shape;2204;p50"/>
          <p:cNvCxnSpPr>
            <a:cxnSpLocks/>
          </p:cNvCxnSpPr>
          <p:nvPr/>
        </p:nvCxnSpPr>
        <p:spPr>
          <a:xfrm flipH="1">
            <a:off x="2524077" y="2920675"/>
            <a:ext cx="374902" cy="0"/>
          </a:xfrm>
          <a:prstGeom prst="straightConnector1">
            <a:avLst/>
          </a:prstGeom>
          <a:noFill/>
          <a:ln w="9525" cap="flat" cmpd="sng">
            <a:solidFill>
              <a:schemeClr val="dk1"/>
            </a:solidFill>
            <a:prstDash val="solid"/>
            <a:round/>
            <a:headEnd type="none" w="med" len="med"/>
            <a:tailEnd type="none" w="med" len="med"/>
          </a:ln>
        </p:spPr>
      </p:cxnSp>
      <p:cxnSp>
        <p:nvCxnSpPr>
          <p:cNvPr id="2205" name="Google Shape;2205;p50"/>
          <p:cNvCxnSpPr>
            <a:cxnSpLocks/>
          </p:cNvCxnSpPr>
          <p:nvPr/>
        </p:nvCxnSpPr>
        <p:spPr>
          <a:xfrm>
            <a:off x="6118167" y="3707476"/>
            <a:ext cx="315884" cy="0"/>
          </a:xfrm>
          <a:prstGeom prst="straightConnector1">
            <a:avLst/>
          </a:prstGeom>
          <a:noFill/>
          <a:ln w="9525" cap="flat" cmpd="sng">
            <a:solidFill>
              <a:schemeClr val="dk1"/>
            </a:solidFill>
            <a:prstDash val="solid"/>
            <a:round/>
            <a:headEnd type="none" w="med" len="med"/>
            <a:tailEnd type="none" w="med" len="med"/>
          </a:ln>
        </p:spPr>
      </p:cxnSp>
      <p:sp>
        <p:nvSpPr>
          <p:cNvPr id="2209" name="Google Shape;2209;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4</a:t>
            </a:fld>
            <a:endParaRPr b="1">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5"/>
        <p:cNvGrpSpPr/>
        <p:nvPr/>
      </p:nvGrpSpPr>
      <p:grpSpPr>
        <a:xfrm>
          <a:off x="0" y="0"/>
          <a:ext cx="0" cy="0"/>
          <a:chOff x="0" y="0"/>
          <a:chExt cx="0" cy="0"/>
        </a:xfrm>
      </p:grpSpPr>
      <p:sp>
        <p:nvSpPr>
          <p:cNvPr id="2197" name="Google Shape;2197;p50"/>
          <p:cNvSpPr txBox="1"/>
          <p:nvPr/>
        </p:nvSpPr>
        <p:spPr>
          <a:xfrm>
            <a:off x="350598" y="1569822"/>
            <a:ext cx="2233294" cy="273415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a:solidFill>
                  <a:schemeClr val="dk1"/>
                </a:solidFill>
                <a:latin typeface="Times New Roman" panose="02020603050405020304" pitchFamily="18" charset="0"/>
                <a:ea typeface="Open Sans"/>
                <a:cs typeface="Times New Roman" panose="02020603050405020304" pitchFamily="18" charset="0"/>
                <a:sym typeface="Open Sans"/>
              </a:rPr>
              <a:t>Many banking operations, such as calculating interest, withdrawing money, checking loan eligibility, opening fixed deposits, opening locker facilities, and currency exchange, require sequential processing of accounts. A queue provides a natural way to process accounts one by one, ensuring that each account operation is completed before moving on to the next.</a:t>
            </a:r>
            <a:endParaRPr sz="1200" dirty="0">
              <a:solidFill>
                <a:schemeClr val="dk1"/>
              </a:solidFill>
              <a:latin typeface="Times New Roman" panose="02020603050405020304" pitchFamily="18" charset="0"/>
              <a:ea typeface="Open Sans"/>
              <a:cs typeface="Times New Roman" panose="02020603050405020304" pitchFamily="18" charset="0"/>
              <a:sym typeface="Open Sans"/>
            </a:endParaRPr>
          </a:p>
        </p:txBody>
      </p:sp>
      <p:sp>
        <p:nvSpPr>
          <p:cNvPr id="2198" name="Google Shape;2198;p50"/>
          <p:cNvSpPr txBox="1"/>
          <p:nvPr/>
        </p:nvSpPr>
        <p:spPr>
          <a:xfrm>
            <a:off x="6434051" y="2920675"/>
            <a:ext cx="2312757" cy="174254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a:solidFill>
                  <a:schemeClr val="dk1"/>
                </a:solidFill>
                <a:latin typeface="Times New Roman" panose="02020603050405020304" pitchFamily="18" charset="0"/>
                <a:ea typeface="Open Sans"/>
                <a:cs typeface="Times New Roman" panose="02020603050405020304" pitchFamily="18" charset="0"/>
                <a:sym typeface="Open Sans"/>
              </a:rPr>
              <a:t> The queue data structure ensures a consistent and predictable order for processing accounts. This consistency is crucial in banking, where accurate record-keeping and transaction order must be maintained to avoid errors and disputes.</a:t>
            </a:r>
            <a:endParaRPr sz="1200" dirty="0">
              <a:solidFill>
                <a:schemeClr val="dk1"/>
              </a:solidFill>
              <a:latin typeface="Times New Roman" panose="02020603050405020304" pitchFamily="18" charset="0"/>
              <a:ea typeface="Open Sans"/>
              <a:cs typeface="Times New Roman" panose="02020603050405020304" pitchFamily="18" charset="0"/>
              <a:sym typeface="Open Sans"/>
            </a:endParaRPr>
          </a:p>
        </p:txBody>
      </p:sp>
      <p:sp>
        <p:nvSpPr>
          <p:cNvPr id="2199" name="Google Shape;2199;p50"/>
          <p:cNvSpPr txBox="1"/>
          <p:nvPr/>
        </p:nvSpPr>
        <p:spPr>
          <a:xfrm>
            <a:off x="5660967" y="748145"/>
            <a:ext cx="3085841" cy="1839204"/>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Font typeface="Arial"/>
              <a:buNone/>
            </a:pPr>
            <a:r>
              <a:rPr lang="en-US" sz="1200">
                <a:solidFill>
                  <a:schemeClr val="dk1"/>
                </a:solidFill>
                <a:latin typeface="Open Sans"/>
                <a:ea typeface="Open Sans"/>
                <a:cs typeface="Open Sans"/>
                <a:sym typeface="Open Sans"/>
              </a:rPr>
              <a:t>Unlike some other data structures, such as arrays or linked lists, a queue does not require random access to elements. This is important for ensuring that account transactions are processed in a serial manner and not subject to arbitrary order changes.</a:t>
            </a:r>
            <a:endParaRPr sz="1200" dirty="0">
              <a:solidFill>
                <a:schemeClr val="dk1"/>
              </a:solidFill>
              <a:latin typeface="Times New Roman" panose="02020603050405020304" pitchFamily="18" charset="0"/>
              <a:ea typeface="Open Sans"/>
              <a:cs typeface="Times New Roman" panose="02020603050405020304" pitchFamily="18" charset="0"/>
              <a:sym typeface="Open Sans"/>
            </a:endParaRPr>
          </a:p>
        </p:txBody>
      </p:sp>
      <p:sp>
        <p:nvSpPr>
          <p:cNvPr id="2200" name="Google Shape;2200;p50"/>
          <p:cNvSpPr/>
          <p:nvPr/>
        </p:nvSpPr>
        <p:spPr>
          <a:xfrm>
            <a:off x="3468705" y="982840"/>
            <a:ext cx="1961802" cy="1961804"/>
          </a:xfrm>
          <a:prstGeom prst="ellipse">
            <a:avLst/>
          </a:prstGeom>
          <a:solidFill>
            <a:srgbClr val="FF8E00">
              <a:alpha val="42500"/>
            </a:srgbClr>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IN" sz="1800" b="1" dirty="0">
                <a:solidFill>
                  <a:schemeClr val="dk1"/>
                </a:solidFill>
                <a:latin typeface="Times New Roman" panose="02020603050405020304" pitchFamily="18" charset="0"/>
                <a:ea typeface="Azeret Mono"/>
                <a:cs typeface="Times New Roman" panose="02020603050405020304" pitchFamily="18" charset="0"/>
                <a:sym typeface="Azeret Mono"/>
              </a:rPr>
              <a:t>No Random Access Required</a:t>
            </a:r>
            <a:endParaRPr sz="1800" b="1" dirty="0">
              <a:solidFill>
                <a:schemeClr val="dk1"/>
              </a:solidFill>
              <a:latin typeface="Times New Roman" panose="02020603050405020304" pitchFamily="18" charset="0"/>
              <a:ea typeface="Azeret Mono"/>
              <a:cs typeface="Times New Roman" panose="02020603050405020304" pitchFamily="18" charset="0"/>
              <a:sym typeface="Azeret Mono"/>
            </a:endParaRPr>
          </a:p>
        </p:txBody>
      </p:sp>
      <p:sp>
        <p:nvSpPr>
          <p:cNvPr id="2201" name="Google Shape;2201;p50"/>
          <p:cNvSpPr/>
          <p:nvPr/>
        </p:nvSpPr>
        <p:spPr>
          <a:xfrm>
            <a:off x="4314305" y="2426980"/>
            <a:ext cx="1889286" cy="1839204"/>
          </a:xfrm>
          <a:prstGeom prst="ellipse">
            <a:avLst/>
          </a:prstGeom>
          <a:solidFill>
            <a:srgbClr val="FF8E00">
              <a:alpha val="42500"/>
            </a:srgbClr>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IN" sz="1600" b="1">
                <a:solidFill>
                  <a:schemeClr val="dk1"/>
                </a:solidFill>
                <a:latin typeface="Times New Roman" panose="02020603050405020304" pitchFamily="18" charset="0"/>
                <a:ea typeface="Azeret Mono"/>
                <a:cs typeface="Times New Roman" panose="02020603050405020304" pitchFamily="18" charset="0"/>
                <a:sym typeface="Azeret Mono"/>
              </a:rPr>
              <a:t>Consistent Data Handling</a:t>
            </a:r>
            <a:endParaRPr sz="1600" b="1" dirty="0">
              <a:solidFill>
                <a:schemeClr val="dk1"/>
              </a:solidFill>
              <a:latin typeface="Times New Roman" panose="02020603050405020304" pitchFamily="18" charset="0"/>
              <a:ea typeface="Azeret Mono"/>
              <a:cs typeface="Times New Roman" panose="02020603050405020304" pitchFamily="18" charset="0"/>
              <a:sym typeface="Azeret Mono"/>
            </a:endParaRPr>
          </a:p>
        </p:txBody>
      </p:sp>
      <p:sp>
        <p:nvSpPr>
          <p:cNvPr id="2202" name="Google Shape;2202;p50"/>
          <p:cNvSpPr/>
          <p:nvPr/>
        </p:nvSpPr>
        <p:spPr>
          <a:xfrm>
            <a:off x="2636730" y="2426981"/>
            <a:ext cx="1961802" cy="1801412"/>
          </a:xfrm>
          <a:prstGeom prst="ellipse">
            <a:avLst/>
          </a:prstGeom>
          <a:solidFill>
            <a:srgbClr val="FF8E00">
              <a:alpha val="42500"/>
            </a:srgbClr>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IN" sz="1800" b="1" dirty="0">
                <a:solidFill>
                  <a:schemeClr val="dk1"/>
                </a:solidFill>
                <a:latin typeface="Times New Roman" panose="02020603050405020304" pitchFamily="18" charset="0"/>
                <a:ea typeface="Azeret Mono"/>
                <a:cs typeface="Times New Roman" panose="02020603050405020304" pitchFamily="18" charset="0"/>
                <a:sym typeface="Azeret Mono"/>
              </a:rPr>
              <a:t>Sequential Processing</a:t>
            </a:r>
            <a:endParaRPr sz="1800" b="1" dirty="0">
              <a:solidFill>
                <a:schemeClr val="dk1"/>
              </a:solidFill>
              <a:latin typeface="Times New Roman" panose="02020603050405020304" pitchFamily="18" charset="0"/>
              <a:ea typeface="Azeret Mono"/>
              <a:cs typeface="Times New Roman" panose="02020603050405020304" pitchFamily="18" charset="0"/>
              <a:sym typeface="Azeret Mono"/>
            </a:endParaRPr>
          </a:p>
        </p:txBody>
      </p:sp>
      <p:cxnSp>
        <p:nvCxnSpPr>
          <p:cNvPr id="2203" name="Google Shape;2203;p50"/>
          <p:cNvCxnSpPr>
            <a:cxnSpLocks/>
          </p:cNvCxnSpPr>
          <p:nvPr/>
        </p:nvCxnSpPr>
        <p:spPr>
          <a:xfrm>
            <a:off x="5258948" y="1500502"/>
            <a:ext cx="467576" cy="0"/>
          </a:xfrm>
          <a:prstGeom prst="straightConnector1">
            <a:avLst/>
          </a:prstGeom>
          <a:noFill/>
          <a:ln w="9525" cap="flat" cmpd="sng">
            <a:solidFill>
              <a:schemeClr val="dk1"/>
            </a:solidFill>
            <a:prstDash val="solid"/>
            <a:round/>
            <a:headEnd type="none" w="med" len="med"/>
            <a:tailEnd type="none" w="med" len="med"/>
          </a:ln>
        </p:spPr>
      </p:cxnSp>
      <p:cxnSp>
        <p:nvCxnSpPr>
          <p:cNvPr id="2204" name="Google Shape;2204;p50"/>
          <p:cNvCxnSpPr>
            <a:cxnSpLocks/>
          </p:cNvCxnSpPr>
          <p:nvPr/>
        </p:nvCxnSpPr>
        <p:spPr>
          <a:xfrm flipH="1">
            <a:off x="2524077" y="2920675"/>
            <a:ext cx="374902" cy="0"/>
          </a:xfrm>
          <a:prstGeom prst="straightConnector1">
            <a:avLst/>
          </a:prstGeom>
          <a:noFill/>
          <a:ln w="9525" cap="flat" cmpd="sng">
            <a:solidFill>
              <a:schemeClr val="dk1"/>
            </a:solidFill>
            <a:prstDash val="solid"/>
            <a:round/>
            <a:headEnd type="none" w="med" len="med"/>
            <a:tailEnd type="none" w="med" len="med"/>
          </a:ln>
        </p:spPr>
      </p:cxnSp>
      <p:cxnSp>
        <p:nvCxnSpPr>
          <p:cNvPr id="2205" name="Google Shape;2205;p50"/>
          <p:cNvCxnSpPr>
            <a:cxnSpLocks/>
          </p:cNvCxnSpPr>
          <p:nvPr/>
        </p:nvCxnSpPr>
        <p:spPr>
          <a:xfrm>
            <a:off x="6118167" y="3707476"/>
            <a:ext cx="315884" cy="0"/>
          </a:xfrm>
          <a:prstGeom prst="straightConnector1">
            <a:avLst/>
          </a:prstGeom>
          <a:noFill/>
          <a:ln w="9525" cap="flat" cmpd="sng">
            <a:solidFill>
              <a:schemeClr val="dk1"/>
            </a:solidFill>
            <a:prstDash val="solid"/>
            <a:round/>
            <a:headEnd type="none" w="med" len="med"/>
            <a:tailEnd type="none" w="med" len="med"/>
          </a:ln>
        </p:spPr>
      </p:cxnSp>
      <p:sp>
        <p:nvSpPr>
          <p:cNvPr id="2209" name="Google Shape;2209;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5</a:t>
            </a:fld>
            <a:endParaRPr b="1">
              <a:latin typeface="Open Sans"/>
              <a:ea typeface="Open Sans"/>
              <a:cs typeface="Open Sans"/>
              <a:sym typeface="Open Sans"/>
            </a:endParaRPr>
          </a:p>
        </p:txBody>
      </p:sp>
    </p:spTree>
    <p:extLst>
      <p:ext uri="{BB962C8B-B14F-4D97-AF65-F5344CB8AC3E}">
        <p14:creationId xmlns:p14="http://schemas.microsoft.com/office/powerpoint/2010/main" val="254211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DE19E6-D11F-041D-208D-54A21BDF3296}"/>
              </a:ext>
            </a:extLst>
          </p:cNvPr>
          <p:cNvSpPr>
            <a:spLocks noGrp="1"/>
          </p:cNvSpPr>
          <p:nvPr>
            <p:ph type="body" idx="1"/>
          </p:nvPr>
        </p:nvSpPr>
        <p:spPr>
          <a:xfrm>
            <a:off x="515389" y="232756"/>
            <a:ext cx="8204662" cy="4463935"/>
          </a:xfrm>
        </p:spPr>
        <p:txBody>
          <a:bodyPr/>
          <a:lstStyle/>
          <a:p>
            <a:pPr marL="177800" indent="0" algn="just">
              <a:buNone/>
            </a:pPr>
            <a:r>
              <a:rPr lang="en-US" sz="3200" b="1" dirty="0">
                <a:latin typeface="Times New Roman" panose="02020603050405020304" pitchFamily="18" charset="0"/>
                <a:cs typeface="Times New Roman" panose="02020603050405020304" pitchFamily="18" charset="0"/>
              </a:rPr>
              <a:t>  Tools Used to Implement</a:t>
            </a:r>
          </a:p>
          <a:p>
            <a:pPr algn="just"/>
            <a:endParaRPr lang="en-US" sz="1400" b="1" dirty="0">
              <a:latin typeface="Times New Roman" panose="02020603050405020304" pitchFamily="18" charset="0"/>
              <a:cs typeface="Times New Roman" panose="02020603050405020304" pitchFamily="18" charset="0"/>
            </a:endParaRPr>
          </a:p>
          <a:p>
            <a:pPr marL="177800" indent="0" algn="just">
              <a:buNone/>
            </a:pPr>
            <a:r>
              <a:rPr lang="en-US" sz="1400" b="1" dirty="0">
                <a:latin typeface="Times New Roman" panose="02020603050405020304" pitchFamily="18" charset="0"/>
                <a:cs typeface="Times New Roman" panose="02020603050405020304" pitchFamily="18" charset="0"/>
              </a:rPr>
              <a:t>      1.C++ Programming Language:</a:t>
            </a:r>
          </a:p>
          <a:p>
            <a:pPr algn="just"/>
            <a:r>
              <a:rPr lang="en-US" sz="14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code is written in C++, which is a widely used and versatile programming language. C++ is known for its performance and allows for both procedural and object-oriented programming, which is evident in this code.</a:t>
            </a:r>
          </a:p>
          <a:p>
            <a:pPr algn="just"/>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2.Standard Input/Output Streams (iostream):</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#include &lt;iostream&gt;: This header file is part of the C++ Standard Library and provides input and output functionality. It allows you to use the </a:t>
            </a:r>
            <a:r>
              <a:rPr lang="en-US" dirty="0" err="1">
                <a:latin typeface="Times New Roman" panose="02020603050405020304" pitchFamily="18" charset="0"/>
                <a:cs typeface="Times New Roman" panose="02020603050405020304" pitchFamily="18" charset="0"/>
              </a:rPr>
              <a:t>cin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streams for reading and writing data from and to the console.</a:t>
            </a:r>
          </a:p>
          <a:p>
            <a:pPr algn="just"/>
            <a:endParaRPr lang="en-US"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3.Queue (queue):</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#include &lt;queue&gt;: The &lt;queue&gt; header file provides the queue data structure. It is part of the C++ Standard Library and is used to manage a queue of </a:t>
            </a:r>
            <a:r>
              <a:rPr lang="en-US" dirty="0" err="1">
                <a:latin typeface="Times New Roman" panose="02020603050405020304" pitchFamily="18" charset="0"/>
                <a:cs typeface="Times New Roman" panose="02020603050405020304" pitchFamily="18" charset="0"/>
              </a:rPr>
              <a:t>BankAccount</a:t>
            </a:r>
            <a:r>
              <a:rPr lang="en-US" dirty="0">
                <a:latin typeface="Times New Roman" panose="02020603050405020304" pitchFamily="18" charset="0"/>
                <a:cs typeface="Times New Roman" panose="02020603050405020304" pitchFamily="18" charset="0"/>
              </a:rPr>
              <a:t> objects in this code. The queue is essential for maintaining the order of account transactions and ensuring a first-come-first-serve (FIFO) order for processing.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020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DE19E6-D11F-041D-208D-54A21BDF3296}"/>
              </a:ext>
            </a:extLst>
          </p:cNvPr>
          <p:cNvSpPr>
            <a:spLocks noGrp="1"/>
          </p:cNvSpPr>
          <p:nvPr>
            <p:ph type="body" idx="1"/>
          </p:nvPr>
        </p:nvSpPr>
        <p:spPr>
          <a:xfrm>
            <a:off x="515389" y="232756"/>
            <a:ext cx="8204662" cy="4463935"/>
          </a:xfrm>
        </p:spPr>
        <p:txBody>
          <a:bodyPr/>
          <a:lstStyle/>
          <a:p>
            <a:pPr algn="just"/>
            <a:r>
              <a:rPr lang="en-US" sz="1400" b="1" dirty="0">
                <a:latin typeface="Times New Roman" panose="02020603050405020304" pitchFamily="18" charset="0"/>
                <a:cs typeface="Times New Roman" panose="02020603050405020304" pitchFamily="18" charset="0"/>
              </a:rPr>
              <a:t>4.String (string):</a:t>
            </a:r>
            <a:endParaRPr lang="en-US" sz="14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#include &lt;string&gt;: The &lt;string&gt; header file is used to work with strings, allowing you to create and manipulate string objects. In this code, it is used for handling account holder names.</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5.Standard Namespace (std):</a:t>
            </a:r>
            <a:endParaRPr lang="en-US" sz="14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using namespace std;: This line allows you to use symbols from the std namespace without explicitly specifying the namespace each time. It's a common practice in C++ programs for brevity.</a:t>
            </a:r>
          </a:p>
          <a:p>
            <a:pPr algn="just"/>
            <a:endParaRPr lang="en-US"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6.Object-Oriented Programming (OOP):</a:t>
            </a:r>
            <a:endParaRPr lang="en-US" sz="14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code employs object-oriented programming principles. It defines a </a:t>
            </a:r>
            <a:r>
              <a:rPr lang="en-US" dirty="0" err="1">
                <a:latin typeface="Times New Roman" panose="02020603050405020304" pitchFamily="18" charset="0"/>
                <a:cs typeface="Times New Roman" panose="02020603050405020304" pitchFamily="18" charset="0"/>
              </a:rPr>
              <a:t>BankAccount</a:t>
            </a:r>
            <a:r>
              <a:rPr lang="en-US" dirty="0">
                <a:latin typeface="Times New Roman" panose="02020603050405020304" pitchFamily="18" charset="0"/>
                <a:cs typeface="Times New Roman" panose="02020603050405020304" pitchFamily="18" charset="0"/>
              </a:rPr>
              <a:t> class to encapsulate account-related data and operations, which is a fundamental aspect of OOP.</a:t>
            </a:r>
          </a:p>
          <a:p>
            <a:pPr algn="just"/>
            <a:endParaRPr lang="en-US"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7.Menu System and Control Structures:</a:t>
            </a:r>
            <a:endParaRPr lang="en-US" sz="14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code uses control structures such as if, switch, and do-while loops to create a menu-based interface for interacting with the Bank Management System.</a:t>
            </a:r>
          </a:p>
          <a:p>
            <a:pPr algn="just"/>
            <a:endParaRPr lang="en-US"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8.Data Structures and Algorithms:</a:t>
            </a:r>
            <a:endParaRPr lang="en-US" sz="14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code makes use of data structures (the queue) and basic algorithms for account management, including deposit, withdrawal, loan eligibility checks, fixed deposit creation, locker facility management, and currency exchange.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704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B652-742D-3F52-3CAD-714840952FCA}"/>
              </a:ext>
            </a:extLst>
          </p:cNvPr>
          <p:cNvSpPr>
            <a:spLocks noGrp="1"/>
          </p:cNvSpPr>
          <p:nvPr>
            <p:ph type="title"/>
          </p:nvPr>
        </p:nvSpPr>
        <p:spPr>
          <a:xfrm>
            <a:off x="720000" y="207818"/>
            <a:ext cx="7704000" cy="809907"/>
          </a:xfrm>
        </p:spPr>
        <p:txBody>
          <a:bodyPr/>
          <a:lstStyle/>
          <a:p>
            <a:r>
              <a:rPr lang="en-IN" sz="3200" dirty="0">
                <a:latin typeface="Times New Roman" panose="02020603050405020304" pitchFamily="18" charset="0"/>
                <a:cs typeface="Times New Roman" panose="02020603050405020304" pitchFamily="18" charset="0"/>
              </a:rPr>
              <a:t>Explanation</a:t>
            </a:r>
          </a:p>
        </p:txBody>
      </p:sp>
      <p:sp>
        <p:nvSpPr>
          <p:cNvPr id="3" name="Text Placeholder 2">
            <a:extLst>
              <a:ext uri="{FF2B5EF4-FFF2-40B4-BE49-F238E27FC236}">
                <a16:creationId xmlns:a16="http://schemas.microsoft.com/office/drawing/2014/main" id="{EB5DB9C6-A398-E41A-D70D-40E948B2E4DA}"/>
              </a:ext>
            </a:extLst>
          </p:cNvPr>
          <p:cNvSpPr>
            <a:spLocks noGrp="1"/>
          </p:cNvSpPr>
          <p:nvPr>
            <p:ph type="body" idx="1"/>
          </p:nvPr>
        </p:nvSpPr>
        <p:spPr>
          <a:xfrm>
            <a:off x="720000" y="1017725"/>
            <a:ext cx="7704000" cy="3585975"/>
          </a:xfrm>
        </p:spPr>
        <p:txBody>
          <a:bodyPr/>
          <a:lstStyle/>
          <a:p>
            <a:pPr marL="152400" indent="0">
              <a:buNone/>
            </a:pPr>
            <a:r>
              <a:rPr lang="en-US" dirty="0">
                <a:latin typeface="Times New Roman" panose="02020603050405020304" pitchFamily="18" charset="0"/>
                <a:cs typeface="Times New Roman" panose="02020603050405020304" pitchFamily="18" charset="0"/>
              </a:rPr>
              <a:t>The provided source code is written in C++ and implements the Bank Management System. It includes functions for calculating interest, making deposits, withdrawals, checking loan eligibility, opening fixed deposits, enabling locker facilities, and currency exchange. The </a:t>
            </a:r>
            <a:r>
              <a:rPr lang="en-US" dirty="0" err="1">
                <a:latin typeface="Times New Roman" panose="02020603050405020304" pitchFamily="18" charset="0"/>
                <a:cs typeface="Times New Roman" panose="02020603050405020304" pitchFamily="18" charset="0"/>
              </a:rPr>
              <a:t>BankAccount</a:t>
            </a:r>
            <a:r>
              <a:rPr lang="en-US" dirty="0">
                <a:latin typeface="Times New Roman" panose="02020603050405020304" pitchFamily="18" charset="0"/>
                <a:cs typeface="Times New Roman" panose="02020603050405020304" pitchFamily="18" charset="0"/>
              </a:rPr>
              <a:t> class represents individual accounts, and a queue is used to manage these accounts. It allows users to perform various banking operations using a menu-based interface. Let's break down the code and explain each part in detail:</a:t>
            </a:r>
          </a:p>
          <a:p>
            <a:pPr marL="152400" indent="0">
              <a:buNone/>
            </a:pPr>
            <a:endParaRPr lang="en-US" sz="1400" b="1" dirty="0">
              <a:latin typeface="Times New Roman" panose="02020603050405020304" pitchFamily="18" charset="0"/>
              <a:cs typeface="Times New Roman" panose="02020603050405020304" pitchFamily="18" charset="0"/>
            </a:endParaRPr>
          </a:p>
          <a:p>
            <a:pPr marL="152400" indent="0">
              <a:buNone/>
            </a:pPr>
            <a:r>
              <a:rPr lang="en-US" sz="1400" b="1" dirty="0">
                <a:latin typeface="Times New Roman" panose="02020603050405020304" pitchFamily="18" charset="0"/>
                <a:cs typeface="Times New Roman" panose="02020603050405020304" pitchFamily="18" charset="0"/>
              </a:rPr>
              <a:t>1.Header Inclusions:</a:t>
            </a:r>
            <a:endParaRPr lang="en-US" dirty="0">
              <a:latin typeface="Times New Roman" panose="02020603050405020304" pitchFamily="18" charset="0"/>
              <a:cs typeface="Times New Roman" panose="02020603050405020304" pitchFamily="18" charset="0"/>
            </a:endParaRPr>
          </a:p>
          <a:p>
            <a:pPr marL="152400" indent="0">
              <a:buNone/>
            </a:pPr>
            <a:r>
              <a:rPr lang="en-US" dirty="0">
                <a:latin typeface="Times New Roman" panose="02020603050405020304" pitchFamily="18" charset="0"/>
                <a:cs typeface="Times New Roman" panose="02020603050405020304" pitchFamily="18" charset="0"/>
              </a:rPr>
              <a:t>The code includes necessary C++ standard library headers:</a:t>
            </a:r>
          </a:p>
          <a:p>
            <a:pPr marL="3238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&lt;iostream&gt;: For input and output operations.</a:t>
            </a:r>
          </a:p>
          <a:p>
            <a:pPr marL="3238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&lt;queue&gt;: To use the queue data structure.</a:t>
            </a:r>
          </a:p>
          <a:p>
            <a:pPr marL="3238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&lt;string&gt;: For string handling.</a:t>
            </a:r>
          </a:p>
          <a:p>
            <a:pPr marL="152400" indent="0">
              <a:buNone/>
            </a:pPr>
            <a:endParaRPr lang="en-US" dirty="0">
              <a:latin typeface="Times New Roman" panose="02020603050405020304" pitchFamily="18" charset="0"/>
              <a:cs typeface="Times New Roman" panose="02020603050405020304" pitchFamily="18" charset="0"/>
            </a:endParaRPr>
          </a:p>
          <a:p>
            <a:pPr marL="152400" indent="0">
              <a:buNone/>
            </a:pPr>
            <a:r>
              <a:rPr lang="en-US" sz="1400" b="1" dirty="0">
                <a:latin typeface="Times New Roman" panose="02020603050405020304" pitchFamily="18" charset="0"/>
                <a:cs typeface="Times New Roman" panose="02020603050405020304" pitchFamily="18" charset="0"/>
              </a:rPr>
              <a:t>2.Namespace Declaration:</a:t>
            </a:r>
            <a:endParaRPr lang="en-US" dirty="0">
              <a:latin typeface="Times New Roman" panose="02020603050405020304" pitchFamily="18" charset="0"/>
              <a:cs typeface="Times New Roman" panose="02020603050405020304" pitchFamily="18" charset="0"/>
            </a:endParaRPr>
          </a:p>
          <a:p>
            <a:pPr marL="3238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namespace std;: This line allows you to use symbols from the std (standard) namespace without needing to prefix them with std::. It simplifies code by avoiding redundant namespace specification.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73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5DB9C6-A398-E41A-D70D-40E948B2E4DA}"/>
              </a:ext>
            </a:extLst>
          </p:cNvPr>
          <p:cNvSpPr>
            <a:spLocks noGrp="1"/>
          </p:cNvSpPr>
          <p:nvPr>
            <p:ph type="body" idx="1"/>
          </p:nvPr>
        </p:nvSpPr>
        <p:spPr>
          <a:xfrm>
            <a:off x="432263" y="174567"/>
            <a:ext cx="7991738" cy="4429134"/>
          </a:xfrm>
        </p:spPr>
        <p:txBody>
          <a:bodyPr/>
          <a:lstStyle/>
          <a:p>
            <a:pPr marL="152400" indent="0">
              <a:buNone/>
            </a:pPr>
            <a:r>
              <a:rPr lang="en-US" sz="1400" b="1" dirty="0">
                <a:latin typeface="Times New Roman" panose="02020603050405020304" pitchFamily="18" charset="0"/>
                <a:cs typeface="Times New Roman" panose="02020603050405020304" pitchFamily="18" charset="0"/>
              </a:rPr>
              <a:t>3.BankAccount Class:</a:t>
            </a:r>
            <a:endParaRPr lang="en-US" dirty="0">
              <a:latin typeface="Times New Roman" panose="02020603050405020304" pitchFamily="18" charset="0"/>
              <a:cs typeface="Times New Roman" panose="02020603050405020304" pitchFamily="18" charset="0"/>
            </a:endParaRPr>
          </a:p>
          <a:p>
            <a:pPr marL="3238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code defines a class named </a:t>
            </a:r>
            <a:r>
              <a:rPr lang="en-US" dirty="0" err="1">
                <a:latin typeface="Times New Roman" panose="02020603050405020304" pitchFamily="18" charset="0"/>
                <a:cs typeface="Times New Roman" panose="02020603050405020304" pitchFamily="18" charset="0"/>
              </a:rPr>
              <a:t>BankAccount</a:t>
            </a:r>
            <a:r>
              <a:rPr lang="en-US" dirty="0">
                <a:latin typeface="Times New Roman" panose="02020603050405020304" pitchFamily="18" charset="0"/>
                <a:cs typeface="Times New Roman" panose="02020603050405020304" pitchFamily="18" charset="0"/>
              </a:rPr>
              <a:t>. This class represents a bank account and has several attributes:</a:t>
            </a:r>
          </a:p>
          <a:p>
            <a:pPr marL="3238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name: Account holder's name.</a:t>
            </a:r>
          </a:p>
          <a:p>
            <a:pPr marL="3238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balance: Account balance.</a:t>
            </a:r>
          </a:p>
          <a:p>
            <a:pPr marL="323850" indent="-1714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hasDebitCard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hasCreditCard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hasInternetBanking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hasFixedDeposit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hasLocker</a:t>
            </a:r>
            <a:r>
              <a:rPr lang="en-US" dirty="0">
                <a:latin typeface="Times New Roman" panose="02020603050405020304" pitchFamily="18" charset="0"/>
                <a:cs typeface="Times New Roman" panose="02020603050405020304" pitchFamily="18" charset="0"/>
              </a:rPr>
              <a:t>: Boolean flags indicating whether the account has specific features.</a:t>
            </a:r>
          </a:p>
          <a:p>
            <a:pPr marL="3238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class has a constructor that initializes these attributes when a </a:t>
            </a:r>
            <a:r>
              <a:rPr lang="en-US" dirty="0" err="1">
                <a:latin typeface="Times New Roman" panose="02020603050405020304" pitchFamily="18" charset="0"/>
                <a:cs typeface="Times New Roman" panose="02020603050405020304" pitchFamily="18" charset="0"/>
              </a:rPr>
              <a:t>BankAccount</a:t>
            </a:r>
            <a:r>
              <a:rPr lang="en-US" dirty="0">
                <a:latin typeface="Times New Roman" panose="02020603050405020304" pitchFamily="18" charset="0"/>
                <a:cs typeface="Times New Roman" panose="02020603050405020304" pitchFamily="18" charset="0"/>
              </a:rPr>
              <a:t> object is created. The constructor takes arguments for each attribute.</a:t>
            </a:r>
          </a:p>
          <a:p>
            <a:pPr marL="3238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52400" indent="0">
              <a:buNone/>
            </a:pPr>
            <a:r>
              <a:rPr lang="en-US" sz="1400" b="1" dirty="0">
                <a:latin typeface="Times New Roman" panose="02020603050405020304" pitchFamily="18" charset="0"/>
                <a:cs typeface="Times New Roman" panose="02020603050405020304" pitchFamily="18" charset="0"/>
              </a:rPr>
              <a:t>4. Queue of </a:t>
            </a:r>
            <a:r>
              <a:rPr lang="en-US" sz="1400" b="1" dirty="0" err="1">
                <a:latin typeface="Times New Roman" panose="02020603050405020304" pitchFamily="18" charset="0"/>
                <a:cs typeface="Times New Roman" panose="02020603050405020304" pitchFamily="18" charset="0"/>
              </a:rPr>
              <a:t>BankAccount</a:t>
            </a:r>
            <a:r>
              <a:rPr lang="en-US" sz="1400" b="1" dirty="0">
                <a:latin typeface="Times New Roman" panose="02020603050405020304" pitchFamily="18" charset="0"/>
                <a:cs typeface="Times New Roman" panose="02020603050405020304" pitchFamily="18" charset="0"/>
              </a:rPr>
              <a:t> Objects:</a:t>
            </a:r>
            <a:endParaRPr lang="en-US" dirty="0">
              <a:latin typeface="Times New Roman" panose="02020603050405020304" pitchFamily="18" charset="0"/>
              <a:cs typeface="Times New Roman" panose="02020603050405020304" pitchFamily="18" charset="0"/>
            </a:endParaRPr>
          </a:p>
          <a:p>
            <a:pPr marL="3238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code declares a queue named accounts to store objects of the </a:t>
            </a:r>
            <a:r>
              <a:rPr lang="en-US" dirty="0" err="1">
                <a:latin typeface="Times New Roman" panose="02020603050405020304" pitchFamily="18" charset="0"/>
                <a:cs typeface="Times New Roman" panose="02020603050405020304" pitchFamily="18" charset="0"/>
              </a:rPr>
              <a:t>BankAccount</a:t>
            </a:r>
            <a:r>
              <a:rPr lang="en-US" dirty="0">
                <a:latin typeface="Times New Roman" panose="02020603050405020304" pitchFamily="18" charset="0"/>
                <a:cs typeface="Times New Roman" panose="02020603050405020304" pitchFamily="18" charset="0"/>
              </a:rPr>
              <a:t> class. This queue is used to manage multiple bank accounts.</a:t>
            </a:r>
          </a:p>
          <a:p>
            <a:pPr marL="323850" indent="-1714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52400" indent="0">
              <a:buNone/>
            </a:pPr>
            <a:r>
              <a:rPr lang="en-US" sz="1400" b="1" dirty="0">
                <a:latin typeface="Times New Roman" panose="02020603050405020304" pitchFamily="18" charset="0"/>
                <a:cs typeface="Times New Roman" panose="02020603050405020304" pitchFamily="18" charset="0"/>
              </a:rPr>
              <a:t>5. Banking Operations Functions:</a:t>
            </a:r>
            <a:endParaRPr lang="en-US" dirty="0">
              <a:latin typeface="Times New Roman" panose="02020603050405020304" pitchFamily="18" charset="0"/>
              <a:cs typeface="Times New Roman" panose="02020603050405020304" pitchFamily="18" charset="0"/>
            </a:endParaRPr>
          </a:p>
          <a:p>
            <a:pPr marL="3238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code defines several functions to perform banking operations:</a:t>
            </a:r>
          </a:p>
          <a:p>
            <a:pPr marL="323850" indent="-1714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calculateInterest</a:t>
            </a:r>
            <a:r>
              <a:rPr lang="en-US" dirty="0">
                <a:latin typeface="Times New Roman" panose="02020603050405020304" pitchFamily="18" charset="0"/>
                <a:cs typeface="Times New Roman" panose="02020603050405020304" pitchFamily="18" charset="0"/>
              </a:rPr>
              <a:t>(double rate): Calculates and adds interest to each account's balance based on the provided interest rate.</a:t>
            </a:r>
          </a:p>
          <a:p>
            <a:pPr marL="3238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deposit():Allows the user to create a new bank account by providing account details and pushes the account onto the queue.</a:t>
            </a:r>
          </a:p>
          <a:p>
            <a:pPr marL="3238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withdraw(): Enables account holders to withdraw money from their accounts if they have sufficient balance.</a:t>
            </a:r>
          </a:p>
          <a:p>
            <a:pPr marL="323850" indent="-1714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checkLoanEligibility</a:t>
            </a:r>
            <a:r>
              <a:rPr lang="en-US" dirty="0">
                <a:latin typeface="Times New Roman" panose="02020603050405020304" pitchFamily="18" charset="0"/>
                <a:cs typeface="Times New Roman" panose="02020603050405020304" pitchFamily="18" charset="0"/>
              </a:rPr>
              <a:t>(): Checks if an account is eligible for a loan based on its balance.</a:t>
            </a:r>
          </a:p>
          <a:p>
            <a:pPr marL="323850" indent="-1714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openFixedDeposit</a:t>
            </a:r>
            <a:r>
              <a:rPr lang="en-US" dirty="0">
                <a:latin typeface="Times New Roman" panose="02020603050405020304" pitchFamily="18" charset="0"/>
                <a:cs typeface="Times New Roman" panose="02020603050405020304" pitchFamily="18" charset="0"/>
              </a:rPr>
              <a:t>():Allows account holders to open a fixed deposit account by adding a specified amount to their balance.</a:t>
            </a:r>
          </a:p>
          <a:p>
            <a:pPr marL="323850" indent="-1714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openLocker</a:t>
            </a:r>
            <a:r>
              <a:rPr lang="en-US" dirty="0">
                <a:latin typeface="Times New Roman" panose="02020603050405020304" pitchFamily="18" charset="0"/>
                <a:cs typeface="Times New Roman" panose="02020603050405020304" pitchFamily="18" charset="0"/>
              </a:rPr>
              <a:t>(): Enables account holders to open a locker facility associated with their account.</a:t>
            </a:r>
          </a:p>
          <a:p>
            <a:pPr marL="323850" indent="-1714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exchangeCurrency</a:t>
            </a:r>
            <a:r>
              <a:rPr lang="en-US" dirty="0">
                <a:latin typeface="Times New Roman" panose="02020603050405020304" pitchFamily="18" charset="0"/>
                <a:cs typeface="Times New Roman" panose="02020603050405020304" pitchFamily="18" charset="0"/>
              </a:rPr>
              <a:t>(): Allows currency exchange by reducing the account balance.</a:t>
            </a:r>
          </a:p>
        </p:txBody>
      </p:sp>
    </p:spTree>
    <p:extLst>
      <p:ext uri="{BB962C8B-B14F-4D97-AF65-F5344CB8AC3E}">
        <p14:creationId xmlns:p14="http://schemas.microsoft.com/office/powerpoint/2010/main" val="2892307959"/>
      </p:ext>
    </p:extLst>
  </p:cSld>
  <p:clrMapOvr>
    <a:masterClrMapping/>
  </p:clrMapOvr>
</p:sld>
</file>

<file path=ppt/theme/theme1.xml><?xml version="1.0" encoding="utf-8"?>
<a:theme xmlns:a="http://schemas.openxmlformats.org/drawingml/2006/main" name="Digital Banking Consulting by Slidesgo">
  <a:themeElements>
    <a:clrScheme name="Simple Light">
      <a:dk1>
        <a:srgbClr val="263238"/>
      </a:dk1>
      <a:lt1>
        <a:srgbClr val="FFFFFF"/>
      </a:lt1>
      <a:dk2>
        <a:srgbClr val="FF8E00"/>
      </a:dk2>
      <a:lt2>
        <a:srgbClr val="FFCA86"/>
      </a:lt2>
      <a:accent1>
        <a:srgbClr val="BA6700"/>
      </a:accent1>
      <a:accent2>
        <a:srgbClr val="E0E0E0"/>
      </a:accent2>
      <a:accent3>
        <a:srgbClr val="455A64"/>
      </a:accent3>
      <a:accent4>
        <a:srgbClr val="EFEFE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1911</Words>
  <Application>Microsoft Office PowerPoint</Application>
  <PresentationFormat>On-screen Show (16:9)</PresentationFormat>
  <Paragraphs>111</Paragraphs>
  <Slides>24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Times New Roman</vt:lpstr>
      <vt:lpstr>Arial</vt:lpstr>
      <vt:lpstr>Roboto Condensed</vt:lpstr>
      <vt:lpstr>Algerian</vt:lpstr>
      <vt:lpstr>Open Sans</vt:lpstr>
      <vt:lpstr>Wingdings</vt:lpstr>
      <vt:lpstr>Azeret Mono</vt:lpstr>
      <vt:lpstr>Bebas Neue</vt:lpstr>
      <vt:lpstr>Arial Rounded MT Bold</vt:lpstr>
      <vt:lpstr>Digital Banking Consulting by Slidesgo</vt:lpstr>
      <vt:lpstr>BANK MANAGEMENT system </vt:lpstr>
      <vt:lpstr>Problem Statement</vt:lpstr>
      <vt:lpstr>Data Structure Used</vt:lpstr>
      <vt:lpstr>Why Queues Data Structure is Used?</vt:lpstr>
      <vt:lpstr>PowerPoint Presentation</vt:lpstr>
      <vt:lpstr>PowerPoint Presentation</vt:lpstr>
      <vt:lpstr>PowerPoint Presentation</vt:lpstr>
      <vt:lpstr>Explanation</vt:lpstr>
      <vt:lpstr>PowerPoint Presentation</vt:lpstr>
      <vt:lpstr>PowerPoint Presentation</vt:lpstr>
      <vt:lpstr>Source Code</vt:lpstr>
      <vt:lpstr>PowerPoint Presentation</vt:lpstr>
      <vt:lpstr>PowerPoint Presentation</vt:lpstr>
      <vt:lpstr>PowerPoint Presentation</vt:lpstr>
      <vt:lpstr>PowerPoint Presentation</vt:lpstr>
      <vt:lpstr>PowerPoint Presentation</vt:lpstr>
      <vt:lpstr>PowerPoint Presentation</vt:lpstr>
      <vt:lpstr>Output </vt:lpstr>
      <vt:lpstr>PowerPoint Presentation</vt:lpstr>
      <vt:lpstr>Time Complexity Discussion</vt:lpstr>
      <vt:lpstr>Time Complexity Discussion(contd.)</vt:lpstr>
      <vt:lpstr>Summary </vt:lpstr>
      <vt:lpstr>Diptayan Jash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dc:title>
  <dc:creator>SANYA SINGH</dc:creator>
  <cp:lastModifiedBy>Rudrajit Dutta</cp:lastModifiedBy>
  <cp:revision>6</cp:revision>
  <dcterms:modified xsi:type="dcterms:W3CDTF">2023-10-26T14:22:05Z</dcterms:modified>
</cp:coreProperties>
</file>