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79" r:id="rId5"/>
    <p:sldId id="284" r:id="rId6"/>
    <p:sldId id="292" r:id="rId7"/>
    <p:sldId id="293" r:id="rId8"/>
    <p:sldId id="28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95" d="100"/>
          <a:sy n="95" d="100"/>
        </p:scale>
        <p:origin x="547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COURSE CODE &amp;COURSE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316" y="3115577"/>
            <a:ext cx="315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 Condensed" panose="020B0506050203000203" pitchFamily="34" charset="0"/>
              </a:rPr>
              <a:t>Guided</a:t>
            </a:r>
            <a:r>
              <a:rPr lang="en-US" dirty="0"/>
              <a:t> By   :</a:t>
            </a:r>
            <a:r>
              <a:rPr lang="en-US" dirty="0" err="1"/>
              <a:t>Dr.K.Lalitha</a:t>
            </a:r>
            <a:endParaRPr lang="en-US" dirty="0"/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199" y="2894666"/>
            <a:ext cx="2900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IBM Plex Sans Condensed" panose="020B0506050203000203" pitchFamily="34" charset="0"/>
              </a:rPr>
              <a:t>PRESENTED By : S.BALAJI(22AI003) S.NARESH KUMAR(22AI027) K.SRIJITH(22AI051)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52400" y="885367"/>
            <a:ext cx="899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     </a:t>
            </a: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IBM Plex Sans Condensed" panose="020B0506050203000203" pitchFamily="34" charset="0"/>
              </a:rPr>
              <a:t>MANHOLE MONITORING  </a:t>
            </a:r>
          </a:p>
          <a:p>
            <a:r>
              <a:rPr lang="en-US" sz="4000" dirty="0">
                <a:solidFill>
                  <a:srgbClr val="FFFFFF"/>
                </a:solidFill>
                <a:latin typeface="IBM Plex Sans Condensed" panose="020B0506050203000203" pitchFamily="34" charset="0"/>
              </a:rPr>
              <a:t>                              </a:t>
            </a: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IBM Plex Sans Condensed" panose="020B0506050203000203" pitchFamily="34" charset="0"/>
              </a:rPr>
              <a:t>SYSTEM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11645-FD7A-0ADD-C3BE-445603F6AE35}"/>
              </a:ext>
            </a:extLst>
          </p:cNvPr>
          <p:cNvSpPr txBox="1"/>
          <p:nvPr/>
        </p:nvSpPr>
        <p:spPr>
          <a:xfrm>
            <a:off x="762000" y="150495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The manhole monitoring system aims to enhance urban infrastructure management by providing real-time surveillance and data analysis of manholes, addressing safety concerns.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This system aims to improve safety, optimize maintenance, and prevent infrastructure failures by detecting critical issues such as hazardous gas levels, and temperature level, fire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aleart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95B37-785C-CAF1-F112-EDB7B6CCE042}"/>
              </a:ext>
            </a:extLst>
          </p:cNvPr>
          <p:cNvSpPr txBox="1"/>
          <p:nvPr/>
        </p:nvSpPr>
        <p:spPr>
          <a:xfrm>
            <a:off x="609600" y="158115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Detect hazardous gas levels, water overflows, temperature, fire and unauthorized access in real-time to prevent accidents and ensure public safety.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</a:p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Provide real-time data and alerts to maintenance teams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      remotely, reducing the need for manual inspections and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      improving efficiency.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</a:p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Use data analytics for predictive maintenance, reducing operational costs and ensuring timely repairs based on actual conditions.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16B00-7110-456F-B271-03EDD6EE69DF}"/>
              </a:ext>
            </a:extLst>
          </p:cNvPr>
          <p:cNvSpPr txBox="1"/>
          <p:nvPr/>
        </p:nvSpPr>
        <p:spPr>
          <a:xfrm>
            <a:off x="601579" y="1625084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Gas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IBM Plex Sans Condensed" panose="020B050605020300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Water Level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IBM Plex Sans Condensed" panose="020B050605020300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Temperature Sensor (DHT11) Arduino UNO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IBM Plex Sans Condensed" panose="020B050605020300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IBM Plex Sans Condensed" panose="020B050605020300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ESP8266 Wi-Fi Module or SIM800L GSM Module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​​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3E557-A255-4F50-CD4F-F7532FE8A80B}"/>
              </a:ext>
            </a:extLst>
          </p:cNvPr>
          <p:cNvSpPr txBox="1"/>
          <p:nvPr/>
        </p:nvSpPr>
        <p:spPr>
          <a:xfrm>
            <a:off x="4944979" y="1504950"/>
            <a:ext cx="3970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LCD display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IBM Plex Sans Condensed" panose="020B050605020300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Switch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IBM Plex Sans Condensed" panose="020B050605020300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Buzzer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2E729-D90F-92E4-19FD-1FEDD2751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1790"/>
            <a:ext cx="3953427" cy="44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Hardware: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60356-5246-3CFA-0C7E-40BCB7F6569E}"/>
              </a:ext>
            </a:extLst>
          </p:cNvPr>
          <p:cNvSpPr txBox="1"/>
          <p:nvPr/>
        </p:nvSpPr>
        <p:spPr>
          <a:xfrm>
            <a:off x="685800" y="158115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Assemble Sensors and Microcontroller: Connect the gas sensor (MQ-4/MQ-7), water level sensor (HC-SR04), and temperature sensor (DHT11/DHT22) to the microcontroller (ESP32 or Arduino). For Arduino, add the ESP8266 Wi-Fi module for internet connectivity or SIM800L for SMS alerts.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Power the System: Use a 9V battery or 18650 lithium-ion battery with a charging module (TP4056) to power the microcontroller and sensors.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US" sz="2000" dirty="0">
              <a:solidFill>
                <a:srgbClr val="000000"/>
              </a:solidFill>
              <a:latin typeface="IBM Plex Sans Condensed" panose="020B050605020300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Mount and Test: Place the system in a waterproof enclosure, expose the sensors, and test by varying gas levels, water levels, and temperature, checking data on a serial monitor.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CE5C-A3DB-46D2-806E-BAB90543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Software: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97D5-00C0-A110-DF3C-6858E3CCED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7568" y="1428750"/>
            <a:ext cx="8470232" cy="3268624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Program the Microcontroller: Use Arduino IDE to write the code. Install libraries for sensors (Adafruit DHT for temperature,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NewPing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 for water level,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MQUnified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 for gas). Write code to read sensor data (temperature, humidity, gas) and send it via Wi-Fi.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</a:p>
          <a:p>
            <a:pPr algn="l" rtl="0" fontAlgn="base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Connect to the Cloud: Use Wi-Fi (ESP32/ESP8266) or SIM800L to send data to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cloud platforms like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ThingSpeak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 or Blynk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</a:p>
          <a:p>
            <a:pPr algn="l" rtl="0" fontAlgn="base">
              <a:buClrTx/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Set Up Data Visualization: Create real-time dashboards on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ThingSpeak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orBlynk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to visualize the sensor data and track trends. Use SMS or push notifications for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alerts when thresholds are breached.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BM Plex Sans Condensed" panose="020B0506050203000203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29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190750"/>
            <a:ext cx="8153400" cy="10058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464</Words>
  <Application>Microsoft Office PowerPoint</Application>
  <PresentationFormat>On-screen Show (16:9)</PresentationFormat>
  <Paragraphs>49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IBM Plex Sans Condensed</vt:lpstr>
      <vt:lpstr>Segoe UI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Hardware:</vt:lpstr>
      <vt:lpstr>Implementation: Software: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2024-09-09T16:06:06Z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