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70" r:id="rId6"/>
    <p:sldId id="265" r:id="rId7"/>
    <p:sldId id="261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ULLAH.KHAN@baruchmail.cuny.edu" userId="S::saadullah.khan@baruchmail.cuny.edu::158d19b0-d24f-43ed-a49d-3e276c90138d" providerId="AD" clId="Web-{05761864-A4BB-9DE3-F6AE-4C8F8184CD0E}"/>
    <pc:docChg chg="modSld">
      <pc:chgData name="SAADULLAH.KHAN@baruchmail.cuny.edu" userId="S::saadullah.khan@baruchmail.cuny.edu::158d19b0-d24f-43ed-a49d-3e276c90138d" providerId="AD" clId="Web-{05761864-A4BB-9DE3-F6AE-4C8F8184CD0E}" dt="2024-12-10T22:54:48.490" v="37" actId="20577"/>
      <pc:docMkLst>
        <pc:docMk/>
      </pc:docMkLst>
      <pc:sldChg chg="modSp">
        <pc:chgData name="SAADULLAH.KHAN@baruchmail.cuny.edu" userId="S::saadullah.khan@baruchmail.cuny.edu::158d19b0-d24f-43ed-a49d-3e276c90138d" providerId="AD" clId="Web-{05761864-A4BB-9DE3-F6AE-4C8F8184CD0E}" dt="2024-12-10T22:24:46.899" v="1" actId="20577"/>
        <pc:sldMkLst>
          <pc:docMk/>
          <pc:sldMk cId="1579463154" sldId="256"/>
        </pc:sldMkLst>
        <pc:spChg chg="mod">
          <ac:chgData name="SAADULLAH.KHAN@baruchmail.cuny.edu" userId="S::saadullah.khan@baruchmail.cuny.edu::158d19b0-d24f-43ed-a49d-3e276c90138d" providerId="AD" clId="Web-{05761864-A4BB-9DE3-F6AE-4C8F8184CD0E}" dt="2024-12-10T22:24:46.899" v="1" actId="20577"/>
          <ac:spMkLst>
            <pc:docMk/>
            <pc:sldMk cId="1579463154" sldId="256"/>
            <ac:spMk id="3" creationId="{206D0950-8504-519D-8A74-B2379FF34BB5}"/>
          </ac:spMkLst>
        </pc:spChg>
      </pc:sldChg>
      <pc:sldChg chg="modSp">
        <pc:chgData name="SAADULLAH.KHAN@baruchmail.cuny.edu" userId="S::saadullah.khan@baruchmail.cuny.edu::158d19b0-d24f-43ed-a49d-3e276c90138d" providerId="AD" clId="Web-{05761864-A4BB-9DE3-F6AE-4C8F8184CD0E}" dt="2024-12-10T22:54:48.490" v="37" actId="20577"/>
        <pc:sldMkLst>
          <pc:docMk/>
          <pc:sldMk cId="3680047923" sldId="257"/>
        </pc:sldMkLst>
        <pc:spChg chg="mod">
          <ac:chgData name="SAADULLAH.KHAN@baruchmail.cuny.edu" userId="S::saadullah.khan@baruchmail.cuny.edu::158d19b0-d24f-43ed-a49d-3e276c90138d" providerId="AD" clId="Web-{05761864-A4BB-9DE3-F6AE-4C8F8184CD0E}" dt="2024-12-10T22:54:48.490" v="37" actId="20577"/>
          <ac:spMkLst>
            <pc:docMk/>
            <pc:sldMk cId="3680047923" sldId="257"/>
            <ac:spMk id="3" creationId="{AFEEF471-3794-BAF3-4CBE-F45899C5E72F}"/>
          </ac:spMkLst>
        </pc:spChg>
      </pc:sldChg>
    </pc:docChg>
  </pc:docChgLst>
  <pc:docChgLst>
    <pc:chgData name="ROBERT.YATES" userId="S::robert.yates@baruchmail.cuny.edu::df1e925f-22c3-48db-a0a6-84f623ecb0ad" providerId="AD" clId="Web-{E0C7D0E2-F92B-C5D6-E080-791B0BA2EF7D}"/>
    <pc:docChg chg="modSld">
      <pc:chgData name="ROBERT.YATES" userId="S::robert.yates@baruchmail.cuny.edu::df1e925f-22c3-48db-a0a6-84f623ecb0ad" providerId="AD" clId="Web-{E0C7D0E2-F92B-C5D6-E080-791B0BA2EF7D}" dt="2024-12-10T23:31:36.199" v="104"/>
      <pc:docMkLst>
        <pc:docMk/>
      </pc:docMkLst>
      <pc:sldChg chg="modSp">
        <pc:chgData name="ROBERT.YATES" userId="S::robert.yates@baruchmail.cuny.edu::df1e925f-22c3-48db-a0a6-84f623ecb0ad" providerId="AD" clId="Web-{E0C7D0E2-F92B-C5D6-E080-791B0BA2EF7D}" dt="2024-12-10T23:31:36.199" v="104"/>
        <pc:sldMkLst>
          <pc:docMk/>
          <pc:sldMk cId="3154037434" sldId="265"/>
        </pc:sldMkLst>
        <pc:spChg chg="mod">
          <ac:chgData name="ROBERT.YATES" userId="S::robert.yates@baruchmail.cuny.edu::df1e925f-22c3-48db-a0a6-84f623ecb0ad" providerId="AD" clId="Web-{E0C7D0E2-F92B-C5D6-E080-791B0BA2EF7D}" dt="2024-12-10T23:30:37.948" v="101" actId="1076"/>
          <ac:spMkLst>
            <pc:docMk/>
            <pc:sldMk cId="3154037434" sldId="265"/>
            <ac:spMk id="2" creationId="{3CEAF39C-8F9C-8715-3225-A10C674120CF}"/>
          </ac:spMkLst>
        </pc:spChg>
        <pc:spChg chg="mod">
          <ac:chgData name="ROBERT.YATES" userId="S::robert.yates@baruchmail.cuny.edu::df1e925f-22c3-48db-a0a6-84f623ecb0ad" providerId="AD" clId="Web-{E0C7D0E2-F92B-C5D6-E080-791B0BA2EF7D}" dt="2024-12-10T23:30:49.261" v="102" actId="20577"/>
          <ac:spMkLst>
            <pc:docMk/>
            <pc:sldMk cId="3154037434" sldId="265"/>
            <ac:spMk id="8" creationId="{886B3BC6-363E-810A-2853-C3435242EC48}"/>
          </ac:spMkLst>
        </pc:spChg>
        <pc:graphicFrameChg chg="mod modGraphic">
          <ac:chgData name="ROBERT.YATES" userId="S::robert.yates@baruchmail.cuny.edu::df1e925f-22c3-48db-a0a6-84f623ecb0ad" providerId="AD" clId="Web-{E0C7D0E2-F92B-C5D6-E080-791B0BA2EF7D}" dt="2024-12-10T23:31:36.199" v="104"/>
          <ac:graphicFrameMkLst>
            <pc:docMk/>
            <pc:sldMk cId="3154037434" sldId="265"/>
            <ac:graphicFrameMk id="3" creationId="{CE1EBE34-1EAC-AE03-C6D6-D1E2B9457020}"/>
          </ac:graphicFrameMkLst>
        </pc:graphicFrameChg>
      </pc:sldChg>
      <pc:sldChg chg="modSp">
        <pc:chgData name="ROBERT.YATES" userId="S::robert.yates@baruchmail.cuny.edu::df1e925f-22c3-48db-a0a6-84f623ecb0ad" providerId="AD" clId="Web-{E0C7D0E2-F92B-C5D6-E080-791B0BA2EF7D}" dt="2024-12-10T23:29:59.370" v="98" actId="20577"/>
        <pc:sldMkLst>
          <pc:docMk/>
          <pc:sldMk cId="1747491105" sldId="268"/>
        </pc:sldMkLst>
        <pc:spChg chg="mod">
          <ac:chgData name="ROBERT.YATES" userId="S::robert.yates@baruchmail.cuny.edu::df1e925f-22c3-48db-a0a6-84f623ecb0ad" providerId="AD" clId="Web-{E0C7D0E2-F92B-C5D6-E080-791B0BA2EF7D}" dt="2024-12-10T23:29:59.370" v="98" actId="20577"/>
          <ac:spMkLst>
            <pc:docMk/>
            <pc:sldMk cId="1747491105" sldId="268"/>
            <ac:spMk id="2" creationId="{6193C00F-63F0-7FBD-066D-FFC2964691A3}"/>
          </ac:spMkLst>
        </pc:spChg>
        <pc:spChg chg="mod">
          <ac:chgData name="ROBERT.YATES" userId="S::robert.yates@baruchmail.cuny.edu::df1e925f-22c3-48db-a0a6-84f623ecb0ad" providerId="AD" clId="Web-{E0C7D0E2-F92B-C5D6-E080-791B0BA2EF7D}" dt="2024-12-10T23:29:53.885" v="96" actId="20577"/>
          <ac:spMkLst>
            <pc:docMk/>
            <pc:sldMk cId="1747491105" sldId="268"/>
            <ac:spMk id="20" creationId="{5108AC3D-C0F3-209B-32D3-38B657BEDB54}"/>
          </ac:spMkLst>
        </pc:spChg>
        <pc:spChg chg="mod">
          <ac:chgData name="ROBERT.YATES" userId="S::robert.yates@baruchmail.cuny.edu::df1e925f-22c3-48db-a0a6-84f623ecb0ad" providerId="AD" clId="Web-{E0C7D0E2-F92B-C5D6-E080-791B0BA2EF7D}" dt="2024-12-10T23:14:51.593" v="0"/>
          <ac:spMkLst>
            <pc:docMk/>
            <pc:sldMk cId="1747491105" sldId="268"/>
            <ac:spMk id="41" creationId="{39BEB6D0-9E4E-4221-93D1-74ABECEE9EFC}"/>
          </ac:spMkLst>
        </pc:spChg>
      </pc:sldChg>
      <pc:sldChg chg="modSp">
        <pc:chgData name="ROBERT.YATES" userId="S::robert.yates@baruchmail.cuny.edu::df1e925f-22c3-48db-a0a6-84f623ecb0ad" providerId="AD" clId="Web-{E0C7D0E2-F92B-C5D6-E080-791B0BA2EF7D}" dt="2024-12-10T23:30:08.479" v="99" actId="20577"/>
        <pc:sldMkLst>
          <pc:docMk/>
          <pc:sldMk cId="2503269992" sldId="270"/>
        </pc:sldMkLst>
        <pc:spChg chg="mod">
          <ac:chgData name="ROBERT.YATES" userId="S::robert.yates@baruchmail.cuny.edu::df1e925f-22c3-48db-a0a6-84f623ecb0ad" providerId="AD" clId="Web-{E0C7D0E2-F92B-C5D6-E080-791B0BA2EF7D}" dt="2024-12-10T23:29:41.745" v="91" actId="20577"/>
          <ac:spMkLst>
            <pc:docMk/>
            <pc:sldMk cId="2503269992" sldId="270"/>
            <ac:spMk id="2" creationId="{C0126844-0A01-E9F7-F9DF-090E685E54A7}"/>
          </ac:spMkLst>
        </pc:spChg>
        <pc:spChg chg="mod">
          <ac:chgData name="ROBERT.YATES" userId="S::robert.yates@baruchmail.cuny.edu::df1e925f-22c3-48db-a0a6-84f623ecb0ad" providerId="AD" clId="Web-{E0C7D0E2-F92B-C5D6-E080-791B0BA2EF7D}" dt="2024-12-10T23:30:08.479" v="99" actId="20577"/>
          <ac:spMkLst>
            <pc:docMk/>
            <pc:sldMk cId="2503269992" sldId="270"/>
            <ac:spMk id="3" creationId="{9EC051F3-0923-7718-103C-D314130DDDBF}"/>
          </ac:spMkLst>
        </pc:spChg>
        <pc:spChg chg="mod">
          <ac:chgData name="ROBERT.YATES" userId="S::robert.yates@baruchmail.cuny.edu::df1e925f-22c3-48db-a0a6-84f623ecb0ad" providerId="AD" clId="Web-{E0C7D0E2-F92B-C5D6-E080-791B0BA2EF7D}" dt="2024-12-10T23:14:58.796" v="1"/>
          <ac:spMkLst>
            <pc:docMk/>
            <pc:sldMk cId="2503269992" sldId="270"/>
            <ac:spMk id="36" creationId="{39BEB6D0-9E4E-4221-93D1-74ABECEE9EFC}"/>
          </ac:spMkLst>
        </pc:spChg>
      </pc:sldChg>
    </pc:docChg>
  </pc:docChgLst>
  <pc:docChgLst>
    <pc:chgData name="Guest User" userId="S::urn:spo:anon#02bdc4b6f87032cd248971bca9d0d79536fe480d1759cbb9e97554f5d717bec7::" providerId="AD" clId="Web-{62A8D642-70BA-35CE-052B-7CAE7DD5FA9F}"/>
    <pc:docChg chg="addSld modSld">
      <pc:chgData name="Guest User" userId="S::urn:spo:anon#02bdc4b6f87032cd248971bca9d0d79536fe480d1759cbb9e97554f5d717bec7::" providerId="AD" clId="Web-{62A8D642-70BA-35CE-052B-7CAE7DD5FA9F}" dt="2024-12-08T08:20:49.509" v="150" actId="20577"/>
      <pc:docMkLst>
        <pc:docMk/>
      </pc:docMkLst>
      <pc:sldChg chg="modSp new">
        <pc:chgData name="Guest User" userId="S::urn:spo:anon#02bdc4b6f87032cd248971bca9d0d79536fe480d1759cbb9e97554f5d717bec7::" providerId="AD" clId="Web-{62A8D642-70BA-35CE-052B-7CAE7DD5FA9F}" dt="2024-12-08T08:20:49.509" v="150" actId="20577"/>
        <pc:sldMkLst>
          <pc:docMk/>
          <pc:sldMk cId="2689077110" sldId="259"/>
        </pc:sldMkLst>
      </pc:sldChg>
    </pc:docChg>
  </pc:docChgLst>
  <pc:docChgLst>
    <pc:chgData name="ROBERT.YATES" userId="S::robert.yates@baruchmail.cuny.edu::df1e925f-22c3-48db-a0a6-84f623ecb0ad" providerId="AD" clId="Web-{AB519519-FCFC-E304-29A4-0E72DC850DDB}"/>
    <pc:docChg chg="addSld delSld modSld sldOrd">
      <pc:chgData name="ROBERT.YATES" userId="S::robert.yates@baruchmail.cuny.edu::df1e925f-22c3-48db-a0a6-84f623ecb0ad" providerId="AD" clId="Web-{AB519519-FCFC-E304-29A4-0E72DC850DDB}" dt="2024-12-10T21:50:15.938" v="1325"/>
      <pc:docMkLst>
        <pc:docMk/>
      </pc:docMkLst>
      <pc:sldChg chg="del">
        <pc:chgData name="ROBERT.YATES" userId="S::robert.yates@baruchmail.cuny.edu::df1e925f-22c3-48db-a0a6-84f623ecb0ad" providerId="AD" clId="Web-{AB519519-FCFC-E304-29A4-0E72DC850DDB}" dt="2024-12-10T21:33:20.981" v="785"/>
        <pc:sldMkLst>
          <pc:docMk/>
          <pc:sldMk cId="2689077110" sldId="259"/>
        </pc:sldMkLst>
      </pc:sldChg>
      <pc:sldChg chg="delSp modSp del">
        <pc:chgData name="ROBERT.YATES" userId="S::robert.yates@baruchmail.cuny.edu::df1e925f-22c3-48db-a0a6-84f623ecb0ad" providerId="AD" clId="Web-{AB519519-FCFC-E304-29A4-0E72DC850DDB}" dt="2024-12-10T21:12:14.801" v="11"/>
        <pc:sldMkLst>
          <pc:docMk/>
          <pc:sldMk cId="4141266801" sldId="263"/>
        </pc:sldMkLst>
      </pc:sldChg>
      <pc:sldChg chg="addSp delSp modSp">
        <pc:chgData name="ROBERT.YATES" userId="S::robert.yates@baruchmail.cuny.edu::df1e925f-22c3-48db-a0a6-84f623ecb0ad" providerId="AD" clId="Web-{AB519519-FCFC-E304-29A4-0E72DC850DDB}" dt="2024-12-10T21:50:15.938" v="1325"/>
        <pc:sldMkLst>
          <pc:docMk/>
          <pc:sldMk cId="3154037434" sldId="265"/>
        </pc:sldMkLst>
        <pc:spChg chg="mod">
          <ac:chgData name="ROBERT.YATES" userId="S::robert.yates@baruchmail.cuny.edu::df1e925f-22c3-48db-a0a6-84f623ecb0ad" providerId="AD" clId="Web-{AB519519-FCFC-E304-29A4-0E72DC850DDB}" dt="2024-12-10T21:41:42.178" v="1006" actId="20577"/>
          <ac:spMkLst>
            <pc:docMk/>
            <pc:sldMk cId="3154037434" sldId="265"/>
            <ac:spMk id="2" creationId="{3CEAF39C-8F9C-8715-3225-A10C674120CF}"/>
          </ac:spMkLst>
        </pc:spChg>
      </pc:sldChg>
      <pc:sldChg chg="addSp delSp modSp new mod ord setBg setClrOvrMap">
        <pc:chgData name="ROBERT.YATES" userId="S::robert.yates@baruchmail.cuny.edu::df1e925f-22c3-48db-a0a6-84f623ecb0ad" providerId="AD" clId="Web-{AB519519-FCFC-E304-29A4-0E72DC850DDB}" dt="2024-12-10T21:39:40.582" v="962"/>
        <pc:sldMkLst>
          <pc:docMk/>
          <pc:sldMk cId="1747491105" sldId="268"/>
        </pc:sldMkLst>
        <pc:spChg chg="mod ord">
          <ac:chgData name="ROBERT.YATES" userId="S::robert.yates@baruchmail.cuny.edu::df1e925f-22c3-48db-a0a6-84f623ecb0ad" providerId="AD" clId="Web-{AB519519-FCFC-E304-29A4-0E72DC850DDB}" dt="2024-12-10T21:39:34.770" v="961"/>
          <ac:spMkLst>
            <pc:docMk/>
            <pc:sldMk cId="1747491105" sldId="268"/>
            <ac:spMk id="2" creationId="{6193C00F-63F0-7FBD-066D-FFC2964691A3}"/>
          </ac:spMkLst>
        </pc:spChg>
        <pc:spChg chg="add mod ord">
          <ac:chgData name="ROBERT.YATES" userId="S::robert.yates@baruchmail.cuny.edu::df1e925f-22c3-48db-a0a6-84f623ecb0ad" providerId="AD" clId="Web-{AB519519-FCFC-E304-29A4-0E72DC850DDB}" dt="2024-12-10T21:39:34.770" v="961"/>
          <ac:spMkLst>
            <pc:docMk/>
            <pc:sldMk cId="1747491105" sldId="268"/>
            <ac:spMk id="20" creationId="{5108AC3D-C0F3-209B-32D3-38B657BEDB54}"/>
          </ac:spMkLst>
        </pc:spChg>
        <pc:spChg chg="add">
          <ac:chgData name="ROBERT.YATES" userId="S::robert.yates@baruchmail.cuny.edu::df1e925f-22c3-48db-a0a6-84f623ecb0ad" providerId="AD" clId="Web-{AB519519-FCFC-E304-29A4-0E72DC850DDB}" dt="2024-12-10T21:39:34.770" v="961"/>
          <ac:spMkLst>
            <pc:docMk/>
            <pc:sldMk cId="1747491105" sldId="268"/>
            <ac:spMk id="39" creationId="{5CB593EA-2F98-479F-B4C4-F366571FA64D}"/>
          </ac:spMkLst>
        </pc:spChg>
        <pc:spChg chg="add mod">
          <ac:chgData name="ROBERT.YATES" userId="S::robert.yates@baruchmail.cuny.edu::df1e925f-22c3-48db-a0a6-84f623ecb0ad" providerId="AD" clId="Web-{AB519519-FCFC-E304-29A4-0E72DC850DDB}" dt="2024-12-10T21:39:40.582" v="962"/>
          <ac:spMkLst>
            <pc:docMk/>
            <pc:sldMk cId="1747491105" sldId="268"/>
            <ac:spMk id="41" creationId="{39BEB6D0-9E4E-4221-93D1-74ABECEE9EFC}"/>
          </ac:spMkLst>
        </pc:spChg>
        <pc:picChg chg="add mod">
          <ac:chgData name="ROBERT.YATES" userId="S::robert.yates@baruchmail.cuny.edu::df1e925f-22c3-48db-a0a6-84f623ecb0ad" providerId="AD" clId="Web-{AB519519-FCFC-E304-29A4-0E72DC850DDB}" dt="2024-12-10T21:38:57.097" v="955"/>
          <ac:picMkLst>
            <pc:docMk/>
            <pc:sldMk cId="1747491105" sldId="268"/>
            <ac:picMk id="19" creationId="{F1B1BA1B-A0DD-4173-6D75-DE0A9CFBDB8A}"/>
          </ac:picMkLst>
        </pc:picChg>
        <pc:picChg chg="add mod">
          <ac:chgData name="ROBERT.YATES" userId="S::robert.yates@baruchmail.cuny.edu::df1e925f-22c3-48db-a0a6-84f623ecb0ad" providerId="AD" clId="Web-{AB519519-FCFC-E304-29A4-0E72DC850DDB}" dt="2024-12-10T21:39:34.770" v="961"/>
          <ac:picMkLst>
            <pc:docMk/>
            <pc:sldMk cId="1747491105" sldId="268"/>
            <ac:picMk id="21" creationId="{2D57BDDB-F06E-4CD7-81A0-5B5213EFD77B}"/>
          </ac:picMkLst>
        </pc:picChg>
        <pc:picChg chg="add mod">
          <ac:chgData name="ROBERT.YATES" userId="S::robert.yates@baruchmail.cuny.edu::df1e925f-22c3-48db-a0a6-84f623ecb0ad" providerId="AD" clId="Web-{AB519519-FCFC-E304-29A4-0E72DC850DDB}" dt="2024-12-10T21:39:34.770" v="961"/>
          <ac:picMkLst>
            <pc:docMk/>
            <pc:sldMk cId="1747491105" sldId="268"/>
            <ac:picMk id="22" creationId="{8122F163-671B-FD64-ECA5-4DA0BB977A44}"/>
          </ac:picMkLst>
        </pc:picChg>
        <pc:picChg chg="add mod ord">
          <ac:chgData name="ROBERT.YATES" userId="S::robert.yates@baruchmail.cuny.edu::df1e925f-22c3-48db-a0a6-84f623ecb0ad" providerId="AD" clId="Web-{AB519519-FCFC-E304-29A4-0E72DC850DDB}" dt="2024-12-10T21:39:34.770" v="961"/>
          <ac:picMkLst>
            <pc:docMk/>
            <pc:sldMk cId="1747491105" sldId="268"/>
            <ac:picMk id="23" creationId="{1D635D6E-E199-2F17-B91D-E08744B39425}"/>
          </ac:picMkLst>
        </pc:picChg>
        <pc:picChg chg="add mod ord">
          <ac:chgData name="ROBERT.YATES" userId="S::robert.yates@baruchmail.cuny.edu::df1e925f-22c3-48db-a0a6-84f623ecb0ad" providerId="AD" clId="Web-{AB519519-FCFC-E304-29A4-0E72DC850DDB}" dt="2024-12-10T21:39:34.770" v="961"/>
          <ac:picMkLst>
            <pc:docMk/>
            <pc:sldMk cId="1747491105" sldId="268"/>
            <ac:picMk id="24" creationId="{8090D28A-7A99-C025-1E64-13F3EF497924}"/>
          </ac:picMkLst>
        </pc:picChg>
        <pc:picChg chg="add mod">
          <ac:chgData name="ROBERT.YATES" userId="S::robert.yates@baruchmail.cuny.edu::df1e925f-22c3-48db-a0a6-84f623ecb0ad" providerId="AD" clId="Web-{AB519519-FCFC-E304-29A4-0E72DC850DDB}" dt="2024-12-10T21:39:23.160" v="960"/>
          <ac:picMkLst>
            <pc:docMk/>
            <pc:sldMk cId="1747491105" sldId="268"/>
            <ac:picMk id="26" creationId="{E8A9C242-67D2-676C-D291-683A4E86666C}"/>
          </ac:picMkLst>
        </pc:picChg>
      </pc:sldChg>
      <pc:sldChg chg="addSp delSp modSp new del mod ord setBg">
        <pc:chgData name="ROBERT.YATES" userId="S::robert.yates@baruchmail.cuny.edu::df1e925f-22c3-48db-a0a6-84f623ecb0ad" providerId="AD" clId="Web-{AB519519-FCFC-E304-29A4-0E72DC850DDB}" dt="2024-12-10T21:19:51.403" v="443"/>
        <pc:sldMkLst>
          <pc:docMk/>
          <pc:sldMk cId="1256087047" sldId="269"/>
        </pc:sldMkLst>
      </pc:sldChg>
      <pc:sldChg chg="addSp delSp modSp new mod setBg setClrOvrMap">
        <pc:chgData name="ROBERT.YATES" userId="S::robert.yates@baruchmail.cuny.edu::df1e925f-22c3-48db-a0a6-84f623ecb0ad" providerId="AD" clId="Web-{AB519519-FCFC-E304-29A4-0E72DC850DDB}" dt="2024-12-10T21:41:33.163" v="998" actId="20577"/>
        <pc:sldMkLst>
          <pc:docMk/>
          <pc:sldMk cId="2503269992" sldId="270"/>
        </pc:sldMkLst>
        <pc:spChg chg="mod ord">
          <ac:chgData name="ROBERT.YATES" userId="S::robert.yates@baruchmail.cuny.edu::df1e925f-22c3-48db-a0a6-84f623ecb0ad" providerId="AD" clId="Web-{AB519519-FCFC-E304-29A4-0E72DC850DDB}" dt="2024-12-10T21:40:46.880" v="971"/>
          <ac:spMkLst>
            <pc:docMk/>
            <pc:sldMk cId="2503269992" sldId="270"/>
            <ac:spMk id="2" creationId="{C0126844-0A01-E9F7-F9DF-090E685E54A7}"/>
          </ac:spMkLst>
        </pc:spChg>
        <pc:spChg chg="mod ord">
          <ac:chgData name="ROBERT.YATES" userId="S::robert.yates@baruchmail.cuny.edu::df1e925f-22c3-48db-a0a6-84f623ecb0ad" providerId="AD" clId="Web-{AB519519-FCFC-E304-29A4-0E72DC850DDB}" dt="2024-12-10T21:41:33.163" v="998" actId="20577"/>
          <ac:spMkLst>
            <pc:docMk/>
            <pc:sldMk cId="2503269992" sldId="270"/>
            <ac:spMk id="3" creationId="{9EC051F3-0923-7718-103C-D314130DDDBF}"/>
          </ac:spMkLst>
        </pc:spChg>
        <pc:spChg chg="add">
          <ac:chgData name="ROBERT.YATES" userId="S::robert.yates@baruchmail.cuny.edu::df1e925f-22c3-48db-a0a6-84f623ecb0ad" providerId="AD" clId="Web-{AB519519-FCFC-E304-29A4-0E72DC850DDB}" dt="2024-12-10T21:40:46.880" v="971"/>
          <ac:spMkLst>
            <pc:docMk/>
            <pc:sldMk cId="2503269992" sldId="270"/>
            <ac:spMk id="34" creationId="{5CB593EA-2F98-479F-B4C4-F366571FA64D}"/>
          </ac:spMkLst>
        </pc:spChg>
        <pc:spChg chg="add mod">
          <ac:chgData name="ROBERT.YATES" userId="S::robert.yates@baruchmail.cuny.edu::df1e925f-22c3-48db-a0a6-84f623ecb0ad" providerId="AD" clId="Web-{AB519519-FCFC-E304-29A4-0E72DC850DDB}" dt="2024-12-10T21:40:57.959" v="972"/>
          <ac:spMkLst>
            <pc:docMk/>
            <pc:sldMk cId="2503269992" sldId="270"/>
            <ac:spMk id="36" creationId="{39BEB6D0-9E4E-4221-93D1-74ABECEE9EFC}"/>
          </ac:spMkLst>
        </pc:spChg>
        <pc:picChg chg="add mod">
          <ac:chgData name="ROBERT.YATES" userId="S::robert.yates@baruchmail.cuny.edu::df1e925f-22c3-48db-a0a6-84f623ecb0ad" providerId="AD" clId="Web-{AB519519-FCFC-E304-29A4-0E72DC850DDB}" dt="2024-12-10T21:40:46.880" v="971"/>
          <ac:picMkLst>
            <pc:docMk/>
            <pc:sldMk cId="2503269992" sldId="270"/>
            <ac:picMk id="16" creationId="{C7080156-00A4-4100-60C5-C214964A3C63}"/>
          </ac:picMkLst>
        </pc:picChg>
        <pc:picChg chg="add mod ord">
          <ac:chgData name="ROBERT.YATES" userId="S::robert.yates@baruchmail.cuny.edu::df1e925f-22c3-48db-a0a6-84f623ecb0ad" providerId="AD" clId="Web-{AB519519-FCFC-E304-29A4-0E72DC850DDB}" dt="2024-12-10T21:40:46.880" v="971"/>
          <ac:picMkLst>
            <pc:docMk/>
            <pc:sldMk cId="2503269992" sldId="270"/>
            <ac:picMk id="25" creationId="{8B31598F-F4F8-8666-51D2-29CE268BDA93}"/>
          </ac:picMkLst>
        </pc:picChg>
        <pc:picChg chg="add mod ord">
          <ac:chgData name="ROBERT.YATES" userId="S::robert.yates@baruchmail.cuny.edu::df1e925f-22c3-48db-a0a6-84f623ecb0ad" providerId="AD" clId="Web-{AB519519-FCFC-E304-29A4-0E72DC850DDB}" dt="2024-12-10T21:40:46.880" v="971"/>
          <ac:picMkLst>
            <pc:docMk/>
            <pc:sldMk cId="2503269992" sldId="270"/>
            <ac:picMk id="26" creationId="{0821210A-725A-A955-E402-01FC06B0A6EE}"/>
          </ac:picMkLst>
        </pc:picChg>
        <pc:picChg chg="add mod">
          <ac:chgData name="ROBERT.YATES" userId="S::robert.yates@baruchmail.cuny.edu::df1e925f-22c3-48db-a0a6-84f623ecb0ad" providerId="AD" clId="Web-{AB519519-FCFC-E304-29A4-0E72DC850DDB}" dt="2024-12-10T21:40:46.880" v="971"/>
          <ac:picMkLst>
            <pc:docMk/>
            <pc:sldMk cId="2503269992" sldId="270"/>
            <ac:picMk id="27" creationId="{2FBACA1C-9C41-279E-FAB8-B81C1F0A08B5}"/>
          </ac:picMkLst>
        </pc:picChg>
        <pc:picChg chg="add mod">
          <ac:chgData name="ROBERT.YATES" userId="S::robert.yates@baruchmail.cuny.edu::df1e925f-22c3-48db-a0a6-84f623ecb0ad" providerId="AD" clId="Web-{AB519519-FCFC-E304-29A4-0E72DC850DDB}" dt="2024-12-10T21:40:36.396" v="969"/>
          <ac:picMkLst>
            <pc:docMk/>
            <pc:sldMk cId="2503269992" sldId="270"/>
            <ac:picMk id="28" creationId="{7AB8DE01-CD57-B436-3C57-33DA243F9F9C}"/>
          </ac:picMkLst>
        </pc:picChg>
        <pc:picChg chg="add mod">
          <ac:chgData name="ROBERT.YATES" userId="S::robert.yates@baruchmail.cuny.edu::df1e925f-22c3-48db-a0a6-84f623ecb0ad" providerId="AD" clId="Web-{AB519519-FCFC-E304-29A4-0E72DC850DDB}" dt="2024-12-10T21:40:41.974" v="970"/>
          <ac:picMkLst>
            <pc:docMk/>
            <pc:sldMk cId="2503269992" sldId="270"/>
            <ac:picMk id="29" creationId="{CA74404A-541F-9B0A-2303-79AAE930B59C}"/>
          </ac:picMkLst>
        </pc:picChg>
      </pc:sldChg>
      <pc:sldChg chg="addSp delSp modSp new del mod setBg setClrOvrMap">
        <pc:chgData name="ROBERT.YATES" userId="S::robert.yates@baruchmail.cuny.edu::df1e925f-22c3-48db-a0a6-84f623ecb0ad" providerId="AD" clId="Web-{AB519519-FCFC-E304-29A4-0E72DC850DDB}" dt="2024-12-10T21:28:52.711" v="730"/>
        <pc:sldMkLst>
          <pc:docMk/>
          <pc:sldMk cId="329622263" sldId="271"/>
        </pc:sldMkLst>
      </pc:sldChg>
    </pc:docChg>
  </pc:docChgLst>
  <pc:docChgLst>
    <pc:chgData name="Guest User" userId="S::urn:spo:anon#02bdc4b6f87032cd248971bca9d0d79536fe480d1759cbb9e97554f5d717bec7::" providerId="AD" clId="Web-{2C6F353F-A1F5-D5F2-529B-548F31A16325}"/>
    <pc:docChg chg="modSld">
      <pc:chgData name="Guest User" userId="S::urn:spo:anon#02bdc4b6f87032cd248971bca9d0d79536fe480d1759cbb9e97554f5d717bec7::" providerId="AD" clId="Web-{2C6F353F-A1F5-D5F2-529B-548F31A16325}" dt="2024-12-10T08:36:29.420" v="89" actId="1076"/>
      <pc:docMkLst>
        <pc:docMk/>
      </pc:docMkLst>
      <pc:sldChg chg="addSp delSp modSp">
        <pc:chgData name="Guest User" userId="S::urn:spo:anon#02bdc4b6f87032cd248971bca9d0d79536fe480d1759cbb9e97554f5d717bec7::" providerId="AD" clId="Web-{2C6F353F-A1F5-D5F2-529B-548F31A16325}" dt="2024-12-10T08:36:29.420" v="89" actId="1076"/>
        <pc:sldMkLst>
          <pc:docMk/>
          <pc:sldMk cId="299396873" sldId="260"/>
        </pc:sldMkLst>
        <pc:spChg chg="add mod">
          <ac:chgData name="Guest User" userId="S::urn:spo:anon#02bdc4b6f87032cd248971bca9d0d79536fe480d1759cbb9e97554f5d717bec7::" providerId="AD" clId="Web-{2C6F353F-A1F5-D5F2-529B-548F31A16325}" dt="2024-12-10T08:36:29.420" v="89" actId="1076"/>
          <ac:spMkLst>
            <pc:docMk/>
            <pc:sldMk cId="299396873" sldId="260"/>
            <ac:spMk id="7" creationId="{86C29AC0-A53C-40D9-6B31-4E710ED4B8FF}"/>
          </ac:spMkLst>
        </pc:spChg>
      </pc:sldChg>
      <pc:sldChg chg="addSp modSp">
        <pc:chgData name="Guest User" userId="S::urn:spo:anon#02bdc4b6f87032cd248971bca9d0d79536fe480d1759cbb9e97554f5d717bec7::" providerId="AD" clId="Web-{2C6F353F-A1F5-D5F2-529B-548F31A16325}" dt="2024-12-10T08:35:21.996" v="78" actId="20577"/>
        <pc:sldMkLst>
          <pc:docMk/>
          <pc:sldMk cId="466656834" sldId="264"/>
        </pc:sldMkLst>
        <pc:spChg chg="add mod">
          <ac:chgData name="Guest User" userId="S::urn:spo:anon#02bdc4b6f87032cd248971bca9d0d79536fe480d1759cbb9e97554f5d717bec7::" providerId="AD" clId="Web-{2C6F353F-A1F5-D5F2-529B-548F31A16325}" dt="2024-12-10T08:35:21.996" v="78" actId="20577"/>
          <ac:spMkLst>
            <pc:docMk/>
            <pc:sldMk cId="466656834" sldId="264"/>
            <ac:spMk id="2" creationId="{97C5CA5C-50FF-29CA-5CEF-D32AF7A44BC0}"/>
          </ac:spMkLst>
        </pc:spChg>
      </pc:sldChg>
    </pc:docChg>
  </pc:docChgLst>
  <pc:docChgLst>
    <pc:chgData name="ROBERT.YATES" userId="S::robert.yates@baruchmail.cuny.edu::df1e925f-22c3-48db-a0a6-84f623ecb0ad" providerId="AD" clId="Web-{248C8713-3A49-4031-99B4-A3A7A228B93B}"/>
    <pc:docChg chg="modSld">
      <pc:chgData name="ROBERT.YATES" userId="S::robert.yates@baruchmail.cuny.edu::df1e925f-22c3-48db-a0a6-84f623ecb0ad" providerId="AD" clId="Web-{248C8713-3A49-4031-99B4-A3A7A228B93B}" dt="2024-12-10T22:07:40.267" v="631" actId="20577"/>
      <pc:docMkLst>
        <pc:docMk/>
      </pc:docMkLst>
      <pc:sldChg chg="addSp delSp modSp">
        <pc:chgData name="ROBERT.YATES" userId="S::robert.yates@baruchmail.cuny.edu::df1e925f-22c3-48db-a0a6-84f623ecb0ad" providerId="AD" clId="Web-{248C8713-3A49-4031-99B4-A3A7A228B93B}" dt="2024-12-10T22:07:40.267" v="631" actId="20577"/>
        <pc:sldMkLst>
          <pc:docMk/>
          <pc:sldMk cId="3154037434" sldId="265"/>
        </pc:sldMkLst>
        <pc:spChg chg="mod">
          <ac:chgData name="ROBERT.YATES" userId="S::robert.yates@baruchmail.cuny.edu::df1e925f-22c3-48db-a0a6-84f623ecb0ad" providerId="AD" clId="Web-{248C8713-3A49-4031-99B4-A3A7A228B93B}" dt="2024-12-10T22:04:24.185" v="408" actId="20577"/>
          <ac:spMkLst>
            <pc:docMk/>
            <pc:sldMk cId="3154037434" sldId="265"/>
            <ac:spMk id="2" creationId="{3CEAF39C-8F9C-8715-3225-A10C674120CF}"/>
          </ac:spMkLst>
        </pc:spChg>
        <pc:spChg chg="add">
          <ac:chgData name="ROBERT.YATES" userId="S::robert.yates@baruchmail.cuny.edu::df1e925f-22c3-48db-a0a6-84f623ecb0ad" providerId="AD" clId="Web-{248C8713-3A49-4031-99B4-A3A7A228B93B}" dt="2024-12-10T22:01:19.056" v="402"/>
          <ac:spMkLst>
            <pc:docMk/>
            <pc:sldMk cId="3154037434" sldId="265"/>
            <ac:spMk id="6" creationId="{04927362-AC78-40B5-9871-56BEB63FE674}"/>
          </ac:spMkLst>
        </pc:spChg>
        <pc:spChg chg="add mod">
          <ac:chgData name="ROBERT.YATES" userId="S::robert.yates@baruchmail.cuny.edu::df1e925f-22c3-48db-a0a6-84f623ecb0ad" providerId="AD" clId="Web-{248C8713-3A49-4031-99B4-A3A7A228B93B}" dt="2024-12-10T22:07:40.267" v="631" actId="20577"/>
          <ac:spMkLst>
            <pc:docMk/>
            <pc:sldMk cId="3154037434" sldId="265"/>
            <ac:spMk id="8" creationId="{886B3BC6-363E-810A-2853-C3435242EC48}"/>
          </ac:spMkLst>
        </pc:spChg>
        <pc:graphicFrameChg chg="add mod ord modGraphic">
          <ac:chgData name="ROBERT.YATES" userId="S::robert.yates@baruchmail.cuny.edu::df1e925f-22c3-48db-a0a6-84f623ecb0ad" providerId="AD" clId="Web-{248C8713-3A49-4031-99B4-A3A7A228B93B}" dt="2024-12-10T22:06:26.172" v="468"/>
          <ac:graphicFrameMkLst>
            <pc:docMk/>
            <pc:sldMk cId="3154037434" sldId="265"/>
            <ac:graphicFrameMk id="3" creationId="{CE1EBE34-1EAC-AE03-C6D6-D1E2B9457020}"/>
          </ac:graphicFrameMkLst>
        </pc:graphicFrameChg>
      </pc:sldChg>
      <pc:sldChg chg="modSp">
        <pc:chgData name="ROBERT.YATES" userId="S::robert.yates@baruchmail.cuny.edu::df1e925f-22c3-48db-a0a6-84f623ecb0ad" providerId="AD" clId="Web-{248C8713-3A49-4031-99B4-A3A7A228B93B}" dt="2024-12-10T22:01:16.416" v="401" actId="20577"/>
        <pc:sldMkLst>
          <pc:docMk/>
          <pc:sldMk cId="1747491105" sldId="268"/>
        </pc:sldMkLst>
        <pc:spChg chg="mod">
          <ac:chgData name="ROBERT.YATES" userId="S::robert.yates@baruchmail.cuny.edu::df1e925f-22c3-48db-a0a6-84f623ecb0ad" providerId="AD" clId="Web-{248C8713-3A49-4031-99B4-A3A7A228B93B}" dt="2024-12-10T22:01:16.416" v="401" actId="20577"/>
          <ac:spMkLst>
            <pc:docMk/>
            <pc:sldMk cId="1747491105" sldId="268"/>
            <ac:spMk id="20" creationId="{5108AC3D-C0F3-209B-32D3-38B657BEDB54}"/>
          </ac:spMkLst>
        </pc:spChg>
      </pc:sldChg>
      <pc:sldChg chg="modSp">
        <pc:chgData name="ROBERT.YATES" userId="S::robert.yates@baruchmail.cuny.edu::df1e925f-22c3-48db-a0a6-84f623ecb0ad" providerId="AD" clId="Web-{248C8713-3A49-4031-99B4-A3A7A228B93B}" dt="2024-12-10T22:00:29.508" v="397" actId="20577"/>
        <pc:sldMkLst>
          <pc:docMk/>
          <pc:sldMk cId="2503269992" sldId="270"/>
        </pc:sldMkLst>
        <pc:spChg chg="mod">
          <ac:chgData name="ROBERT.YATES" userId="S::robert.yates@baruchmail.cuny.edu::df1e925f-22c3-48db-a0a6-84f623ecb0ad" providerId="AD" clId="Web-{248C8713-3A49-4031-99B4-A3A7A228B93B}" dt="2024-12-10T22:00:29.508" v="397" actId="20577"/>
          <ac:spMkLst>
            <pc:docMk/>
            <pc:sldMk cId="2503269992" sldId="270"/>
            <ac:spMk id="3" creationId="{9EC051F3-0923-7718-103C-D314130DDDBF}"/>
          </ac:spMkLst>
        </pc:spChg>
      </pc:sldChg>
    </pc:docChg>
  </pc:docChgLst>
  <pc:docChgLst>
    <pc:chgData name="SAADULLAH.KHAN@baruchmail.cuny.edu" userId="S::saadullah.khan@baruchmail.cuny.edu::158d19b0-d24f-43ed-a49d-3e276c90138d" providerId="AD" clId="Web-{B703A244-EA86-2897-9558-87C145655F2D}"/>
    <pc:docChg chg="addSld modSld">
      <pc:chgData name="SAADULLAH.KHAN@baruchmail.cuny.edu" userId="S::saadullah.khan@baruchmail.cuny.edu::158d19b0-d24f-43ed-a49d-3e276c90138d" providerId="AD" clId="Web-{B703A244-EA86-2897-9558-87C145655F2D}" dt="2024-12-08T04:53:54.047" v="20" actId="20577"/>
      <pc:docMkLst>
        <pc:docMk/>
      </pc:docMkLst>
      <pc:sldChg chg="modSp new">
        <pc:chgData name="SAADULLAH.KHAN@baruchmail.cuny.edu" userId="S::saadullah.khan@baruchmail.cuny.edu::158d19b0-d24f-43ed-a49d-3e276c90138d" providerId="AD" clId="Web-{B703A244-EA86-2897-9558-87C145655F2D}" dt="2024-12-08T04:53:54.047" v="20" actId="20577"/>
        <pc:sldMkLst>
          <pc:docMk/>
          <pc:sldMk cId="3680047923" sldId="257"/>
        </pc:sldMkLst>
        <pc:spChg chg="mod">
          <ac:chgData name="SAADULLAH.KHAN@baruchmail.cuny.edu" userId="S::saadullah.khan@baruchmail.cuny.edu::158d19b0-d24f-43ed-a49d-3e276c90138d" providerId="AD" clId="Web-{B703A244-EA86-2897-9558-87C145655F2D}" dt="2024-12-08T04:53:54.047" v="20" actId="20577"/>
          <ac:spMkLst>
            <pc:docMk/>
            <pc:sldMk cId="3680047923" sldId="257"/>
            <ac:spMk id="2" creationId="{426E32B1-95C4-D128-7124-397D46ABDFE0}"/>
          </ac:spMkLst>
        </pc:spChg>
        <pc:spChg chg="mod">
          <ac:chgData name="SAADULLAH.KHAN@baruchmail.cuny.edu" userId="S::saadullah.khan@baruchmail.cuny.edu::158d19b0-d24f-43ed-a49d-3e276c90138d" providerId="AD" clId="Web-{B703A244-EA86-2897-9558-87C145655F2D}" dt="2024-12-08T04:52:32.311" v="8" actId="20577"/>
          <ac:spMkLst>
            <pc:docMk/>
            <pc:sldMk cId="3680047923" sldId="257"/>
            <ac:spMk id="3" creationId="{AFEEF471-3794-BAF3-4CBE-F45899C5E72F}"/>
          </ac:spMkLst>
        </pc:spChg>
      </pc:sldChg>
      <pc:sldChg chg="new">
        <pc:chgData name="SAADULLAH.KHAN@baruchmail.cuny.edu" userId="S::saadullah.khan@baruchmail.cuny.edu::158d19b0-d24f-43ed-a49d-3e276c90138d" providerId="AD" clId="Web-{B703A244-EA86-2897-9558-87C145655F2D}" dt="2024-12-08T04:52:32.561" v="9"/>
        <pc:sldMkLst>
          <pc:docMk/>
          <pc:sldMk cId="897903833" sldId="258"/>
        </pc:sldMkLst>
      </pc:sldChg>
    </pc:docChg>
  </pc:docChgLst>
  <pc:docChgLst>
    <pc:chgData name="SAADULLAH.KHAN@baruchmail.cuny.edu" userId="S::saadullah.khan@baruchmail.cuny.edu::158d19b0-d24f-43ed-a49d-3e276c90138d" providerId="AD" clId="Web-{5FBCCDF1-83CC-DC76-0F88-35DA33E8AAA5}"/>
    <pc:docChg chg="modSld">
      <pc:chgData name="SAADULLAH.KHAN@baruchmail.cuny.edu" userId="S::saadullah.khan@baruchmail.cuny.edu::158d19b0-d24f-43ed-a49d-3e276c90138d" providerId="AD" clId="Web-{5FBCCDF1-83CC-DC76-0F88-35DA33E8AAA5}" dt="2024-12-10T22:05:56.522" v="129" actId="20577"/>
      <pc:docMkLst>
        <pc:docMk/>
      </pc:docMkLst>
      <pc:sldChg chg="modSp">
        <pc:chgData name="SAADULLAH.KHAN@baruchmail.cuny.edu" userId="S::saadullah.khan@baruchmail.cuny.edu::158d19b0-d24f-43ed-a49d-3e276c90138d" providerId="AD" clId="Web-{5FBCCDF1-83CC-DC76-0F88-35DA33E8AAA5}" dt="2024-12-10T22:05:56.522" v="129" actId="20577"/>
        <pc:sldMkLst>
          <pc:docMk/>
          <pc:sldMk cId="3680047923" sldId="257"/>
        </pc:sldMkLst>
        <pc:spChg chg="mod">
          <ac:chgData name="SAADULLAH.KHAN@baruchmail.cuny.edu" userId="S::saadullah.khan@baruchmail.cuny.edu::158d19b0-d24f-43ed-a49d-3e276c90138d" providerId="AD" clId="Web-{5FBCCDF1-83CC-DC76-0F88-35DA33E8AAA5}" dt="2024-12-10T22:05:56.522" v="129" actId="20577"/>
          <ac:spMkLst>
            <pc:docMk/>
            <pc:sldMk cId="3680047923" sldId="257"/>
            <ac:spMk id="3" creationId="{AFEEF471-3794-BAF3-4CBE-F45899C5E72F}"/>
          </ac:spMkLst>
        </pc:spChg>
      </pc:sldChg>
      <pc:sldChg chg="modSp">
        <pc:chgData name="SAADULLAH.KHAN@baruchmail.cuny.edu" userId="S::saadullah.khan@baruchmail.cuny.edu::158d19b0-d24f-43ed-a49d-3e276c90138d" providerId="AD" clId="Web-{5FBCCDF1-83CC-DC76-0F88-35DA33E8AAA5}" dt="2024-12-10T21:58:05.427" v="126" actId="20577"/>
        <pc:sldMkLst>
          <pc:docMk/>
          <pc:sldMk cId="1245930519" sldId="267"/>
        </pc:sldMkLst>
        <pc:spChg chg="mod">
          <ac:chgData name="SAADULLAH.KHAN@baruchmail.cuny.edu" userId="S::saadullah.khan@baruchmail.cuny.edu::158d19b0-d24f-43ed-a49d-3e276c90138d" providerId="AD" clId="Web-{5FBCCDF1-83CC-DC76-0F88-35DA33E8AAA5}" dt="2024-12-10T21:58:05.427" v="126" actId="20577"/>
          <ac:spMkLst>
            <pc:docMk/>
            <pc:sldMk cId="1245930519" sldId="267"/>
            <ac:spMk id="3" creationId="{F1A61005-CA11-3B4E-CE7F-66F167F776AC}"/>
          </ac:spMkLst>
        </pc:spChg>
      </pc:sldChg>
    </pc:docChg>
  </pc:docChgLst>
  <pc:docChgLst>
    <pc:chgData name="SAADULLAH.KHAN@baruchmail.cuny.edu" userId="S::saadullah.khan@baruchmail.cuny.edu::158d19b0-d24f-43ed-a49d-3e276c90138d" providerId="AD" clId="Web-{8508CFD8-45CC-C27F-5FCE-817F3DFDBC31}"/>
    <pc:docChg chg="modSld">
      <pc:chgData name="SAADULLAH.KHAN@baruchmail.cuny.edu" userId="S::saadullah.khan@baruchmail.cuny.edu::158d19b0-d24f-43ed-a49d-3e276c90138d" providerId="AD" clId="Web-{8508CFD8-45CC-C27F-5FCE-817F3DFDBC31}" dt="2024-12-08T21:10:45.123" v="15" actId="1076"/>
      <pc:docMkLst>
        <pc:docMk/>
      </pc:docMkLst>
      <pc:sldChg chg="modSp">
        <pc:chgData name="SAADULLAH.KHAN@baruchmail.cuny.edu" userId="S::saadullah.khan@baruchmail.cuny.edu::158d19b0-d24f-43ed-a49d-3e276c90138d" providerId="AD" clId="Web-{8508CFD8-45CC-C27F-5FCE-817F3DFDBC31}" dt="2024-12-08T20:59:01.831" v="7" actId="1076"/>
        <pc:sldMkLst>
          <pc:docMk/>
          <pc:sldMk cId="299396873" sldId="260"/>
        </pc:sldMkLst>
      </pc:sldChg>
      <pc:sldChg chg="modSp">
        <pc:chgData name="SAADULLAH.KHAN@baruchmail.cuny.edu" userId="S::saadullah.khan@baruchmail.cuny.edu::158d19b0-d24f-43ed-a49d-3e276c90138d" providerId="AD" clId="Web-{8508CFD8-45CC-C27F-5FCE-817F3DFDBC31}" dt="2024-12-08T21:10:45.123" v="15" actId="1076"/>
        <pc:sldMkLst>
          <pc:docMk/>
          <pc:sldMk cId="3211475841" sldId="261"/>
        </pc:sldMkLst>
      </pc:sldChg>
      <pc:sldChg chg="modSp">
        <pc:chgData name="SAADULLAH.KHAN@baruchmail.cuny.edu" userId="S::saadullah.khan@baruchmail.cuny.edu::158d19b0-d24f-43ed-a49d-3e276c90138d" providerId="AD" clId="Web-{8508CFD8-45CC-C27F-5FCE-817F3DFDBC31}" dt="2024-12-08T21:03:51.048" v="10" actId="1076"/>
        <pc:sldMkLst>
          <pc:docMk/>
          <pc:sldMk cId="4141266801" sldId="263"/>
        </pc:sldMkLst>
      </pc:sldChg>
    </pc:docChg>
  </pc:docChgLst>
  <pc:docChgLst>
    <pc:chgData name="SAADULLAH.KHAN@baruchmail.cuny.edu" userId="S::saadullah.khan@baruchmail.cuny.edu::158d19b0-d24f-43ed-a49d-3e276c90138d" providerId="AD" clId="Web-{6D468320-124D-8689-18DF-245A2B21C402}"/>
    <pc:docChg chg="addSld modSld">
      <pc:chgData name="SAADULLAH.KHAN@baruchmail.cuny.edu" userId="S::saadullah.khan@baruchmail.cuny.edu::158d19b0-d24f-43ed-a49d-3e276c90138d" providerId="AD" clId="Web-{6D468320-124D-8689-18DF-245A2B21C402}" dt="2024-12-10T17:24:15.731" v="63" actId="20577"/>
      <pc:docMkLst>
        <pc:docMk/>
      </pc:docMkLst>
      <pc:sldChg chg="addSp modSp mod setBg">
        <pc:chgData name="SAADULLAH.KHAN@baruchmail.cuny.edu" userId="S::saadullah.khan@baruchmail.cuny.edu::158d19b0-d24f-43ed-a49d-3e276c90138d" providerId="AD" clId="Web-{6D468320-124D-8689-18DF-245A2B21C402}" dt="2024-12-10T17:20:37.920" v="7"/>
        <pc:sldMkLst>
          <pc:docMk/>
          <pc:sldMk cId="1579463154" sldId="256"/>
        </pc:sldMkLst>
        <pc:spChg chg="mod">
          <ac:chgData name="SAADULLAH.KHAN@baruchmail.cuny.edu" userId="S::saadullah.khan@baruchmail.cuny.edu::158d19b0-d24f-43ed-a49d-3e276c90138d" providerId="AD" clId="Web-{6D468320-124D-8689-18DF-245A2B21C402}" dt="2024-12-10T17:20:37.920" v="7"/>
          <ac:spMkLst>
            <pc:docMk/>
            <pc:sldMk cId="1579463154" sldId="256"/>
            <ac:spMk id="2" creationId="{2A5CCAAA-EB6C-CCD3-5C47-E0F57F94A696}"/>
          </ac:spMkLst>
        </pc:spChg>
        <pc:spChg chg="mod">
          <ac:chgData name="SAADULLAH.KHAN@baruchmail.cuny.edu" userId="S::saadullah.khan@baruchmail.cuny.edu::158d19b0-d24f-43ed-a49d-3e276c90138d" providerId="AD" clId="Web-{6D468320-124D-8689-18DF-245A2B21C402}" dt="2024-12-10T17:20:37.920" v="7"/>
          <ac:spMkLst>
            <pc:docMk/>
            <pc:sldMk cId="1579463154" sldId="256"/>
            <ac:spMk id="3" creationId="{206D0950-8504-519D-8A74-B2379FF34BB5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0:37.920" v="7"/>
          <ac:spMkLst>
            <pc:docMk/>
            <pc:sldMk cId="1579463154" sldId="256"/>
            <ac:spMk id="8" creationId="{43C48B49-6135-48B6-AC0F-97E5D8D1F03F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0:37.920" v="7"/>
          <ac:spMkLst>
            <pc:docMk/>
            <pc:sldMk cId="1579463154" sldId="256"/>
            <ac:spMk id="10" creationId="{9715DAF0-AE1B-46C9-8A6B-DB2AA05AB91D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0:37.920" v="7"/>
          <ac:spMkLst>
            <pc:docMk/>
            <pc:sldMk cId="1579463154" sldId="256"/>
            <ac:spMk id="12" creationId="{DC631C0B-6DA6-4E57-8231-CE32B3434A7E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0:37.920" v="7"/>
          <ac:spMkLst>
            <pc:docMk/>
            <pc:sldMk cId="1579463154" sldId="256"/>
            <ac:spMk id="14" creationId="{F256AC18-FB41-4977-8B0C-F5082335AB7D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0:37.920" v="7"/>
          <ac:spMkLst>
            <pc:docMk/>
            <pc:sldMk cId="1579463154" sldId="256"/>
            <ac:spMk id="16" creationId="{AFF4A713-7B75-4B21-90D7-5AB19547C728}"/>
          </ac:spMkLst>
        </pc:spChg>
      </pc:sldChg>
      <pc:sldChg chg="addSp modSp mod setBg">
        <pc:chgData name="SAADULLAH.KHAN@baruchmail.cuny.edu" userId="S::saadullah.khan@baruchmail.cuny.edu::158d19b0-d24f-43ed-a49d-3e276c90138d" providerId="AD" clId="Web-{6D468320-124D-8689-18DF-245A2B21C402}" dt="2024-12-10T17:20:52.279" v="8"/>
        <pc:sldMkLst>
          <pc:docMk/>
          <pc:sldMk cId="3680047923" sldId="257"/>
        </pc:sldMkLst>
        <pc:spChg chg="mod">
          <ac:chgData name="SAADULLAH.KHAN@baruchmail.cuny.edu" userId="S::saadullah.khan@baruchmail.cuny.edu::158d19b0-d24f-43ed-a49d-3e276c90138d" providerId="AD" clId="Web-{6D468320-124D-8689-18DF-245A2B21C402}" dt="2024-12-10T17:20:52.279" v="8"/>
          <ac:spMkLst>
            <pc:docMk/>
            <pc:sldMk cId="3680047923" sldId="257"/>
            <ac:spMk id="2" creationId="{426E32B1-95C4-D128-7124-397D46ABDFE0}"/>
          </ac:spMkLst>
        </pc:spChg>
        <pc:spChg chg="mod">
          <ac:chgData name="SAADULLAH.KHAN@baruchmail.cuny.edu" userId="S::saadullah.khan@baruchmail.cuny.edu::158d19b0-d24f-43ed-a49d-3e276c90138d" providerId="AD" clId="Web-{6D468320-124D-8689-18DF-245A2B21C402}" dt="2024-12-10T17:20:52.279" v="8"/>
          <ac:spMkLst>
            <pc:docMk/>
            <pc:sldMk cId="3680047923" sldId="257"/>
            <ac:spMk id="3" creationId="{AFEEF471-3794-BAF3-4CBE-F45899C5E72F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0:52.279" v="8"/>
          <ac:spMkLst>
            <pc:docMk/>
            <pc:sldMk cId="3680047923" sldId="257"/>
            <ac:spMk id="8" creationId="{DEE2AD96-B495-4E06-9291-B71706F728CB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0:52.279" v="8"/>
          <ac:spMkLst>
            <pc:docMk/>
            <pc:sldMk cId="3680047923" sldId="257"/>
            <ac:spMk id="10" creationId="{53CF6D67-C5A8-4ADD-9E8E-1E38CA1D3166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0:52.279" v="8"/>
          <ac:spMkLst>
            <pc:docMk/>
            <pc:sldMk cId="3680047923" sldId="257"/>
            <ac:spMk id="12" creationId="{86909FA0-B515-4681-B7A8-FA281D133B94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0:52.279" v="8"/>
          <ac:spMkLst>
            <pc:docMk/>
            <pc:sldMk cId="3680047923" sldId="257"/>
            <ac:spMk id="14" creationId="{21C9FE86-FCC3-4A31-AA1C-C882262B7FE7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0:52.279" v="8"/>
          <ac:spMkLst>
            <pc:docMk/>
            <pc:sldMk cId="3680047923" sldId="257"/>
            <ac:spMk id="16" creationId="{7D96243B-ECED-4B71-8E06-AE9A285EAD20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0:52.279" v="8"/>
          <ac:spMkLst>
            <pc:docMk/>
            <pc:sldMk cId="3680047923" sldId="257"/>
            <ac:spMk id="18" creationId="{A09989E4-EFDC-4A90-A633-E0525FB4139E}"/>
          </ac:spMkLst>
        </pc:spChg>
      </pc:sldChg>
      <pc:sldChg chg="modSp">
        <pc:chgData name="SAADULLAH.KHAN@baruchmail.cuny.edu" userId="S::saadullah.khan@baruchmail.cuny.edu::158d19b0-d24f-43ed-a49d-3e276c90138d" providerId="AD" clId="Web-{6D468320-124D-8689-18DF-245A2B21C402}" dt="2024-12-10T17:21:46.107" v="32"/>
        <pc:sldMkLst>
          <pc:docMk/>
          <pc:sldMk cId="299396873" sldId="260"/>
        </pc:sldMkLst>
        <pc:graphicFrameChg chg="mod modGraphic">
          <ac:chgData name="SAADULLAH.KHAN@baruchmail.cuny.edu" userId="S::saadullah.khan@baruchmail.cuny.edu::158d19b0-d24f-43ed-a49d-3e276c90138d" providerId="AD" clId="Web-{6D468320-124D-8689-18DF-245A2B21C402}" dt="2024-12-10T17:21:46.107" v="32"/>
          <ac:graphicFrameMkLst>
            <pc:docMk/>
            <pc:sldMk cId="299396873" sldId="260"/>
            <ac:graphicFrameMk id="4" creationId="{C0638651-EB25-CF1B-3336-887A580FBE9D}"/>
          </ac:graphicFrameMkLst>
        </pc:graphicFrameChg>
      </pc:sldChg>
      <pc:sldChg chg="modSp">
        <pc:chgData name="SAADULLAH.KHAN@baruchmail.cuny.edu" userId="S::saadullah.khan@baruchmail.cuny.edu::158d19b0-d24f-43ed-a49d-3e276c90138d" providerId="AD" clId="Web-{6D468320-124D-8689-18DF-245A2B21C402}" dt="2024-12-10T17:22:02.919" v="40"/>
        <pc:sldMkLst>
          <pc:docMk/>
          <pc:sldMk cId="466656834" sldId="264"/>
        </pc:sldMkLst>
        <pc:graphicFrameChg chg="mod modGraphic">
          <ac:chgData name="SAADULLAH.KHAN@baruchmail.cuny.edu" userId="S::saadullah.khan@baruchmail.cuny.edu::158d19b0-d24f-43ed-a49d-3e276c90138d" providerId="AD" clId="Web-{6D468320-124D-8689-18DF-245A2B21C402}" dt="2024-12-10T17:22:02.919" v="40"/>
          <ac:graphicFrameMkLst>
            <pc:docMk/>
            <pc:sldMk cId="466656834" sldId="264"/>
            <ac:graphicFrameMk id="4" creationId="{7D15EDDB-337F-68BD-3306-F60371E3B41C}"/>
          </ac:graphicFrameMkLst>
        </pc:graphicFrameChg>
      </pc:sldChg>
      <pc:sldChg chg="modSp">
        <pc:chgData name="SAADULLAH.KHAN@baruchmail.cuny.edu" userId="S::saadullah.khan@baruchmail.cuny.edu::158d19b0-d24f-43ed-a49d-3e276c90138d" providerId="AD" clId="Web-{6D468320-124D-8689-18DF-245A2B21C402}" dt="2024-12-10T17:23:47.653" v="54" actId="1076"/>
        <pc:sldMkLst>
          <pc:docMk/>
          <pc:sldMk cId="3154037434" sldId="265"/>
        </pc:sldMkLst>
      </pc:sldChg>
      <pc:sldChg chg="addSp modSp new mod setBg">
        <pc:chgData name="SAADULLAH.KHAN@baruchmail.cuny.edu" userId="S::saadullah.khan@baruchmail.cuny.edu::158d19b0-d24f-43ed-a49d-3e276c90138d" providerId="AD" clId="Web-{6D468320-124D-8689-18DF-245A2B21C402}" dt="2024-12-10T17:24:15.731" v="63" actId="20577"/>
        <pc:sldMkLst>
          <pc:docMk/>
          <pc:sldMk cId="1245930519" sldId="267"/>
        </pc:sldMkLst>
        <pc:spChg chg="mod">
          <ac:chgData name="SAADULLAH.KHAN@baruchmail.cuny.edu" userId="S::saadullah.khan@baruchmail.cuny.edu::158d19b0-d24f-43ed-a49d-3e276c90138d" providerId="AD" clId="Web-{6D468320-124D-8689-18DF-245A2B21C402}" dt="2024-12-10T17:24:15.731" v="63" actId="20577"/>
          <ac:spMkLst>
            <pc:docMk/>
            <pc:sldMk cId="1245930519" sldId="267"/>
            <ac:spMk id="2" creationId="{FD9E3C54-9946-BE70-D5C4-5C6244A3475C}"/>
          </ac:spMkLst>
        </pc:spChg>
        <pc:spChg chg="mod">
          <ac:chgData name="SAADULLAH.KHAN@baruchmail.cuny.edu" userId="S::saadullah.khan@baruchmail.cuny.edu::158d19b0-d24f-43ed-a49d-3e276c90138d" providerId="AD" clId="Web-{6D468320-124D-8689-18DF-245A2B21C402}" dt="2024-12-10T17:24:08.668" v="55"/>
          <ac:spMkLst>
            <pc:docMk/>
            <pc:sldMk cId="1245930519" sldId="267"/>
            <ac:spMk id="3" creationId="{F1A61005-CA11-3B4E-CE7F-66F167F776AC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4:08.668" v="55"/>
          <ac:spMkLst>
            <pc:docMk/>
            <pc:sldMk cId="1245930519" sldId="267"/>
            <ac:spMk id="8" creationId="{09588DA8-065E-4F6F-8EFD-43104AB2E0CF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4:08.668" v="55"/>
          <ac:spMkLst>
            <pc:docMk/>
            <pc:sldMk cId="1245930519" sldId="267"/>
            <ac:spMk id="10" creationId="{C4285719-470E-454C-AF62-8323075F1F5B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4:08.668" v="55"/>
          <ac:spMkLst>
            <pc:docMk/>
            <pc:sldMk cId="1245930519" sldId="267"/>
            <ac:spMk id="12" creationId="{CD9FE4EF-C4D8-49A0-B2FF-81D8DB7D8A24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4:08.668" v="55"/>
          <ac:spMkLst>
            <pc:docMk/>
            <pc:sldMk cId="1245930519" sldId="267"/>
            <ac:spMk id="14" creationId="{4300840D-0A0B-4512-BACA-B439D5B9C57C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4:08.668" v="55"/>
          <ac:spMkLst>
            <pc:docMk/>
            <pc:sldMk cId="1245930519" sldId="267"/>
            <ac:spMk id="16" creationId="{D2B78728-A580-49A7-84F9-6EF6F583ADE0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4:08.668" v="55"/>
          <ac:spMkLst>
            <pc:docMk/>
            <pc:sldMk cId="1245930519" sldId="267"/>
            <ac:spMk id="18" creationId="{38FAA1A1-D861-433F-88FA-1E9D6FD31D11}"/>
          </ac:spMkLst>
        </pc:spChg>
        <pc:spChg chg="add">
          <ac:chgData name="SAADULLAH.KHAN@baruchmail.cuny.edu" userId="S::saadullah.khan@baruchmail.cuny.edu::158d19b0-d24f-43ed-a49d-3e276c90138d" providerId="AD" clId="Web-{6D468320-124D-8689-18DF-245A2B21C402}" dt="2024-12-10T17:24:08.668" v="55"/>
          <ac:spMkLst>
            <pc:docMk/>
            <pc:sldMk cId="1245930519" sldId="267"/>
            <ac:spMk id="20" creationId="{8D71EDA1-87BF-4D5D-AB79-F346FD19278A}"/>
          </ac:spMkLst>
        </pc:spChg>
      </pc:sldChg>
    </pc:docChg>
  </pc:docChgLst>
  <pc:docChgLst>
    <pc:chgData name="Guest User" userId="S::urn:spo:anon#0bdb51a5ab9082cc97d57e100a66472bb7af7b17106a87d3bde576da680a7a17::" providerId="AD" clId="Web-{3BE2B029-FB59-128B-99BC-9381F3CB2361}"/>
    <pc:docChg chg="addSld delSld modSld">
      <pc:chgData name="Guest User" userId="S::urn:spo:anon#0bdb51a5ab9082cc97d57e100a66472bb7af7b17106a87d3bde576da680a7a17::" providerId="AD" clId="Web-{3BE2B029-FB59-128B-99BC-9381F3CB2361}" dt="2024-12-08T21:08:51.968" v="15"/>
      <pc:docMkLst>
        <pc:docMk/>
      </pc:docMkLst>
      <pc:sldChg chg="del">
        <pc:chgData name="Guest User" userId="S::urn:spo:anon#0bdb51a5ab9082cc97d57e100a66472bb7af7b17106a87d3bde576da680a7a17::" providerId="AD" clId="Web-{3BE2B029-FB59-128B-99BC-9381F3CB2361}" dt="2024-12-08T19:26:32.566" v="1"/>
        <pc:sldMkLst>
          <pc:docMk/>
          <pc:sldMk cId="897903833" sldId="258"/>
        </pc:sldMkLst>
      </pc:sldChg>
      <pc:sldChg chg="delSp modSp add">
        <pc:chgData name="Guest User" userId="S::urn:spo:anon#0bdb51a5ab9082cc97d57e100a66472bb7af7b17106a87d3bde576da680a7a17::" providerId="AD" clId="Web-{3BE2B029-FB59-128B-99BC-9381F3CB2361}" dt="2024-12-08T21:08:35.593" v="11"/>
        <pc:sldMkLst>
          <pc:docMk/>
          <pc:sldMk cId="299396873" sldId="260"/>
        </pc:sldMkLst>
      </pc:sldChg>
      <pc:sldChg chg="addSp delSp modSp del">
        <pc:chgData name="Guest User" userId="S::urn:spo:anon#0bdb51a5ab9082cc97d57e100a66472bb7af7b17106a87d3bde576da680a7a17::" providerId="AD" clId="Web-{3BE2B029-FB59-128B-99BC-9381F3CB2361}" dt="2024-12-08T21:08:51.968" v="15"/>
        <pc:sldMkLst>
          <pc:docMk/>
          <pc:sldMk cId="3930612019" sldId="262"/>
        </pc:sldMkLst>
      </pc:sldChg>
      <pc:sldChg chg="add">
        <pc:chgData name="Guest User" userId="S::urn:spo:anon#0bdb51a5ab9082cc97d57e100a66472bb7af7b17106a87d3bde576da680a7a17::" providerId="AD" clId="Web-{3BE2B029-FB59-128B-99BC-9381F3CB2361}" dt="2024-12-08T21:08:49.921" v="14"/>
        <pc:sldMkLst>
          <pc:docMk/>
          <pc:sldMk cId="466656834" sldId="264"/>
        </pc:sldMkLst>
      </pc:sldChg>
    </pc:docChg>
  </pc:docChgLst>
  <pc:docChgLst>
    <pc:chgData name="Guest User" userId="S::urn:spo:anon#02bdc4b6f87032cd248971bca9d0d79536fe480d1759cbb9e97554f5d717bec7::" providerId="AD" clId="Web-{E0E6F7D7-5818-6605-45D4-4DF92CD97F8A}"/>
    <pc:docChg chg="modSld">
      <pc:chgData name="Guest User" userId="S::urn:spo:anon#02bdc4b6f87032cd248971bca9d0d79536fe480d1759cbb9e97554f5d717bec7::" providerId="AD" clId="Web-{E0E6F7D7-5818-6605-45D4-4DF92CD97F8A}" dt="2024-12-10T20:21:07.804" v="147" actId="20577"/>
      <pc:docMkLst>
        <pc:docMk/>
      </pc:docMkLst>
      <pc:sldChg chg="modSp">
        <pc:chgData name="Guest User" userId="S::urn:spo:anon#02bdc4b6f87032cd248971bca9d0d79536fe480d1759cbb9e97554f5d717bec7::" providerId="AD" clId="Web-{E0E6F7D7-5818-6605-45D4-4DF92CD97F8A}" dt="2024-12-10T20:21:07.804" v="147" actId="20577"/>
        <pc:sldMkLst>
          <pc:docMk/>
          <pc:sldMk cId="4141266801" sldId="263"/>
        </pc:sldMkLst>
      </pc:sldChg>
    </pc:docChg>
  </pc:docChgLst>
  <pc:docChgLst>
    <pc:chgData name="Guest User" userId="S::urn:spo:anon#02bdc4b6f87032cd248971bca9d0d79536fe480d1759cbb9e97554f5d717bec7::" providerId="AD" clId="Web-{A907BDBD-B94F-2361-11D6-3FCAD86E8404}"/>
    <pc:docChg chg="addSld modSld sldOrd">
      <pc:chgData name="Guest User" userId="S::urn:spo:anon#02bdc4b6f87032cd248971bca9d0d79536fe480d1759cbb9e97554f5d717bec7::" providerId="AD" clId="Web-{A907BDBD-B94F-2361-11D6-3FCAD86E8404}" dt="2024-12-08T21:12:24.390" v="103" actId="1076"/>
      <pc:docMkLst>
        <pc:docMk/>
      </pc:docMkLst>
      <pc:sldChg chg="modSp ord">
        <pc:chgData name="Guest User" userId="S::urn:spo:anon#02bdc4b6f87032cd248971bca9d0d79536fe480d1759cbb9e97554f5d717bec7::" providerId="AD" clId="Web-{A907BDBD-B94F-2361-11D6-3FCAD86E8404}" dt="2024-12-08T21:09:23.427" v="97" actId="20577"/>
        <pc:sldMkLst>
          <pc:docMk/>
          <pc:sldMk cId="2689077110" sldId="259"/>
        </pc:sldMkLst>
      </pc:sldChg>
      <pc:sldChg chg="addSp delSp modSp new mod setBg setClrOvrMap">
        <pc:chgData name="Guest User" userId="S::urn:spo:anon#02bdc4b6f87032cd248971bca9d0d79536fe480d1759cbb9e97554f5d717bec7::" providerId="AD" clId="Web-{A907BDBD-B94F-2361-11D6-3FCAD86E8404}" dt="2024-12-08T21:05:43.525" v="89"/>
        <pc:sldMkLst>
          <pc:docMk/>
          <pc:sldMk cId="4141266801" sldId="263"/>
        </pc:sldMkLst>
      </pc:sldChg>
      <pc:sldChg chg="addSp delSp modSp new ord">
        <pc:chgData name="Guest User" userId="S::urn:spo:anon#02bdc4b6f87032cd248971bca9d0d79536fe480d1759cbb9e97554f5d717bec7::" providerId="AD" clId="Web-{A907BDBD-B94F-2361-11D6-3FCAD86E8404}" dt="2024-12-08T21:12:24.390" v="103" actId="1076"/>
        <pc:sldMkLst>
          <pc:docMk/>
          <pc:sldMk cId="3154037434" sldId="265"/>
        </pc:sldMkLst>
      </pc:sldChg>
    </pc:docChg>
  </pc:docChgLst>
  <pc:docChgLst>
    <pc:chgData name="SAADULLAH.KHAN@baruchmail.cuny.edu" userId="S::saadullah.khan@baruchmail.cuny.edu::158d19b0-d24f-43ed-a49d-3e276c90138d" providerId="AD" clId="Web-{8D0D5541-721F-1475-393B-0A1B6FC92708}"/>
    <pc:docChg chg="modSld">
      <pc:chgData name="SAADULLAH.KHAN@baruchmail.cuny.edu" userId="S::saadullah.khan@baruchmail.cuny.edu::158d19b0-d24f-43ed-a49d-3e276c90138d" providerId="AD" clId="Web-{8D0D5541-721F-1475-393B-0A1B6FC92708}" dt="2024-12-10T02:48:03.473" v="57" actId="20577"/>
      <pc:docMkLst>
        <pc:docMk/>
      </pc:docMkLst>
      <pc:sldChg chg="modSp">
        <pc:chgData name="SAADULLAH.KHAN@baruchmail.cuny.edu" userId="S::saadullah.khan@baruchmail.cuny.edu::158d19b0-d24f-43ed-a49d-3e276c90138d" providerId="AD" clId="Web-{8D0D5541-721F-1475-393B-0A1B6FC92708}" dt="2024-12-10T02:48:03.473" v="57" actId="20577"/>
        <pc:sldMkLst>
          <pc:docMk/>
          <pc:sldMk cId="3680047923" sldId="257"/>
        </pc:sldMkLst>
        <pc:spChg chg="mod">
          <ac:chgData name="SAADULLAH.KHAN@baruchmail.cuny.edu" userId="S::saadullah.khan@baruchmail.cuny.edu::158d19b0-d24f-43ed-a49d-3e276c90138d" providerId="AD" clId="Web-{8D0D5541-721F-1475-393B-0A1B6FC92708}" dt="2024-12-10T02:48:03.473" v="57" actId="20577"/>
          <ac:spMkLst>
            <pc:docMk/>
            <pc:sldMk cId="3680047923" sldId="257"/>
            <ac:spMk id="3" creationId="{AFEEF471-3794-BAF3-4CBE-F45899C5E72F}"/>
          </ac:spMkLst>
        </pc:spChg>
      </pc:sldChg>
    </pc:docChg>
  </pc:docChgLst>
  <pc:docChgLst>
    <pc:chgData clId="Web-{B2945AA4-E2D7-9EB0-ED6E-C1B0F4B7995D}"/>
    <pc:docChg chg="modSld">
      <pc:chgData name="" userId="" providerId="" clId="Web-{B2945AA4-E2D7-9EB0-ED6E-C1B0F4B7995D}" dt="2024-12-10T21:11:46.104" v="7" actId="20577"/>
      <pc:docMkLst>
        <pc:docMk/>
      </pc:docMkLst>
      <pc:sldChg chg="delSp modSp">
        <pc:chgData name="" userId="" providerId="" clId="Web-{B2945AA4-E2D7-9EB0-ED6E-C1B0F4B7995D}" dt="2024-12-10T21:11:46.104" v="7" actId="20577"/>
        <pc:sldMkLst>
          <pc:docMk/>
          <pc:sldMk cId="4141266801" sldId="263"/>
        </pc:sldMkLst>
      </pc:sldChg>
    </pc:docChg>
  </pc:docChgLst>
  <pc:docChgLst>
    <pc:chgData name="TAYLOR.KONG" userId="0ea3a670-0f68-400a-8412-9d4b3db27886" providerId="ADAL" clId="{0F114F4C-6B14-495B-9B15-339E95B82AF5}"/>
    <pc:docChg chg="undo custSel addSld modSld">
      <pc:chgData name="TAYLOR.KONG" userId="0ea3a670-0f68-400a-8412-9d4b3db27886" providerId="ADAL" clId="{0F114F4C-6B14-495B-9B15-339E95B82AF5}" dt="2024-12-13T20:41:20.780" v="838" actId="14734"/>
      <pc:docMkLst>
        <pc:docMk/>
      </pc:docMkLst>
      <pc:sldChg chg="modSp mod">
        <pc:chgData name="TAYLOR.KONG" userId="0ea3a670-0f68-400a-8412-9d4b3db27886" providerId="ADAL" clId="{0F114F4C-6B14-495B-9B15-339E95B82AF5}" dt="2024-12-10T23:13:49.574" v="828" actId="20577"/>
        <pc:sldMkLst>
          <pc:docMk/>
          <pc:sldMk cId="1579463154" sldId="256"/>
        </pc:sldMkLst>
        <pc:spChg chg="mod">
          <ac:chgData name="TAYLOR.KONG" userId="0ea3a670-0f68-400a-8412-9d4b3db27886" providerId="ADAL" clId="{0F114F4C-6B14-495B-9B15-339E95B82AF5}" dt="2024-12-10T23:13:49.574" v="828" actId="20577"/>
          <ac:spMkLst>
            <pc:docMk/>
            <pc:sldMk cId="1579463154" sldId="256"/>
            <ac:spMk id="2" creationId="{2A5CCAAA-EB6C-CCD3-5C47-E0F57F94A696}"/>
          </ac:spMkLst>
        </pc:spChg>
      </pc:sldChg>
      <pc:sldChg chg="modSp mod">
        <pc:chgData name="TAYLOR.KONG" userId="0ea3a670-0f68-400a-8412-9d4b3db27886" providerId="ADAL" clId="{0F114F4C-6B14-495B-9B15-339E95B82AF5}" dt="2024-12-13T20:41:20.780" v="838" actId="14734"/>
        <pc:sldMkLst>
          <pc:docMk/>
          <pc:sldMk cId="299396873" sldId="260"/>
        </pc:sldMkLst>
        <pc:graphicFrameChg chg="modGraphic">
          <ac:chgData name="TAYLOR.KONG" userId="0ea3a670-0f68-400a-8412-9d4b3db27886" providerId="ADAL" clId="{0F114F4C-6B14-495B-9B15-339E95B82AF5}" dt="2024-12-13T20:41:20.780" v="838" actId="14734"/>
          <ac:graphicFrameMkLst>
            <pc:docMk/>
            <pc:sldMk cId="299396873" sldId="260"/>
            <ac:graphicFrameMk id="4" creationId="{C0638651-EB25-CF1B-3336-887A580FBE9D}"/>
          </ac:graphicFrameMkLst>
        </pc:graphicFrameChg>
      </pc:sldChg>
      <pc:sldChg chg="addSp delSp modSp new mod">
        <pc:chgData name="TAYLOR.KONG" userId="0ea3a670-0f68-400a-8412-9d4b3db27886" providerId="ADAL" clId="{0F114F4C-6B14-495B-9B15-339E95B82AF5}" dt="2024-12-10T03:15:29.120" v="791" actId="1076"/>
        <pc:sldMkLst>
          <pc:docMk/>
          <pc:sldMk cId="3211475841" sldId="261"/>
        </pc:sldMkLst>
        <pc:spChg chg="mod">
          <ac:chgData name="TAYLOR.KONG" userId="0ea3a670-0f68-400a-8412-9d4b3db27886" providerId="ADAL" clId="{0F114F4C-6B14-495B-9B15-339E95B82AF5}" dt="2024-12-10T00:31:49.084" v="475" actId="1076"/>
          <ac:spMkLst>
            <pc:docMk/>
            <pc:sldMk cId="3211475841" sldId="261"/>
            <ac:spMk id="2" creationId="{CEE53C58-37C0-9776-88AD-9F8354F1590E}"/>
          </ac:spMkLst>
        </pc:spChg>
        <pc:spChg chg="add del mod">
          <ac:chgData name="TAYLOR.KONG" userId="0ea3a670-0f68-400a-8412-9d4b3db27886" providerId="ADAL" clId="{0F114F4C-6B14-495B-9B15-339E95B82AF5}" dt="2024-12-10T03:15:29.120" v="791" actId="1076"/>
          <ac:spMkLst>
            <pc:docMk/>
            <pc:sldMk cId="3211475841" sldId="261"/>
            <ac:spMk id="6" creationId="{25F6F2D3-6B96-86BB-E7AD-92746A89852F}"/>
          </ac:spMkLst>
        </pc:spChg>
        <pc:spChg chg="add mod">
          <ac:chgData name="TAYLOR.KONG" userId="0ea3a670-0f68-400a-8412-9d4b3db27886" providerId="ADAL" clId="{0F114F4C-6B14-495B-9B15-339E95B82AF5}" dt="2024-12-10T03:15:21.297" v="789" actId="255"/>
          <ac:spMkLst>
            <pc:docMk/>
            <pc:sldMk cId="3211475841" sldId="261"/>
            <ac:spMk id="8" creationId="{EC842CCF-FA20-2B29-CFA7-B15F5B153F35}"/>
          </ac:spMkLst>
        </pc:spChg>
        <pc:graphicFrameChg chg="add mod modGraphic">
          <ac:chgData name="TAYLOR.KONG" userId="0ea3a670-0f68-400a-8412-9d4b3db27886" providerId="ADAL" clId="{0F114F4C-6B14-495B-9B15-339E95B82AF5}" dt="2024-12-10T03:15:26.264" v="790" actId="1076"/>
          <ac:graphicFrameMkLst>
            <pc:docMk/>
            <pc:sldMk cId="3211475841" sldId="261"/>
            <ac:graphicFrameMk id="4" creationId="{8FC07F3E-3FDA-58F4-6397-5304ADC4192A}"/>
          </ac:graphicFrameMkLst>
        </pc:graphicFrameChg>
      </pc:sldChg>
      <pc:sldChg chg="addSp delSp modSp new mod">
        <pc:chgData name="TAYLOR.KONG" userId="0ea3a670-0f68-400a-8412-9d4b3db27886" providerId="ADAL" clId="{0F114F4C-6B14-495B-9B15-339E95B82AF5}" dt="2024-12-08T20:58:57.837" v="29" actId="478"/>
        <pc:sldMkLst>
          <pc:docMk/>
          <pc:sldMk cId="3930612019" sldId="262"/>
        </pc:sldMkLst>
      </pc:sldChg>
      <pc:sldChg chg="modSp mod">
        <pc:chgData name="TAYLOR.KONG" userId="0ea3a670-0f68-400a-8412-9d4b3db27886" providerId="ADAL" clId="{0F114F4C-6B14-495B-9B15-339E95B82AF5}" dt="2024-12-10T03:24:55.510" v="793" actId="1076"/>
        <pc:sldMkLst>
          <pc:docMk/>
          <pc:sldMk cId="3154037434" sldId="265"/>
        </pc:sldMkLst>
      </pc:sldChg>
      <pc:sldChg chg="addSp delSp modSp new mod">
        <pc:chgData name="TAYLOR.KONG" userId="0ea3a670-0f68-400a-8412-9d4b3db27886" providerId="ADAL" clId="{0F114F4C-6B14-495B-9B15-339E95B82AF5}" dt="2024-12-10T23:20:20.087" v="836" actId="20577"/>
        <pc:sldMkLst>
          <pc:docMk/>
          <pc:sldMk cId="2327305998" sldId="266"/>
        </pc:sldMkLst>
        <pc:spChg chg="mod">
          <ac:chgData name="TAYLOR.KONG" userId="0ea3a670-0f68-400a-8412-9d4b3db27886" providerId="ADAL" clId="{0F114F4C-6B14-495B-9B15-339E95B82AF5}" dt="2024-12-10T03:15:38.004" v="792"/>
          <ac:spMkLst>
            <pc:docMk/>
            <pc:sldMk cId="2327305998" sldId="266"/>
            <ac:spMk id="2" creationId="{9989249B-D1BD-B040-B16C-35B1D200BF97}"/>
          </ac:spMkLst>
        </pc:spChg>
        <pc:spChg chg="mod">
          <ac:chgData name="TAYLOR.KONG" userId="0ea3a670-0f68-400a-8412-9d4b3db27886" providerId="ADAL" clId="{0F114F4C-6B14-495B-9B15-339E95B82AF5}" dt="2024-12-10T23:20:20.087" v="836" actId="20577"/>
          <ac:spMkLst>
            <pc:docMk/>
            <pc:sldMk cId="2327305998" sldId="266"/>
            <ac:spMk id="3" creationId="{17A04874-4F40-767C-EF8A-8D79DFB49072}"/>
          </ac:spMkLst>
        </pc:spChg>
        <pc:spChg chg="add mod">
          <ac:chgData name="TAYLOR.KONG" userId="0ea3a670-0f68-400a-8412-9d4b3db27886" providerId="ADAL" clId="{0F114F4C-6B14-495B-9B15-339E95B82AF5}" dt="2024-12-10T03:13:32.579" v="706" actId="255"/>
          <ac:spMkLst>
            <pc:docMk/>
            <pc:sldMk cId="2327305998" sldId="266"/>
            <ac:spMk id="9" creationId="{DE972B2D-4947-EFD9-87B8-CFF9BCD0E3AF}"/>
          </ac:spMkLst>
        </pc:spChg>
        <pc:graphicFrameChg chg="add mod modGraphic">
          <ac:chgData name="TAYLOR.KONG" userId="0ea3a670-0f68-400a-8412-9d4b3db27886" providerId="ADAL" clId="{0F114F4C-6B14-495B-9B15-339E95B82AF5}" dt="2024-12-10T03:11:23.137" v="612" actId="1076"/>
          <ac:graphicFrameMkLst>
            <pc:docMk/>
            <pc:sldMk cId="2327305998" sldId="266"/>
            <ac:graphicFrameMk id="4" creationId="{AF7D38E9-E644-C211-39C2-08CF237EB91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5E87-3E2B-6941-EC0C-4924BCCE3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D8ED-DE48-DB4F-591B-70E0C9A5E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46D0E-96DD-6362-829E-D3F31310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7DB-1F78-408F-A7D4-1E5C725A381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9DE2-B738-BDE1-5718-88349352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D61C-1CAC-08DF-72C8-140E5A6D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0193-2D04-42FE-A596-9D61F76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0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0003-6A15-C06E-DC10-1F4FFF96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5D828-C21B-A06E-CF2C-B47C4684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27B3-12CF-8A35-7ED1-3C06CBB0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7DB-1F78-408F-A7D4-1E5C725A381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989DD-7B05-B557-89A4-FB40AFC6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F85B-13A0-EAC4-5FEF-088C3E3F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0193-2D04-42FE-A596-9D61F76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93B1B-432C-5786-EBEF-E1608C1D0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3FC47-2E74-5FF7-AF0E-9FB283079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15B6-D0F3-F5DB-DFD1-345F3EDC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7DB-1F78-408F-A7D4-1E5C725A381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288AD-101C-E986-0DB7-E7D8C12E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C815-C87D-51B1-FC47-DB32F064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0193-2D04-42FE-A596-9D61F76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1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56E9-DA84-DE7D-01D1-34B34902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0666-14B2-E992-7336-267708D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2121-9B7D-83E6-EFD2-BC51B8C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7DB-1F78-408F-A7D4-1E5C725A381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E910-5CA7-8302-A6F7-B317AA5E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89E3-FCC6-1417-05CD-05E2234F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0193-2D04-42FE-A596-9D61F76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7636-E4EF-6EE6-6D86-817FB757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F9124-FDA0-2EB4-1B4A-5784B07C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73632-2B60-AB7F-EF00-416527E3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7DB-1F78-408F-A7D4-1E5C725A381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A0D6-77FD-5208-9A1F-D0251BE7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1AB4-A3EF-D954-C48C-B545D83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0193-2D04-42FE-A596-9D61F76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050B-3B1F-B643-704E-4B74A41C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266B-71B4-03B9-6815-62C9AD05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54F6E-4476-21E1-626C-85D139371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C5579-BA2B-2F2F-0B5A-6F47071E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7DB-1F78-408F-A7D4-1E5C725A381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34E2E-40ED-5D06-7ECE-B4844D53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8D73-BE9A-A39C-3927-15F589C8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0193-2D04-42FE-A596-9D61F76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FFBE-F5F6-FA98-6AE0-DE57BEB3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4CEA-9A17-64E4-04E8-4081A3E3E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75A5B-3F11-82F1-471F-BCC5B40BD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5CE55-62B0-12F6-04F7-3CD2B8863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4B34C-CD5E-AA01-C1F8-CB8DB8948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BA5E0-6BD8-7D2E-AD0C-04EAE355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7DB-1F78-408F-A7D4-1E5C725A381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3AE60-0CF4-7ABC-A7BD-41CF9282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2FD15-33AB-5A4A-077D-BFF88FC4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0193-2D04-42FE-A596-9D61F76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BDA4-A7B5-65F1-8D67-5B4230C2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32983-6BF2-C881-5F56-42FE1A95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7DB-1F78-408F-A7D4-1E5C725A381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04242-812C-7BA9-C280-BD6E1E2B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82D82-1149-350B-B82E-83F99495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0193-2D04-42FE-A596-9D61F76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9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7E4FC-F6B0-E36B-692E-ACC9AE7F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7DB-1F78-408F-A7D4-1E5C725A381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16584-EE85-9594-3A7C-A17B08E8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262D-98A2-A0B2-D6E3-21999A9E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0193-2D04-42FE-A596-9D61F76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D314-2D26-8908-F048-58F1C335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478C-FC05-ACEF-F208-AAEFFA06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AF065-1F1A-9445-4084-1D77F7541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3E3DB-408D-16A9-EF9C-9BB84110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7DB-1F78-408F-A7D4-1E5C725A381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D6860-38B5-8E6B-2EAB-15BFE154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619A4-2801-CCE0-7199-0E9739B6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0193-2D04-42FE-A596-9D61F76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9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0EE7-4E2B-0345-2422-463D1F4F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560A3-2C4F-3D4C-978F-995483184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87479-63E6-9951-2AF2-DD67D8267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3759A-C049-0691-DF41-891E63DC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7DB-1F78-408F-A7D4-1E5C725A381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1716-A07C-12A3-3322-36BE7C9A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9C37B-F440-B079-4FC6-4B520915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0193-2D04-42FE-A596-9D61F76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2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F83E7-52AB-10AB-E8E9-CD953E72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8768E-7670-8FD8-0A84-11AE0B44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013B-2E59-DB56-F478-02CAE2404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E07DB-1F78-408F-A7D4-1E5C725A381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DF36-BE6A-E787-41DE-D520E25D6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935D-698D-892D-E923-3F3D1A520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F0193-2D04-42FE-A596-9D61F76C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CCAAA-EB6C-CCD3-5C47-E0F57F94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Exploring Factors Affecting Homicide Rates In Countries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D0950-8504-519D-8A74-B2379FF34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Group 11</a:t>
            </a:r>
          </a:p>
        </p:txBody>
      </p:sp>
    </p:spTree>
    <p:extLst>
      <p:ext uri="{BB962C8B-B14F-4D97-AF65-F5344CB8AC3E}">
        <p14:creationId xmlns:p14="http://schemas.microsoft.com/office/powerpoint/2010/main" val="157946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E3C54-9946-BE70-D5C4-5C6244A3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1005-CA11-3B4E-CE7F-66F167F7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r>
              <a:rPr lang="en-US" sz="2000"/>
              <a:t>Three out of the six predictors' variable predicted homicide rate.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GDP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Internet users.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GDP Per capita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4593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E32B1-95C4-D128-7124-397D46AB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F471-3794-BAF3-4CBE-F45899C5E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Dataset: Country data from Kaggle </a:t>
            </a:r>
          </a:p>
          <a:p>
            <a:r>
              <a:rPr lang="en-US" sz="2000">
                <a:ea typeface="+mn-lt"/>
                <a:cs typeface="+mn-lt"/>
              </a:rPr>
              <a:t>The total number of observations are 169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The predictor variables are urban population growth, internet users, GDP per capita, refugees, and population growth.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study seeks to predict homicide rates based on these factors.</a:t>
            </a:r>
          </a:p>
          <a:p>
            <a:r>
              <a:rPr lang="en-US" sz="2000">
                <a:ea typeface="+mn-lt"/>
                <a:cs typeface="+mn-lt"/>
              </a:rPr>
              <a:t>Some data points are missing or repeated.</a:t>
            </a:r>
          </a:p>
          <a:p>
            <a:r>
              <a:rPr lang="en-US" sz="2000">
                <a:ea typeface="+mn-lt"/>
                <a:cs typeface="+mn-lt"/>
              </a:rPr>
              <a:t>Uncertainty about when the dataset was created.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8004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E66BB7-99BA-6E18-DDDA-EF975BF94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3312" y="285814"/>
            <a:ext cx="9144000" cy="1655762"/>
          </a:xfrm>
        </p:spPr>
        <p:txBody>
          <a:bodyPr/>
          <a:lstStyle/>
          <a:p>
            <a:r>
              <a:rPr lang="en-US"/>
              <a:t>FINDINGS FROM SIMPLE LINEAR REGRESSION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38651-EB25-CF1B-3336-887A580FB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33232"/>
              </p:ext>
            </p:extLst>
          </p:nvPr>
        </p:nvGraphicFramePr>
        <p:xfrm>
          <a:off x="1861312" y="1034796"/>
          <a:ext cx="81280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864">
                  <a:extLst>
                    <a:ext uri="{9D8B030D-6E8A-4147-A177-3AD203B41FA5}">
                      <a16:colId xmlns:a16="http://schemas.microsoft.com/office/drawing/2014/main" val="1755710690"/>
                    </a:ext>
                  </a:extLst>
                </a:gridCol>
                <a:gridCol w="1418336">
                  <a:extLst>
                    <a:ext uri="{9D8B030D-6E8A-4147-A177-3AD203B41FA5}">
                      <a16:colId xmlns:a16="http://schemas.microsoft.com/office/drawing/2014/main" val="38743889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60721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53448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094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Model 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baseline="30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2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Homicide </a:t>
                      </a:r>
                      <a:r>
                        <a:rPr lang="en-US" sz="1200" err="1"/>
                        <a:t>Rate~GDP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-4.053*10</a:t>
                      </a:r>
                      <a:r>
                        <a:rPr lang="en-US" sz="1200" baseline="30000"/>
                        <a:t>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0.006004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9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Homicide </a:t>
                      </a:r>
                      <a:r>
                        <a:rPr lang="en-US" sz="1200" err="1"/>
                        <a:t>Rate~Urban</a:t>
                      </a:r>
                      <a:r>
                        <a:rPr lang="en-US" sz="1200"/>
                        <a:t> Population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6.7657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0.1666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0.0008061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9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Homicide </a:t>
                      </a:r>
                      <a:r>
                        <a:rPr lang="en-US" sz="1200" err="1"/>
                        <a:t>Rate~Internet</a:t>
                      </a:r>
                      <a:r>
                        <a:rPr lang="en-US" sz="120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10.89886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-0.06505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0.0275**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Homicide </a:t>
                      </a:r>
                      <a:r>
                        <a:rPr lang="en-US" sz="1200" err="1"/>
                        <a:t>Rate~GDP</a:t>
                      </a:r>
                      <a:r>
                        <a:rPr lang="en-US" sz="1200"/>
                        <a:t>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-8.282*10</a:t>
                      </a:r>
                      <a:r>
                        <a:rPr lang="en-US" sz="1200" baseline="30000"/>
                        <a:t>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0.04619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0.00515**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2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Homicide </a:t>
                      </a:r>
                      <a:r>
                        <a:rPr lang="en-US" sz="1200" err="1"/>
                        <a:t>Rate~Refugees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6.55575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0.000873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0.01022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744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29AC0-A53C-40D9-6B31-4E710ED4B8FF}"/>
              </a:ext>
            </a:extLst>
          </p:cNvPr>
          <p:cNvSpPr txBox="1"/>
          <p:nvPr/>
        </p:nvSpPr>
        <p:spPr>
          <a:xfrm>
            <a:off x="635619" y="3634058"/>
            <a:ext cx="112676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Key Insights:</a:t>
            </a:r>
            <a:r>
              <a:rPr lang="en-US"/>
              <a:t>​</a:t>
            </a:r>
          </a:p>
          <a:p>
            <a:pPr>
              <a:buFont typeface="Arial"/>
              <a:buChar char="•"/>
            </a:pPr>
            <a:r>
              <a:rPr lang="en-US"/>
              <a:t>GDP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 i="1"/>
              <a:t>urban population growth </a:t>
            </a:r>
            <a:r>
              <a:rPr lang="en-US"/>
              <a:t>both show low R</a:t>
            </a:r>
            <a:r>
              <a:rPr lang="en-US" baseline="30000"/>
              <a:t>2</a:t>
            </a:r>
            <a:r>
              <a:rPr lang="en-US"/>
              <a:t> and insignificant p-values</a:t>
            </a:r>
            <a:r>
              <a:rPr lang="en-IN"/>
              <a:t> (p&gt;0.05)</a:t>
            </a:r>
            <a:r>
              <a:rPr lang="en-US"/>
              <a:t>, indicating no significant relationship with the homicide rate.</a:t>
            </a:r>
          </a:p>
          <a:p>
            <a:pPr>
              <a:buFont typeface="Arial"/>
              <a:buChar char="•"/>
            </a:pPr>
            <a:r>
              <a:rPr lang="en-IN"/>
              <a:t>The </a:t>
            </a:r>
            <a:r>
              <a:rPr lang="en-IN" i="1"/>
              <a:t>refugee population </a:t>
            </a:r>
            <a:r>
              <a:rPr lang="en-IN"/>
              <a:t>variable also showed no significant relationship (p=0.205).</a:t>
            </a:r>
          </a:p>
          <a:p>
            <a:pPr>
              <a:buFont typeface="Arial"/>
              <a:buChar char="•"/>
            </a:pPr>
            <a:r>
              <a:rPr lang="en-IN"/>
              <a:t>Despite having significant p-values (p&lt;0.05), </a:t>
            </a:r>
            <a:r>
              <a:rPr lang="en-IN" i="1"/>
              <a:t>internet users </a:t>
            </a:r>
            <a:r>
              <a:rPr lang="en-IN"/>
              <a:t>and </a:t>
            </a:r>
            <a:r>
              <a:rPr lang="en-IN" i="1"/>
              <a:t>GDP per capita </a:t>
            </a:r>
            <a:r>
              <a:rPr lang="en-IN"/>
              <a:t>explain only small portions of the variance (R</a:t>
            </a:r>
            <a:r>
              <a:rPr lang="en-IN" baseline="30000"/>
              <a:t>2</a:t>
            </a:r>
            <a:r>
              <a:rPr lang="en-IN"/>
              <a:t>=0.029 &amp; 0.0460,respectively).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A graph with black dots&#10;&#10;Description automatically generated">
            <a:extLst>
              <a:ext uri="{FF2B5EF4-FFF2-40B4-BE49-F238E27FC236}">
                <a16:creationId xmlns:a16="http://schemas.microsoft.com/office/drawing/2014/main" id="{8090D28A-7A99-C025-1E64-13F3EF49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" y="795411"/>
            <a:ext cx="2596212" cy="2076969"/>
          </a:xfrm>
          <a:prstGeom prst="rect">
            <a:avLst/>
          </a:prstGeom>
        </p:spPr>
      </p:pic>
      <p:pic>
        <p:nvPicPr>
          <p:cNvPr id="23" name="Picture 22" descr="A graph with black dots&#10;&#10;Description automatically generated">
            <a:extLst>
              <a:ext uri="{FF2B5EF4-FFF2-40B4-BE49-F238E27FC236}">
                <a16:creationId xmlns:a16="http://schemas.microsoft.com/office/drawing/2014/main" id="{1D635D6E-E199-2F17-B91D-E08744B39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5" y="788544"/>
            <a:ext cx="2613376" cy="2090701"/>
          </a:xfrm>
          <a:prstGeom prst="rect">
            <a:avLst/>
          </a:prstGeom>
        </p:spPr>
      </p:pic>
      <p:pic>
        <p:nvPicPr>
          <p:cNvPr id="21" name="Picture 20" descr="A graph of black dots&#10;&#10;Description automatically generated">
            <a:extLst>
              <a:ext uri="{FF2B5EF4-FFF2-40B4-BE49-F238E27FC236}">
                <a16:creationId xmlns:a16="http://schemas.microsoft.com/office/drawing/2014/main" id="{2D57BDDB-F06E-4CD7-81A0-5B5213EFD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87" y="798222"/>
            <a:ext cx="2589181" cy="2071345"/>
          </a:xfrm>
          <a:prstGeom prst="rect">
            <a:avLst/>
          </a:prstGeom>
        </p:spPr>
      </p:pic>
      <p:pic>
        <p:nvPicPr>
          <p:cNvPr id="22" name="Picture 21" descr="A graph of black dots&#10;&#10;Description automatically generated">
            <a:extLst>
              <a:ext uri="{FF2B5EF4-FFF2-40B4-BE49-F238E27FC236}">
                <a16:creationId xmlns:a16="http://schemas.microsoft.com/office/drawing/2014/main" id="{8122F163-671B-FD64-ECA5-4DA0BB977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702" y="804734"/>
            <a:ext cx="2572901" cy="2058321"/>
          </a:xfrm>
          <a:prstGeom prst="rect">
            <a:avLst/>
          </a:prstGeom>
        </p:spPr>
      </p:pic>
      <p:pic>
        <p:nvPicPr>
          <p:cNvPr id="26" name="Picture 25" descr="A graph of black dots&#10;&#10;Description automatically generated">
            <a:extLst>
              <a:ext uri="{FF2B5EF4-FFF2-40B4-BE49-F238E27FC236}">
                <a16:creationId xmlns:a16="http://schemas.microsoft.com/office/drawing/2014/main" id="{E8A9C242-67D2-676C-D291-683A4E866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072" y="3829164"/>
            <a:ext cx="2648759" cy="211900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3C00F-63F0-7FBD-066D-FFC29646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Times New Roman"/>
                <a:cs typeface="Times New Roman"/>
              </a:rPr>
              <a:t>Association Analysis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108AC3D-C0F3-209B-32D3-38B657BE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48" y="4510585"/>
            <a:ext cx="5366610" cy="17587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Plotted the predictors against homicide rate</a:t>
            </a:r>
          </a:p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Scatterplots seem to indicate nonlinear and non-monotonic relationships</a:t>
            </a:r>
          </a:p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Not suitable for testing with Spearman's Rank Correlation</a:t>
            </a:r>
          </a:p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Perform transformations on the data</a:t>
            </a:r>
          </a:p>
        </p:txBody>
      </p:sp>
      <p:pic>
        <p:nvPicPr>
          <p:cNvPr id="19" name="Picture 18" descr="A graph of black dots&#10;&#10;Description automatically generated">
            <a:extLst>
              <a:ext uri="{FF2B5EF4-FFF2-40B4-BE49-F238E27FC236}">
                <a16:creationId xmlns:a16="http://schemas.microsoft.com/office/drawing/2014/main" id="{F1B1BA1B-A0DD-4173-6D75-DE0A9CFBD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553" y="3853554"/>
            <a:ext cx="2596212" cy="20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91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C7080156-00A4-4100-60C5-C214964A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" y="795411"/>
            <a:ext cx="2596212" cy="2076969"/>
          </a:xfrm>
          <a:prstGeom prst="rect">
            <a:avLst/>
          </a:prstGeom>
        </p:spPr>
      </p:pic>
      <p:pic>
        <p:nvPicPr>
          <p:cNvPr id="27" name="Picture 26" descr="A graph with black dots and a line&#10;&#10;Description automatically generated">
            <a:extLst>
              <a:ext uri="{FF2B5EF4-FFF2-40B4-BE49-F238E27FC236}">
                <a16:creationId xmlns:a16="http://schemas.microsoft.com/office/drawing/2014/main" id="{2FBACA1C-9C41-279E-FAB8-B81C1F0A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5" y="788544"/>
            <a:ext cx="2613376" cy="2090701"/>
          </a:xfrm>
          <a:prstGeom prst="rect">
            <a:avLst/>
          </a:prstGeom>
        </p:spPr>
      </p:pic>
      <p:pic>
        <p:nvPicPr>
          <p:cNvPr id="25" name="Picture 24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8B31598F-F4F8-8666-51D2-29CE268BD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87" y="798222"/>
            <a:ext cx="2589181" cy="2071345"/>
          </a:xfrm>
          <a:prstGeom prst="rect">
            <a:avLst/>
          </a:prstGeom>
        </p:spPr>
      </p:pic>
      <p:pic>
        <p:nvPicPr>
          <p:cNvPr id="28" name="Picture 27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7AB8DE01-CD57-B436-3C57-33DA243F9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702" y="804734"/>
            <a:ext cx="2572901" cy="2058321"/>
          </a:xfrm>
          <a:prstGeom prst="rect">
            <a:avLst/>
          </a:prstGeom>
        </p:spPr>
      </p:pic>
      <p:pic>
        <p:nvPicPr>
          <p:cNvPr id="29" name="Picture 28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CA74404A-541F-9B0A-2303-79AAE930B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072" y="3829164"/>
            <a:ext cx="2648759" cy="21190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26844-0A01-E9F7-F9DF-090E685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Times New Roman"/>
                <a:cs typeface="Times New Roman"/>
              </a:rPr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51F3-0923-7718-103C-D314130D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691" y="4455368"/>
            <a:ext cx="5355567" cy="2123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After performing several different transformations, settled with log transformations on X and/or Y for best results</a:t>
            </a:r>
          </a:p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Plots display weak to moderate linear correlations now, both positive and negative. Added lines for visual aid</a:t>
            </a:r>
          </a:p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Suitable for testing with Pearson's correlation</a:t>
            </a:r>
          </a:p>
        </p:txBody>
      </p:sp>
      <p:pic>
        <p:nvPicPr>
          <p:cNvPr id="26" name="Picture 25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0821210A-725A-A955-E402-01FC06B0A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553" y="3853554"/>
            <a:ext cx="2596212" cy="20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69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F39C-8F9C-8715-3225-A10C6741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174" y="234783"/>
            <a:ext cx="7497679" cy="1325563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Association Analysis Testing &amp; Results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E1EBE34-1EAC-AE03-C6D6-D1E2B9457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388027"/>
              </p:ext>
            </p:extLst>
          </p:nvPr>
        </p:nvGraphicFramePr>
        <p:xfrm>
          <a:off x="487278" y="1564940"/>
          <a:ext cx="105156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455044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006156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184940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093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>
                          <a:latin typeface="Times New Roman"/>
                        </a:rPr>
                        <a:t>Transformed Variables</a:t>
                      </a:r>
                      <a:endParaRPr lang="en-US" sz="18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Pearson's 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Times New Roman"/>
                        </a:rPr>
                        <a:t>Statistically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0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Times New Roman"/>
                        </a:rPr>
                        <a:t>l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og(Homicide Rate) vs log(GDP)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-0.2951072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log(Homicide Rate) vs Urban Population Growth</a:t>
                      </a:r>
                      <a:endParaRPr lang="en-US" sz="12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0.1014501             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12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log(Homicide Rate) vs Population Growth</a:t>
                      </a:r>
                      <a:endParaRPr lang="en-US" sz="12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0.08182263             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7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log(Homicide Rate) vs Internet Users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-0.3205548                 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7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log(Homicide Rate) vs log(GDP Per Capita)</a:t>
                      </a:r>
                      <a:endParaRPr lang="en-US" sz="12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-0.3025433                 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77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log(Homicide Rate vs log(Refugee Population)</a:t>
                      </a:r>
                      <a:endParaRPr lang="en-US" sz="12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.522,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0.05412809             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62686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927362-AC78-40B5-9871-56BEB63FE674}"/>
              </a:ext>
            </a:extLst>
          </p:cNvPr>
          <p:cNvSpPr txBox="1">
            <a:spLocks/>
          </p:cNvSpPr>
          <p:nvPr/>
        </p:nvSpPr>
        <p:spPr>
          <a:xfrm>
            <a:off x="6490691" y="4455368"/>
            <a:ext cx="5355567" cy="2123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>
                <a:solidFill>
                  <a:srgbClr val="FFFFFF"/>
                </a:solidFill>
              </a:rPr>
              <a:t>After performing several different transformations, settled with log transformations on X and/or Y for best results</a:t>
            </a:r>
          </a:p>
          <a:p>
            <a:r>
              <a:rPr lang="en-US" sz="1700">
                <a:solidFill>
                  <a:srgbClr val="FFFFFF"/>
                </a:solidFill>
              </a:rPr>
              <a:t>Plots display weak to moderate linear correlations now, both positive and negative. Added lines for visual aid</a:t>
            </a:r>
          </a:p>
          <a:p>
            <a:r>
              <a:rPr lang="en-US" sz="1700">
                <a:solidFill>
                  <a:srgbClr val="FFFFFF"/>
                </a:solidFill>
              </a:rPr>
              <a:t>Suitable for testing with Pearson's correlation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B3BC6-363E-810A-2853-C3435242EC48}"/>
              </a:ext>
            </a:extLst>
          </p:cNvPr>
          <p:cNvSpPr txBox="1"/>
          <p:nvPr/>
        </p:nvSpPr>
        <p:spPr>
          <a:xfrm>
            <a:off x="483268" y="4864768"/>
            <a:ext cx="101125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Segoe UI"/>
              </a:rPr>
              <a:t>Results:</a:t>
            </a:r>
            <a:r>
              <a:rPr lang="en-US">
                <a:latin typeface="Times New Roman"/>
                <a:cs typeface="Segoe UI"/>
              </a:rPr>
              <a:t>​​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Arial"/>
              </a:rPr>
              <a:t>log(Homicide Rate) vs log(GDP), log(Homicide Rate) vs Internet Users,  log(Homicide Rate) vs log(GDP Per Capita) show statistically significant correlations.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Arial"/>
              </a:rPr>
              <a:t>This suggests these variables are associated, but in a non-linear manner, when the transformations are reversed.</a:t>
            </a:r>
          </a:p>
        </p:txBody>
      </p:sp>
    </p:spTree>
    <p:extLst>
      <p:ext uri="{BB962C8B-B14F-4D97-AF65-F5344CB8AC3E}">
        <p14:creationId xmlns:p14="http://schemas.microsoft.com/office/powerpoint/2010/main" val="31540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3C58-37C0-9776-88AD-9F8354F1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35" y="184364"/>
            <a:ext cx="10515600" cy="1325563"/>
          </a:xfrm>
        </p:spPr>
        <p:txBody>
          <a:bodyPr/>
          <a:lstStyle/>
          <a:p>
            <a:r>
              <a:rPr lang="en-US"/>
              <a:t>ANOVA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C07F3E-3FDA-58F4-6397-5304ADC41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61002"/>
              </p:ext>
            </p:extLst>
          </p:nvPr>
        </p:nvGraphicFramePr>
        <p:xfrm>
          <a:off x="499135" y="2614439"/>
          <a:ext cx="61280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930">
                  <a:extLst>
                    <a:ext uri="{9D8B030D-6E8A-4147-A177-3AD203B41FA5}">
                      <a16:colId xmlns:a16="http://schemas.microsoft.com/office/drawing/2014/main" val="2487583937"/>
                    </a:ext>
                  </a:extLst>
                </a:gridCol>
                <a:gridCol w="866870">
                  <a:extLst>
                    <a:ext uri="{9D8B030D-6E8A-4147-A177-3AD203B41FA5}">
                      <a16:colId xmlns:a16="http://schemas.microsoft.com/office/drawing/2014/main" val="885211989"/>
                    </a:ext>
                  </a:extLst>
                </a:gridCol>
                <a:gridCol w="1112597">
                  <a:extLst>
                    <a:ext uri="{9D8B030D-6E8A-4147-A177-3AD203B41FA5}">
                      <a16:colId xmlns:a16="http://schemas.microsoft.com/office/drawing/2014/main" val="2017728046"/>
                    </a:ext>
                  </a:extLst>
                </a:gridCol>
                <a:gridCol w="2497606">
                  <a:extLst>
                    <a:ext uri="{9D8B030D-6E8A-4147-A177-3AD203B41FA5}">
                      <a16:colId xmlns:a16="http://schemas.microsoft.com/office/drawing/2014/main" val="2676328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4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Urban Pop.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7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Pop.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30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Internet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8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Refugees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GDP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67376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6F2D3-6B96-86BB-E7AD-92746A89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885" y="2614439"/>
            <a:ext cx="5078994" cy="3852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Key findings: </a:t>
            </a:r>
          </a:p>
          <a:p>
            <a:r>
              <a:rPr lang="en-US" sz="2000"/>
              <a:t>Only internet users significantly impacts homicide rate </a:t>
            </a:r>
          </a:p>
          <a:p>
            <a:pPr marL="0" indent="0">
              <a:buNone/>
            </a:pPr>
            <a:r>
              <a:rPr lang="en-US" sz="2000"/>
              <a:t>p = 0.0279 </a:t>
            </a:r>
          </a:p>
          <a:p>
            <a:r>
              <a:rPr lang="en-US" sz="2000"/>
              <a:t>Other predictors do not show statistical significance.</a:t>
            </a:r>
          </a:p>
          <a:p>
            <a:r>
              <a:rPr lang="en-US" sz="2000"/>
              <a:t>Increased internet access may correlate with lower homicide rates.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42CCF-FA20-2B29-CFA7-B15F5B153F35}"/>
              </a:ext>
            </a:extLst>
          </p:cNvPr>
          <p:cNvSpPr txBox="1"/>
          <p:nvPr/>
        </p:nvSpPr>
        <p:spPr>
          <a:xfrm>
            <a:off x="499135" y="1410339"/>
            <a:ext cx="61280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Purpose: </a:t>
            </a:r>
          </a:p>
          <a:p>
            <a:r>
              <a:rPr lang="en-US" sz="2000"/>
              <a:t>Assess which variables significantly influence homicide rates. </a:t>
            </a:r>
          </a:p>
        </p:txBody>
      </p:sp>
    </p:spTree>
    <p:extLst>
      <p:ext uri="{BB962C8B-B14F-4D97-AF65-F5344CB8AC3E}">
        <p14:creationId xmlns:p14="http://schemas.microsoft.com/office/powerpoint/2010/main" val="321147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249B-D1BD-B040-B16C-35B1D20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Multicollinearity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04874-4F40-767C-EF8A-8D79DFB4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559" y="1925213"/>
            <a:ext cx="41472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VIF Analsis:</a:t>
            </a:r>
          </a:p>
          <a:p>
            <a:r>
              <a:rPr lang="en-US" sz="2200"/>
              <a:t>All VIF values &lt; 3.5 (acceptable range).</a:t>
            </a:r>
            <a:r>
              <a:rPr lang="en-US" sz="2200" b="1"/>
              <a:t> </a:t>
            </a:r>
          </a:p>
          <a:p>
            <a:r>
              <a:rPr lang="en-US" sz="2200"/>
              <a:t>Highest VIF: pop. Growth (3.41)</a:t>
            </a:r>
          </a:p>
          <a:p>
            <a:pPr marL="0" indent="0">
              <a:buNone/>
            </a:pPr>
            <a:r>
              <a:rPr lang="en-US" sz="2200"/>
              <a:t>Condition Number = 14.65</a:t>
            </a:r>
          </a:p>
          <a:p>
            <a:pPr marL="0" indent="0">
              <a:buNone/>
            </a:pPr>
            <a:r>
              <a:rPr lang="en-US" sz="2600" b="1"/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No significant multicollinearity detected.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Predictors are suitable for inclusion in further analysis.</a:t>
            </a: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7D38E9-E644-C211-39C2-08CF237EB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71093"/>
              </p:ext>
            </p:extLst>
          </p:nvPr>
        </p:nvGraphicFramePr>
        <p:xfrm>
          <a:off x="838200" y="3429000"/>
          <a:ext cx="5960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476">
                  <a:extLst>
                    <a:ext uri="{9D8B030D-6E8A-4147-A177-3AD203B41FA5}">
                      <a16:colId xmlns:a16="http://schemas.microsoft.com/office/drawing/2014/main" val="889908584"/>
                    </a:ext>
                  </a:extLst>
                </a:gridCol>
                <a:gridCol w="2980476">
                  <a:extLst>
                    <a:ext uri="{9D8B030D-6E8A-4147-A177-3AD203B41FA5}">
                      <a16:colId xmlns:a16="http://schemas.microsoft.com/office/drawing/2014/main" val="3848871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4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5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Urban population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3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Population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4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Internet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5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GDP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3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Refugees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28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972B2D-4947-EFD9-87B8-CFF9BCD0E3AF}"/>
              </a:ext>
            </a:extLst>
          </p:cNvPr>
          <p:cNvSpPr txBox="1"/>
          <p:nvPr/>
        </p:nvSpPr>
        <p:spPr>
          <a:xfrm>
            <a:off x="838200" y="2017614"/>
            <a:ext cx="5960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/>
              <a:t>Purpose: </a:t>
            </a:r>
          </a:p>
          <a:p>
            <a:pPr marL="0" indent="0">
              <a:buNone/>
            </a:pPr>
            <a:r>
              <a:rPr lang="en-US" sz="2000"/>
              <a:t>Ensure no strong correlations exist among predictors to maintain model reliability.</a:t>
            </a:r>
          </a:p>
        </p:txBody>
      </p:sp>
    </p:spTree>
    <p:extLst>
      <p:ext uri="{BB962C8B-B14F-4D97-AF65-F5344CB8AC3E}">
        <p14:creationId xmlns:p14="http://schemas.microsoft.com/office/powerpoint/2010/main" val="232730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ECE92-909B-6636-03CF-A4010A5F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3778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/>
              <a:t>Multiple Linear Regression Model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15EDDB-337F-68BD-3306-F60371E3B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50719"/>
              </p:ext>
            </p:extLst>
          </p:nvPr>
        </p:nvGraphicFramePr>
        <p:xfrm>
          <a:off x="1612900" y="897466"/>
          <a:ext cx="84201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>
                  <a:extLst>
                    <a:ext uri="{9D8B030D-6E8A-4147-A177-3AD203B41FA5}">
                      <a16:colId xmlns:a16="http://schemas.microsoft.com/office/drawing/2014/main" val="1843896271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3642121062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11957677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Model Formula: Homicide Rate~ GDP + Urban Population Growth + Internet Users+ GDP per capita + Refugees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47122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4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0.515803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7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-2.636*10</a:t>
                      </a:r>
                      <a:r>
                        <a:rPr lang="en-US" baseline="30000"/>
                        <a:t>-7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0.581670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9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Urban Population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4.411*10</a:t>
                      </a:r>
                      <a:r>
                        <a:rPr lang="en-US" baseline="30000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0.330743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1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Internet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-3.196*10</a:t>
                      </a:r>
                      <a:r>
                        <a:rPr lang="en-US" baseline="30000"/>
                        <a:t>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0.458763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9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GDP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-5.472*10</a:t>
                      </a:r>
                      <a:r>
                        <a:rPr lang="en-US" baseline="30000"/>
                        <a:t>-5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0.149868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2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Refugees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6.846*10</a:t>
                      </a:r>
                      <a:r>
                        <a:rPr lang="en-US" baseline="30000"/>
                        <a:t>-4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0.327385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7845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7C5CA5C-50FF-29CA-5CEF-D32AF7A44BC0}"/>
              </a:ext>
            </a:extLst>
          </p:cNvPr>
          <p:cNvSpPr txBox="1"/>
          <p:nvPr/>
        </p:nvSpPr>
        <p:spPr>
          <a:xfrm>
            <a:off x="1465766" y="4340302"/>
            <a:ext cx="90993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b="1"/>
              <a:t>Key Insight: </a:t>
            </a:r>
            <a:r>
              <a:rPr lang="en-IN"/>
              <a:t>All the predictors have insignificant p-values(p&gt;0.05), meaning no predictor shows a strong, statistically significant relationship with the homicide rate in the presence of others.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Exploring Factors Affecting Homicide Rates In Countries</vt:lpstr>
      <vt:lpstr>Introduction</vt:lpstr>
      <vt:lpstr>PowerPoint Presentation</vt:lpstr>
      <vt:lpstr>Association Analysis</vt:lpstr>
      <vt:lpstr>Association Analysis</vt:lpstr>
      <vt:lpstr>Association Analysis Testing &amp; Results</vt:lpstr>
      <vt:lpstr>ANOVA TABLE</vt:lpstr>
      <vt:lpstr>Multicollinearity Check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Saadullah Khan</dc:creator>
  <cp:revision>1</cp:revision>
  <dcterms:created xsi:type="dcterms:W3CDTF">2024-12-08T04:37:57Z</dcterms:created>
  <dcterms:modified xsi:type="dcterms:W3CDTF">2024-12-14T03:54:39Z</dcterms:modified>
</cp:coreProperties>
</file>