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86"/>
    <p:restoredTop sz="93156"/>
  </p:normalViewPr>
  <p:slideViewPr>
    <p:cSldViewPr snapToGrid="0" snapToObjects="1">
      <p:cViewPr>
        <p:scale>
          <a:sx n="87" d="100"/>
          <a:sy n="87" d="100"/>
        </p:scale>
        <p:origin x="5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BA61-A762-9F4D-9CD0-2A52AD12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B0988-0B23-1A4F-980C-09B4EBBA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0988-0B23-1A4F-980C-09B4EBBA6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4250-2922-9446-6CF8-55A23013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056D-0589-8AA3-D71F-CAC148ED5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313F-814D-C330-2AC8-D22228F6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3CAC-8EDD-3FBE-72D0-B951B50C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F701-9D47-7D08-712F-E517C3E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6289-111E-3DE7-01FB-E027BF9D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06ED-AD29-09DA-677F-A5A8237D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1EA9-5D06-CCFB-C6A9-34E6841A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706F-C3AF-1184-5503-C7558469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5B5A-95EA-D832-F371-58E2FE06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F698E-EA20-0EF7-9D93-3A294F9A1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7AE88-26EB-E1E1-2F8E-26C7B2FA5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A22A-C00F-7485-1D74-7624F5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1F23-0505-E15D-FEB5-6E858877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9333-7490-67F9-C34F-3A829E4A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95F5-1DF8-BE01-0658-2B818046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9FE4-6FF5-CD4B-8087-E8EB36B4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C841-EA26-81D5-C6F5-463D13A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FE5B-258E-9878-1979-4F3DF92B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9341-2E80-84D4-2F2A-A1202AB1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8AF-8BA0-4D40-FE72-448E1C4B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59DA5-BC8A-5539-1538-F5676C3E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1B0A-0F31-3722-D266-ED162FD4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F644-0E27-18D7-071D-65D2F9FF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2332-F1EF-0719-8EF8-E0BE3E63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7987-6C92-30DE-43C6-0E6A42F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B0D6-4E6F-BAB3-1AFF-476DE2D87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9655B-E612-5183-BD5A-B0937BF6C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510B-EB9B-3366-392D-2E54245E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ADE28-8AE9-1D37-04EF-FE41A200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C3695-57A9-C291-C6DC-7D9D88D1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E80F-8DEA-1825-FCC2-8E2AD811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76339-B2D9-4F94-E9B4-C14125F1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03E3-3DA1-8798-EF9A-760E00DFD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5C8C-C63C-638A-8B40-D06CA1F6E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6856C-214B-0BA6-CC4B-3F2DE4E6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147C7-860F-88E4-AB42-0A6C2C7C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BCE68-8BD5-CA8C-957E-4DEABA4B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B350D-AF3D-A0D8-81D7-955E83F2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F6A6-8451-FD12-CD67-38B549EF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178A0-371A-3F39-9377-97B0B67A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E1E3E-5A6B-9152-BB37-D420A5D6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78D8F-5787-A53E-BE51-3A14DF7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D5CDE-76E3-1E05-DEF3-BC9B9936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6355D-C525-E901-D6F8-ECDA0D6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DDE8D-8485-5F95-5D14-AD24C725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FC91-8DF7-3E47-922E-53165E2D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4A06-4C2D-AE9B-DB33-68F7B276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34E6-2A46-15AD-837E-1FFEE345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744E-801C-8438-3B09-5C43F1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129A-D898-F614-A8B1-4DCF291E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84AC-E1CE-9CD0-D600-77A16F86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28B7-0183-E616-9343-2BDA5224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ED029-76E5-9C31-FECF-871D48B3C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B4CE-3F9C-3F58-5BEE-301F4C82E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0A231-8F2D-3673-B552-90192C2A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46138-8058-EFA4-B1D3-323A96D0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B4F8-6322-4E3D-9436-F4C3EE5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9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A443D-37EB-3852-B940-606E1EB4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8EFF-E713-8BE3-F06B-45A7CA2C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80C4-B560-A01C-6D53-6CC45DAF4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E96C3-55D8-2944-89E2-54D5DF3CEBD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664C-6871-32CB-5195-63BD06488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4BECF-776F-38FF-73DC-D3A2F57B5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53D9-04F4-C74E-8A89-297A1884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5ABEA-FA5B-7C74-6967-A974D389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954" y="941388"/>
            <a:ext cx="3505200" cy="3114698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POTENTIAL ACQUISITION OF PINTEREST BY MICROSOFT</a:t>
            </a: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4B8DF29-60A4-A085-7E2D-E7DBF88B6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39AAD3-4C56-3875-B17E-7120B6735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44" y="2119310"/>
            <a:ext cx="2619375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C16C9-3EDD-E5E5-FFBE-07D44A4C4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626" y="4402943"/>
            <a:ext cx="1905000" cy="1054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E0695F-F85E-C57E-B77B-3BA5E5765C38}"/>
              </a:ext>
            </a:extLst>
          </p:cNvPr>
          <p:cNvSpPr txBox="1"/>
          <p:nvPr/>
        </p:nvSpPr>
        <p:spPr>
          <a:xfrm>
            <a:off x="4087641" y="5795962"/>
            <a:ext cx="4535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SAISRIJITH MARAMREDDY</a:t>
            </a:r>
          </a:p>
        </p:txBody>
      </p:sp>
    </p:spTree>
    <p:extLst>
      <p:ext uri="{BB962C8B-B14F-4D97-AF65-F5344CB8AC3E}">
        <p14:creationId xmlns:p14="http://schemas.microsoft.com/office/powerpoint/2010/main" val="201911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11B78-62F0-E9AD-F7F0-2990FE22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EDC9B-4AE2-30D2-AEB3-57E4D90C3059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WHY CORPORATE INVESTMENT?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442A30-2157-C1F8-9927-E8D331578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40189"/>
              </p:ext>
            </p:extLst>
          </p:nvPr>
        </p:nvGraphicFramePr>
        <p:xfrm>
          <a:off x="5363567" y="457006"/>
          <a:ext cx="6014185" cy="59797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92141">
                  <a:extLst>
                    <a:ext uri="{9D8B030D-6E8A-4147-A177-3AD203B41FA5}">
                      <a16:colId xmlns:a16="http://schemas.microsoft.com/office/drawing/2014/main" val="2824324"/>
                    </a:ext>
                  </a:extLst>
                </a:gridCol>
                <a:gridCol w="3322044">
                  <a:extLst>
                    <a:ext uri="{9D8B030D-6E8A-4147-A177-3AD203B41FA5}">
                      <a16:colId xmlns:a16="http://schemas.microsoft.com/office/drawing/2014/main" val="1529867440"/>
                    </a:ext>
                  </a:extLst>
                </a:gridCol>
              </a:tblGrid>
              <a:tr h="1030242">
                <a:tc>
                  <a:txBody>
                    <a:bodyPr/>
                    <a:lstStyle/>
                    <a:p>
                      <a:pPr algn="ctr"/>
                      <a:r>
                        <a:rPr lang="en-US" sz="4000" b="0" cap="none" spc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marL="263959" marR="263959" marT="184772" marB="18477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cap="none" spc="0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 marL="263959" marR="263959" marT="184772" marB="18477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459612"/>
                  </a:ext>
                </a:extLst>
              </a:tr>
              <a:tr h="1160888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Further Reading </a:t>
                      </a:r>
                    </a:p>
                  </a:txBody>
                  <a:tcPr marL="263959" marR="263959" marT="184772" marB="1847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May 31</a:t>
                      </a:r>
                      <a:r>
                        <a:rPr lang="en-US" sz="2400" cap="none" spc="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63959" marR="263959" marT="184772" marB="1847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4314"/>
                  </a:ext>
                </a:extLst>
              </a:tr>
              <a:tr h="1160888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Data Collection</a:t>
                      </a:r>
                    </a:p>
                  </a:txBody>
                  <a:tcPr marL="263959" marR="263959" marT="184772" marB="1847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June 30</a:t>
                      </a:r>
                      <a:r>
                        <a:rPr lang="en-US" sz="2400" cap="none" spc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63959" marR="263959" marT="184772" marB="1847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99391"/>
                  </a:ext>
                </a:extLst>
              </a:tr>
              <a:tr h="1160888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Analysis: DCF, comparable analysis</a:t>
                      </a:r>
                    </a:p>
                  </a:txBody>
                  <a:tcPr marL="263959" marR="263959" marT="184772" marB="1847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July 10</a:t>
                      </a:r>
                      <a:r>
                        <a:rPr lang="en-US" sz="2400" cap="none" spc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63959" marR="263959" marT="184772" marB="1847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40086"/>
                  </a:ext>
                </a:extLst>
              </a:tr>
              <a:tr h="1160888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Final Report Submission</a:t>
                      </a:r>
                    </a:p>
                  </a:txBody>
                  <a:tcPr marL="263959" marR="263959" marT="184772" marB="184772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August 17</a:t>
                      </a:r>
                      <a:r>
                        <a:rPr lang="en-US" sz="2400" cap="none" spc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63959" marR="263959" marT="184772" marB="184772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8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227D9-026F-4324-5141-D8FAA52CD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96" b="17121"/>
          <a:stretch/>
        </p:blipFill>
        <p:spPr>
          <a:xfrm>
            <a:off x="5080274" y="3690159"/>
            <a:ext cx="4053955" cy="2313434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31AE2-3249-57CB-B99D-BCB2CD85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COMPANY PROFILE &amp; FINANCIAL 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42670-01FB-C34F-7D58-B3710530E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970" y="3070731"/>
            <a:ext cx="2346289" cy="2932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95B81-5DCD-6439-A14D-24CCA9597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475" y="229973"/>
            <a:ext cx="2583449" cy="2583449"/>
          </a:xfrm>
          <a:prstGeom prst="rect">
            <a:avLst/>
          </a:prstGeom>
        </p:spPr>
      </p:pic>
      <p:pic>
        <p:nvPicPr>
          <p:cNvPr id="1026" name="Picture 2" descr="How Does Pinterest Work And Make Money? Pinterest Business Model In A  Nutshell - FourWeekMBA">
            <a:extLst>
              <a:ext uri="{FF2B5EF4-FFF2-40B4-BE49-F238E27FC236}">
                <a16:creationId xmlns:a16="http://schemas.microsoft.com/office/drawing/2014/main" id="{F6889319-ADDB-0272-E9C5-3C075378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14" y="229973"/>
            <a:ext cx="4054195" cy="305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1ABA6-ED1A-B983-06C7-E88737A0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DEAL RATIONALE </a:t>
            </a:r>
          </a:p>
        </p:txBody>
      </p:sp>
      <p:pic>
        <p:nvPicPr>
          <p:cNvPr id="4" name="Picture 3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1D3640E5-F312-E58F-25EF-9E8EFA43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2248591"/>
            <a:ext cx="3147413" cy="236055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35A6AA-9384-1B94-31F5-BE79051F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040" y="1467177"/>
            <a:ext cx="3141973" cy="31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3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44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POTENTIAL ACQUISITION OF PINTEREST BY MICROSOFT</vt:lpstr>
      <vt:lpstr>ROADMAP</vt:lpstr>
      <vt:lpstr>COMPANY PROFILE &amp; FINANCIAL POSITION</vt:lpstr>
      <vt:lpstr>DEAL RATIONALE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ACQUISITION OF PINTEREST BY MICROSOFT</dc:title>
  <dc:creator>Maramreddy, Saisrijith Reddy</dc:creator>
  <cp:lastModifiedBy>Maramreddy, Saisrijith Reddy</cp:lastModifiedBy>
  <cp:revision>6</cp:revision>
  <dcterms:created xsi:type="dcterms:W3CDTF">2022-05-08T14:44:41Z</dcterms:created>
  <dcterms:modified xsi:type="dcterms:W3CDTF">2022-05-16T18:48:50Z</dcterms:modified>
</cp:coreProperties>
</file>