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cd09b25f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cd09b25f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b9187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b9187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b918716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b918716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b91871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b91871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b91871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b91871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b91871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2b91871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b918716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2b918716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2b918716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2b918716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2b918716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2b918716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2b918716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2b918716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d09b25f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d09b25f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2b918716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2b918716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2b918716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2b918716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2b918716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2b918716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2b918716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2b918716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2b918716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2b918716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cd09b25f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cd09b25f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cd09b25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cd09b25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cd09b25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cd09b25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d09b25f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cd09b25f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cd09b25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cd09b25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cd09b25f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cd09b25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cd09b25f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cd09b25f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cd09b25f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cd09b25f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pKLvmOtjGwn_QlCFdGHHV3cNiUYDcGtV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f4h6m6MqkMGPIzd2jGtMIc44OJVq37gX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YShRGBj6Fk2Jt0hkIT_ENQh1tSU-J9zE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GvFnM7nBuNF6cGHJ0d0mbSphL8LYi7Bs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11200" y="1251325"/>
            <a:ext cx="7521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Kitky - Pick-up &amp; Drop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04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Team Name - DB Devs (Group 3)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60"/>
          </a:p>
        </p:txBody>
      </p:sp>
      <p:sp>
        <p:nvSpPr>
          <p:cNvPr id="130" name="Google Shape;130;p13"/>
          <p:cNvSpPr txBox="1"/>
          <p:nvPr/>
        </p:nvSpPr>
        <p:spPr>
          <a:xfrm>
            <a:off x="6277275" y="3718425"/>
            <a:ext cx="2627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Stafny Velitia Karkada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Srijith D Makam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Jay Vipul Gala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Kunal Bhoyar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13688" r="0" t="7304"/>
          <a:stretch/>
        </p:blipFill>
        <p:spPr>
          <a:xfrm>
            <a:off x="86975" y="116675"/>
            <a:ext cx="8990724" cy="4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19500" y="1616200"/>
            <a:ext cx="7863900" cy="294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ONBOARDING FLOW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https://drive.google.com/file/d/1pKLvmOtjGwn_QlCFdGHHV3cNiUYDcGtV/view?usp=sharing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43763" l="0" r="0" t="0"/>
          <a:stretch/>
        </p:blipFill>
        <p:spPr>
          <a:xfrm>
            <a:off x="152400" y="152400"/>
            <a:ext cx="4419600" cy="4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4724400" y="243825"/>
            <a:ext cx="4419600" cy="4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619500" y="1616200"/>
            <a:ext cx="7863900" cy="294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 MANAGEMENT</a:t>
            </a: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FLOW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https://drive.google.com/file/d/1f4h6m6MqkMGPIzd2jGtMIc44OJVq37gX/view?usp=sharing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62661" l="0" r="0" t="0"/>
          <a:stretch/>
        </p:blipFill>
        <p:spPr>
          <a:xfrm>
            <a:off x="403875" y="841688"/>
            <a:ext cx="2695925" cy="34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35496" l="0" r="0" t="32850"/>
          <a:stretch/>
        </p:blipFill>
        <p:spPr>
          <a:xfrm>
            <a:off x="3160750" y="1022700"/>
            <a:ext cx="3013750" cy="327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60488"/>
          <a:stretch/>
        </p:blipFill>
        <p:spPr>
          <a:xfrm>
            <a:off x="5923025" y="841700"/>
            <a:ext cx="2948925" cy="37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619500" y="1616200"/>
            <a:ext cx="7863900" cy="294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DELIVERY AGENT ONBOARDING DFD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https://drive.google.com/file/d/1YShRGBj6Fk2Jt0hkIT_ENQh1tSU-J9zE/view?usp=sharing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54865" l="0" r="11956" t="0"/>
          <a:stretch/>
        </p:blipFill>
        <p:spPr>
          <a:xfrm>
            <a:off x="392425" y="895325"/>
            <a:ext cx="3393200" cy="2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42346"/>
          <a:stretch/>
        </p:blipFill>
        <p:spPr>
          <a:xfrm>
            <a:off x="4075075" y="523225"/>
            <a:ext cx="4431150" cy="40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5" y="426725"/>
            <a:ext cx="3820373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823" y="426725"/>
            <a:ext cx="382037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333750" y="118875"/>
            <a:ext cx="3234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Vehicle Onboarding</a:t>
            </a:r>
            <a:endParaRPr b="1" sz="1500">
              <a:highlight>
                <a:srgbClr val="CCCC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5558775" y="882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Adding Saved Addresses</a:t>
            </a:r>
            <a:r>
              <a:rPr b="1" lang="en" sz="150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ctrTitle"/>
          </p:nvPr>
        </p:nvSpPr>
        <p:spPr>
          <a:xfrm>
            <a:off x="2725075" y="304125"/>
            <a:ext cx="39486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Reports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162450" y="1159000"/>
            <a:ext cx="87783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that shows the Total salary earned by the Driver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-(This is derived by calculating the sum of the tips received and 30% of each order amount)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to see the Total Number of Cancelled Orders and the Feedback on that order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to view the Total Orders Placed Per Day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that shows the Total number of Drivers and the total Number of Customers currently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to Display Driver Feedback Summary for all orders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Agent Vehicle Assignments report-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-(This view specifically focuses on the vehicle assignments for delivery agents, providing a clear mapping between agents and their assigned vehicles)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ctrTitle"/>
          </p:nvPr>
        </p:nvSpPr>
        <p:spPr>
          <a:xfrm>
            <a:off x="1938125" y="188351"/>
            <a:ext cx="4921500" cy="12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787025" y="1237025"/>
            <a:ext cx="1375500" cy="7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KITKY_ADMIN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638825" y="1237025"/>
            <a:ext cx="1572000" cy="81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336710" y="2479099"/>
            <a:ext cx="15720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DELIVERY AGENT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4743070" y="2507760"/>
            <a:ext cx="1520100" cy="81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388925" y="1185425"/>
            <a:ext cx="15201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ANALYST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661225"/>
            <a:ext cx="75057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45400" y="1465625"/>
            <a:ext cx="75057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It often happens that you step out and forget something or say you want to deliver something to a friend, or you want to pick up something from someone. This becomes difficult because of </a:t>
            </a:r>
            <a:r>
              <a:rPr lang="en" sz="1700">
                <a:solidFill>
                  <a:srgbClr val="000000"/>
                </a:solidFill>
              </a:rPr>
              <a:t>lack of time and vehicle unavailability.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also plan on addressing the issue we face with Facebook marketplace or similar platforms where you find things in the marketplace but cannot get them delivered.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the current market, we have apps like DoorDash, Postmates and Instacart that delivers things from a store, but we don’t yet have an system that just lets you pick up things from one place to another.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ctrTitle"/>
          </p:nvPr>
        </p:nvSpPr>
        <p:spPr>
          <a:xfrm>
            <a:off x="2101400" y="188328"/>
            <a:ext cx="4875900" cy="9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1930955" y="1181875"/>
            <a:ext cx="1375500" cy="7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KITKY_ADMIN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5468550" y="1136025"/>
            <a:ext cx="1520100" cy="7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1451855" y="2187675"/>
            <a:ext cx="23337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all the Tables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all the other User and assigns the required permissions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the different views(the table views and the Report views)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5061750" y="2187675"/>
            <a:ext cx="2333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Inserts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records to the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Orders tables, Items table, Order_Tracking Table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 the Order related aspects are looked after by the Order manager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ctrTitle"/>
          </p:nvPr>
        </p:nvSpPr>
        <p:spPr>
          <a:xfrm>
            <a:off x="1767253" y="245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Roles-Contd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1207260" y="1233224"/>
            <a:ext cx="15720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DELIVERY AGENT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908695" y="1261885"/>
            <a:ext cx="1520100" cy="81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733289" y="2301975"/>
            <a:ext cx="27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Inserts records to the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Delivery Agent and the Vehicle Tables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Looks after all of the aspects related to the Delivery agent and the vehicles owned by the delivery agent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514584" y="2301975"/>
            <a:ext cx="27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Inserts records to the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tables, the Saved Addresses table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Looks after all of the aspects related to the User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6537450" y="1237034"/>
            <a:ext cx="15720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ANALYST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6063479" y="2305785"/>
            <a:ext cx="27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User has only access to view the different Reports created by the Kitky_admin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ctrTitle"/>
          </p:nvPr>
        </p:nvSpPr>
        <p:spPr>
          <a:xfrm>
            <a:off x="1858700" y="165475"/>
            <a:ext cx="57330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PERMISSIONS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96600" y="1021850"/>
            <a:ext cx="87213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Kitky Database Management System ensures distinct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permission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access for each of the User roles created. 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Only the Kitky Admin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 the all the rights.</a:t>
            </a:r>
            <a:endParaRPr b="1"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User_Manager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User Manager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and 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rights for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Customer/User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Saved_addresses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tables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.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Order_Manager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Order_Manager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Create,Read and Update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rights for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Order,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Item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Order_tracking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tables 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access of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Delivery_agent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tables. 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Delivery_Agent_Manager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Delivery_Agent_Manager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and Update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rights for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Delivery_agent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tables.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Business_Analyst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He will have only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access to Business Report views.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Phase 4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756675" y="1524750"/>
            <a:ext cx="75681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Srijith Makam</a:t>
            </a:r>
            <a:r>
              <a:rPr lang="en"/>
              <a:t>:Stored Procedures, User creation package, DMLs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Jay Gala:</a:t>
            </a:r>
            <a:r>
              <a:rPr lang="en"/>
              <a:t>DDL,</a:t>
            </a:r>
            <a:r>
              <a:rPr lang="en"/>
              <a:t>Trigger, Stored Procedures,Kitky_admin creation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Kunal Bhoyar:</a:t>
            </a:r>
            <a:r>
              <a:rPr lang="en"/>
              <a:t>Stored Procedures,Function,View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Stafny Velitia:</a:t>
            </a:r>
            <a:r>
              <a:rPr lang="en"/>
              <a:t>Stored Procedures,</a:t>
            </a:r>
            <a:r>
              <a:rPr lang="en"/>
              <a:t>Business</a:t>
            </a:r>
            <a:r>
              <a:rPr lang="en"/>
              <a:t> reports,Documentation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Collaborated</a:t>
            </a:r>
            <a:r>
              <a:rPr b="1" lang="en" u="sng"/>
              <a:t> Effort: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</a:t>
            </a:r>
            <a:r>
              <a:rPr lang="en"/>
              <a:t> problem &amp;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</a:t>
            </a:r>
            <a:r>
              <a:rPr lang="en"/>
              <a:t> rules/constraints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Flow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Logical Diagrams,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Relational Diagrams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2288700" y="2120075"/>
            <a:ext cx="4566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446850" y="2247900"/>
            <a:ext cx="22503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05925"/>
            <a:ext cx="7505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Objectives</a:t>
            </a:r>
            <a:endParaRPr sz="27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08825"/>
            <a:ext cx="7505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create a Pick-up and Drop system that lets anyone deliver things to any desired location nearby.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create a fast-paced pick-up and drop service.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develop a </a:t>
            </a:r>
            <a:r>
              <a:rPr lang="en" sz="1700"/>
              <a:t>innovative</a:t>
            </a:r>
            <a:r>
              <a:rPr lang="en" sz="1700"/>
              <a:t> and customer-centric delivery system.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transform the way items are picked and delivered.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implement a system where anybody with a car/bike can sign up to be a delivery agent.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</a:t>
            </a:r>
            <a:r>
              <a:rPr lang="en" sz="1700"/>
              <a:t>study Database Management Systems through this project.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87700" y="430800"/>
            <a:ext cx="75057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Solution</a:t>
            </a:r>
            <a:endParaRPr sz="27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50600" y="1041600"/>
            <a:ext cx="7642800" cy="3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Developing a</a:t>
            </a:r>
            <a:r>
              <a:rPr lang="en" sz="1500"/>
              <a:t> service that can </a:t>
            </a:r>
            <a:r>
              <a:rPr b="1" lang="en" sz="1500"/>
              <a:t>pick up anything you need and deliver</a:t>
            </a:r>
            <a:r>
              <a:rPr lang="en" sz="1500"/>
              <a:t> it to any nearby place instantly.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also </a:t>
            </a:r>
            <a:r>
              <a:rPr b="1" lang="en" sz="1500"/>
              <a:t>solves the problem we face with Facebook Marketplace</a:t>
            </a:r>
            <a:r>
              <a:rPr lang="en" sz="1500"/>
              <a:t>; it so happens that you find something you need but there’s no way to get it because you don’t have a vehicle. So, using our service you can easily get it delivered right to your doorstep.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</a:t>
            </a:r>
            <a:r>
              <a:rPr b="1" lang="en" sz="1500"/>
              <a:t>will allow anyone with a vehicle</a:t>
            </a:r>
            <a:r>
              <a:rPr lang="en" sz="1500"/>
              <a:t>, be it a car or bike, </a:t>
            </a:r>
            <a:r>
              <a:rPr b="1" lang="en" sz="1500"/>
              <a:t>to enlist as an agent</a:t>
            </a:r>
            <a:r>
              <a:rPr lang="en" sz="1500"/>
              <a:t>. This inclusivity ensures a dynamic pool of delivery personnel, contributing to the efficiency and speed of the service.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scope of this project extends to the creation of a robust database management system that facilitates smooth coordination between senders and receivers, enhanced convenience for individuals looking to dispatch a variety of items, increased earning opportunities for drivers, efficient and reliable delivery service catering to a broader market.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018100" y="1979400"/>
            <a:ext cx="5107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1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https://drive.google.com/file/d/1GvFnM7nBuNF6cGHJ0d0mbSphL8LYi7Bs/view?usp=sharing</a:t>
            </a:r>
            <a:endParaRPr sz="311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8150" cy="47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064350" y="2243250"/>
            <a:ext cx="3015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14464" r="0" t="7800"/>
          <a:stretch/>
        </p:blipFill>
        <p:spPr>
          <a:xfrm>
            <a:off x="173700" y="157888"/>
            <a:ext cx="8698251" cy="48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2773950" y="2234100"/>
            <a:ext cx="35961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