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434" r:id="rId3"/>
    <p:sldId id="458" r:id="rId4"/>
    <p:sldId id="468" r:id="rId5"/>
    <p:sldId id="459" r:id="rId6"/>
    <p:sldId id="467" r:id="rId7"/>
    <p:sldId id="461" r:id="rId8"/>
    <p:sldId id="460" r:id="rId9"/>
    <p:sldId id="462" r:id="rId10"/>
    <p:sldId id="4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93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7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37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59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47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96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38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50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392595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25956"/>
            <a:ext cx="10363200" cy="101566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0078D7"/>
                </a:solidFill>
              </a:rPr>
              <a:t>Azure Data Factory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CE5CF-4FE5-418F-94E6-D68006424FFC}"/>
              </a:ext>
            </a:extLst>
          </p:cNvPr>
          <p:cNvCxnSpPr>
            <a:cxnSpLocks/>
          </p:cNvCxnSpPr>
          <p:nvPr/>
        </p:nvCxnSpPr>
        <p:spPr>
          <a:xfrm flipH="1">
            <a:off x="7414591" y="3717235"/>
            <a:ext cx="910421" cy="1490869"/>
          </a:xfrm>
          <a:prstGeom prst="line">
            <a:avLst/>
          </a:prstGeom>
          <a:ln w="76200">
            <a:solidFill>
              <a:srgbClr val="0078D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60EC3-5A94-4EDB-A6C0-E45FFE3387C8}"/>
              </a:ext>
            </a:extLst>
          </p:cNvPr>
          <p:cNvSpPr txBox="1"/>
          <p:nvPr/>
        </p:nvSpPr>
        <p:spPr>
          <a:xfrm>
            <a:off x="8046720" y="3985590"/>
            <a:ext cx="4145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78D7"/>
              </a:solidFill>
            </a:endParaRPr>
          </a:p>
          <a:p>
            <a:r>
              <a:rPr lang="en-US" sz="3200" dirty="0">
                <a:solidFill>
                  <a:srgbClr val="0078D7"/>
                </a:solidFill>
              </a:rPr>
              <a:t>[Speaker Name]</a:t>
            </a:r>
          </a:p>
        </p:txBody>
      </p:sp>
    </p:spTree>
    <p:extLst>
      <p:ext uri="{BB962C8B-B14F-4D97-AF65-F5344CB8AC3E}">
        <p14:creationId xmlns:p14="http://schemas.microsoft.com/office/powerpoint/2010/main" val="20689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CB9-4F62-41FE-9DCA-3AEE100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49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Azure Data Factory is a cloud service that orchestrates, manages, and monitors the integration and transformation of structured and unstructured data from on-premises and cloud sources at scale.</a:t>
            </a:r>
          </a:p>
        </p:txBody>
      </p:sp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Hybrid data integration at scale, made easy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Hybrid data integration at scale, made easy</a:t>
            </a:r>
          </a:p>
          <a:p>
            <a:r>
              <a:rPr lang="en-GB" dirty="0">
                <a:solidFill>
                  <a:srgbClr val="0078D7"/>
                </a:solidFill>
              </a:rPr>
              <a:t>Create, schedule and monitor data pipelines</a:t>
            </a:r>
          </a:p>
          <a:p>
            <a:r>
              <a:rPr lang="en-GB" dirty="0">
                <a:solidFill>
                  <a:srgbClr val="0078D7"/>
                </a:solidFill>
              </a:rPr>
              <a:t>Fully managed ETL service in the cloud</a:t>
            </a:r>
          </a:p>
          <a:p>
            <a:r>
              <a:rPr lang="en-GB" dirty="0">
                <a:solidFill>
                  <a:srgbClr val="0078D7"/>
                </a:solidFill>
              </a:rPr>
              <a:t>Run your SQL Server Integration Services packages directly in Azure</a:t>
            </a:r>
          </a:p>
          <a:p>
            <a:r>
              <a:rPr lang="en-GB" dirty="0">
                <a:solidFill>
                  <a:srgbClr val="0078D7"/>
                </a:solidFill>
              </a:rPr>
              <a:t>Accelerate your data integration with multiple native data connectors</a:t>
            </a:r>
          </a:p>
          <a:p>
            <a:r>
              <a:rPr lang="en-GB" dirty="0">
                <a:solidFill>
                  <a:srgbClr val="0078D7"/>
                </a:solidFill>
              </a:rPr>
              <a:t>Modernise your data warehouse with big data integration</a:t>
            </a:r>
          </a:p>
          <a:p>
            <a:r>
              <a:rPr lang="en-GB" dirty="0">
                <a:solidFill>
                  <a:srgbClr val="0078D7"/>
                </a:solidFill>
              </a:rPr>
              <a:t>Orchestrate your data integration workflows wherever your data lives</a:t>
            </a:r>
          </a:p>
        </p:txBody>
      </p:sp>
    </p:spTree>
    <p:extLst>
      <p:ext uri="{BB962C8B-B14F-4D97-AF65-F5344CB8AC3E}">
        <p14:creationId xmlns:p14="http://schemas.microsoft.com/office/powerpoint/2010/main" val="3016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Why Azure Data Factory?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Productive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Build automated data integration solutions with a visual drag-and-drop UI. Move data seamlessly from over 60 sources without writing code.</a:t>
            </a:r>
          </a:p>
          <a:p>
            <a:r>
              <a:rPr lang="en-GB" dirty="0">
                <a:solidFill>
                  <a:srgbClr val="0078D7"/>
                </a:solidFill>
              </a:rPr>
              <a:t>Hybrid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Build data integration pipelines which span on-premises and cloud. Easily lift your SQL Server Integration Services (SSIS) packages to Azure.</a:t>
            </a:r>
          </a:p>
          <a:p>
            <a:r>
              <a:rPr lang="en-GB" dirty="0">
                <a:solidFill>
                  <a:srgbClr val="0078D7"/>
                </a:solidFill>
              </a:rPr>
              <a:t>Trusted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Data movement using Azure Data Factory has been certified by HIPAA/HITECH, ISO/IEC 27001, ISO/IEC 27018 and CSA STAR.</a:t>
            </a:r>
          </a:p>
          <a:p>
            <a:r>
              <a:rPr lang="en-GB" dirty="0">
                <a:solidFill>
                  <a:srgbClr val="0078D7"/>
                </a:solidFill>
              </a:rPr>
              <a:t>Scalable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Build serverless, cloud-based data integration with no infrastructure to manage. Take advantage of elastic capabilities to scale out with your customer growth.</a:t>
            </a:r>
          </a:p>
        </p:txBody>
      </p:sp>
    </p:spTree>
    <p:extLst>
      <p:ext uri="{BB962C8B-B14F-4D97-AF65-F5344CB8AC3E}">
        <p14:creationId xmlns:p14="http://schemas.microsoft.com/office/powerpoint/2010/main" val="2097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What comes with Azure Data Factory?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Visual drag-and-drop UI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Maximise productivity by getting pipelines up and running quickly.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 the code-free drag-&amp;-drop interface to build, deploy, monitor and manage your data integration.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Connect this visual tool directly to your Git repository for a seamless development workflow.</a:t>
            </a:r>
          </a:p>
          <a:p>
            <a:r>
              <a:rPr lang="en-GB" dirty="0">
                <a:solidFill>
                  <a:srgbClr val="0078D7"/>
                </a:solidFill>
              </a:rPr>
              <a:t>Multiple Language Support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 the visual interface or write your own code in Python, .NET, or ARM to build pipelines using your existing skills.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Choose from a wide range of processing services and put them into managed data pipelines to use the best tool for the job or insert custom code as a processing step in any pipeline.</a:t>
            </a:r>
          </a:p>
        </p:txBody>
      </p:sp>
    </p:spTree>
    <p:extLst>
      <p:ext uri="{BB962C8B-B14F-4D97-AF65-F5344CB8AC3E}">
        <p14:creationId xmlns:p14="http://schemas.microsoft.com/office/powerpoint/2010/main" val="41683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What comes with Azure Data Factory?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SSIS package execution in Azure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Easily execute and schedule your SSIS packages in managed execution environment.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Gain high availability, scalability and lower TCO by lifting your SSIS packages to Azure.</a:t>
            </a:r>
          </a:p>
          <a:p>
            <a:r>
              <a:rPr lang="en-GB" dirty="0">
                <a:solidFill>
                  <a:srgbClr val="0078D7"/>
                </a:solidFill>
              </a:rPr>
              <a:t>Code-free data movement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Improve your TCO with more than 70 natively supported connectors including Azure data services, AWS S3 and Redshift, Google </a:t>
            </a:r>
            <a:r>
              <a:rPr lang="en-GB" dirty="0" err="1">
                <a:solidFill>
                  <a:srgbClr val="0078D7"/>
                </a:solidFill>
              </a:rPr>
              <a:t>BigQuery</a:t>
            </a:r>
            <a:r>
              <a:rPr lang="en-GB" dirty="0">
                <a:solidFill>
                  <a:srgbClr val="0078D7"/>
                </a:solidFill>
              </a:rPr>
              <a:t>, SAP HANA, Oracle, DB2, MongoDB and many more across multiple global points of presence.</a:t>
            </a:r>
          </a:p>
          <a:p>
            <a:r>
              <a:rPr lang="en-GB" dirty="0">
                <a:solidFill>
                  <a:srgbClr val="0078D7"/>
                </a:solidFill>
              </a:rPr>
              <a:t>Comprehensive control flow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Facilitate looping, branching, conditional constructs, on-demand executions and flexible scheduling with extensive control flow constructs.</a:t>
            </a:r>
          </a:p>
        </p:txBody>
      </p:sp>
    </p:spTree>
    <p:extLst>
      <p:ext uri="{BB962C8B-B14F-4D97-AF65-F5344CB8AC3E}">
        <p14:creationId xmlns:p14="http://schemas.microsoft.com/office/powerpoint/2010/main" val="6759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Factory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Linked Servers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SQL Server Database – PaaS, IaaS, On Premise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Azure Storage – Blob, Table</a:t>
            </a:r>
          </a:p>
          <a:p>
            <a:r>
              <a:rPr lang="en-GB" dirty="0">
                <a:solidFill>
                  <a:srgbClr val="0078D7"/>
                </a:solidFill>
              </a:rPr>
              <a:t>Datasets</a:t>
            </a:r>
          </a:p>
          <a:p>
            <a:pPr lvl="1"/>
            <a:r>
              <a:rPr lang="en-GB" dirty="0" err="1">
                <a:solidFill>
                  <a:srgbClr val="0078D7"/>
                </a:solidFill>
              </a:rPr>
              <a:t>Input/Output</a:t>
            </a:r>
            <a:r>
              <a:rPr lang="en-GB" dirty="0">
                <a:solidFill>
                  <a:srgbClr val="0078D7"/>
                </a:solidFill>
              </a:rPr>
              <a:t> using JSON deployed with PowerShell</a:t>
            </a:r>
          </a:p>
          <a:p>
            <a:r>
              <a:rPr lang="en-GB" dirty="0">
                <a:solidFill>
                  <a:srgbClr val="0078D7"/>
                </a:solidFill>
              </a:rPr>
              <a:t>Pipelines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Activities using JSON deployed with PowerShell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Copy, HDInsight, Azure Machine Learning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integration with Azure Data Factory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Step 1: Access and ingest data with built-in connectors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Move data from on-premises and cloud sources to a centralised data store in the cloud for further analysis by using the Copy Data activity in a data pipeline.</a:t>
            </a:r>
          </a:p>
          <a:p>
            <a:r>
              <a:rPr lang="en-GB" dirty="0">
                <a:solidFill>
                  <a:srgbClr val="0078D7"/>
                </a:solidFill>
              </a:rPr>
              <a:t>Step 2: Build scalable data flow with codeless UI, or write your own code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Build data integration and easily transform and integrate big data processing and machine learning with the visual interface.</a:t>
            </a:r>
          </a:p>
          <a:p>
            <a:r>
              <a:rPr lang="en-GB" dirty="0">
                <a:solidFill>
                  <a:srgbClr val="0078D7"/>
                </a:solidFill>
              </a:rPr>
              <a:t>Step 3: Schedule, run and monitor your pipelines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Invoke pipelines with on-demand and trigger-based scheduling. Visually monitor pipeline activity with logging and pipeline history and track error sources.</a:t>
            </a:r>
          </a:p>
        </p:txBody>
      </p:sp>
    </p:spTree>
    <p:extLst>
      <p:ext uri="{BB962C8B-B14F-4D97-AF65-F5344CB8AC3E}">
        <p14:creationId xmlns:p14="http://schemas.microsoft.com/office/powerpoint/2010/main" val="13362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Modernize your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 err="1">
                <a:solidFill>
                  <a:srgbClr val="0078D7"/>
                </a:solidFill>
              </a:rPr>
              <a:t>aaa</a:t>
            </a:r>
            <a:endParaRPr lang="en-GB" dirty="0">
              <a:solidFill>
                <a:srgbClr val="0078D7"/>
              </a:solidFill>
            </a:endParaRPr>
          </a:p>
        </p:txBody>
      </p:sp>
      <p:pic>
        <p:nvPicPr>
          <p:cNvPr id="2052" name="Picture 4" descr="https://azurecomcdn.azureedge.net/cvt-7850180e0c0ebb34f7d41a89465df1b6b0df56daf05d3ef00d21e138dc3bb769/images/page/services/data-factory/architectures/modernize.png">
            <a:extLst>
              <a:ext uri="{FF2B5EF4-FFF2-40B4-BE49-F238E27FC236}">
                <a16:creationId xmlns:a16="http://schemas.microsoft.com/office/drawing/2014/main" id="{5C42A7F4-6630-4F72-A533-92393F825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t="12000" r="3250" b="12667"/>
          <a:stretch/>
        </p:blipFill>
        <p:spPr bwMode="auto">
          <a:xfrm>
            <a:off x="396240" y="1825625"/>
            <a:ext cx="1139952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603</Words>
  <Application>Microsoft Office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Data Factory</vt:lpstr>
      <vt:lpstr>PowerPoint Presentation</vt:lpstr>
      <vt:lpstr>Hybrid data integration at scale, made easy</vt:lpstr>
      <vt:lpstr>Why Azure Data Factory?</vt:lpstr>
      <vt:lpstr>What comes with Azure Data Factory?</vt:lpstr>
      <vt:lpstr>What comes with Azure Data Factory?</vt:lpstr>
      <vt:lpstr>Data Factory Components</vt:lpstr>
      <vt:lpstr>Data integration with Azure Data Factory</vt:lpstr>
      <vt:lpstr>Modernize your data warehouse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Mohammed Ramees P</cp:lastModifiedBy>
  <cp:revision>70</cp:revision>
  <dcterms:created xsi:type="dcterms:W3CDTF">2018-04-28T09:02:50Z</dcterms:created>
  <dcterms:modified xsi:type="dcterms:W3CDTF">2018-06-12T17:28:58Z</dcterms:modified>
</cp:coreProperties>
</file>