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434" r:id="rId3"/>
    <p:sldId id="458" r:id="rId4"/>
    <p:sldId id="456" r:id="rId5"/>
    <p:sldId id="474" r:id="rId6"/>
    <p:sldId id="460" r:id="rId7"/>
    <p:sldId id="4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FF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293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C865-36BA-42ED-9075-CC27A762619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EFA2-DB8E-4505-A796-82D0DCB4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67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41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71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20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machine-learning/studio/create-experiment#step-5-predict-new-automobile-prices" TargetMode="External"/><Relationship Id="rId3" Type="http://schemas.openxmlformats.org/officeDocument/2006/relationships/hyperlink" Target="https://studio.azureml.net/" TargetMode="External"/><Relationship Id="rId7" Type="http://schemas.openxmlformats.org/officeDocument/2006/relationships/hyperlink" Target="https://docs.microsoft.com/en-us/azure/machine-learning/studio/create-experiment#step-4-choose-and-apply-a-learning-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machine-learning/studio/create-experiment#step-3-define-features" TargetMode="External"/><Relationship Id="rId5" Type="http://schemas.openxmlformats.org/officeDocument/2006/relationships/hyperlink" Target="https://docs.microsoft.com/en-us/azure/machine-learning/studio/create-experiment#step-2-prepare-the-data" TargetMode="External"/><Relationship Id="rId4" Type="http://schemas.openxmlformats.org/officeDocument/2006/relationships/hyperlink" Target="https://docs.microsoft.com/en-us/azure/machine-learning/studio/create-experiment#step-1-get-da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3925956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25956"/>
            <a:ext cx="10363200" cy="1015663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0078D7"/>
                </a:solidFill>
              </a:rPr>
              <a:t>Machine Learning Studio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CE5CF-4FE5-418F-94E6-D68006424FFC}"/>
              </a:ext>
            </a:extLst>
          </p:cNvPr>
          <p:cNvCxnSpPr>
            <a:cxnSpLocks/>
          </p:cNvCxnSpPr>
          <p:nvPr/>
        </p:nvCxnSpPr>
        <p:spPr>
          <a:xfrm flipH="1">
            <a:off x="7414591" y="3717235"/>
            <a:ext cx="910421" cy="1490869"/>
          </a:xfrm>
          <a:prstGeom prst="line">
            <a:avLst/>
          </a:prstGeom>
          <a:ln w="76200">
            <a:solidFill>
              <a:srgbClr val="0078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60EC3-5A94-4EDB-A6C0-E45FFE3387C8}"/>
              </a:ext>
            </a:extLst>
          </p:cNvPr>
          <p:cNvSpPr txBox="1"/>
          <p:nvPr/>
        </p:nvSpPr>
        <p:spPr>
          <a:xfrm>
            <a:off x="8046720" y="3985590"/>
            <a:ext cx="4145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78D7"/>
              </a:solidFill>
            </a:endParaRPr>
          </a:p>
          <a:p>
            <a:r>
              <a:rPr lang="en-US" sz="3200" dirty="0">
                <a:solidFill>
                  <a:srgbClr val="0078D7"/>
                </a:solidFill>
              </a:rPr>
              <a:t>[Speaker Name]</a:t>
            </a:r>
          </a:p>
        </p:txBody>
      </p:sp>
    </p:spTree>
    <p:extLst>
      <p:ext uri="{BB962C8B-B14F-4D97-AF65-F5344CB8AC3E}">
        <p14:creationId xmlns:p14="http://schemas.microsoft.com/office/powerpoint/2010/main" val="20689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</a:rPr>
              <a:t>Azure Machine Learning Studio is a powerfully simple browser-based, visual drag-and-drop authoring environment where no coding is necessary. Go from idea to deployment in a matter of clicks.</a:t>
            </a:r>
          </a:p>
        </p:txBody>
      </p:sp>
    </p:spTree>
    <p:extLst>
      <p:ext uri="{BB962C8B-B14F-4D97-AF65-F5344CB8AC3E}">
        <p14:creationId xmlns:p14="http://schemas.microsoft.com/office/powerpoint/2010/main" val="6298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Machine learning (ML) enables computers to learn from data and experiences and to act without being explicitly programmed.</a:t>
            </a:r>
          </a:p>
          <a:p>
            <a:r>
              <a:rPr lang="en-GB" dirty="0">
                <a:solidFill>
                  <a:srgbClr val="0078D7"/>
                </a:solidFill>
              </a:rPr>
              <a:t>Azure Machine Learning is a cloud predictive analytics service that makes it possible to quickly create and deploy predictive models as analytics solutions.</a:t>
            </a:r>
          </a:p>
          <a:p>
            <a:r>
              <a:rPr lang="en-GB" dirty="0">
                <a:solidFill>
                  <a:srgbClr val="0078D7"/>
                </a:solidFill>
              </a:rPr>
              <a:t>With ML Studio you can build Artificial Intelligence (AI) applications that intelligently sense, process, and act on information - augmenting human capabilities, increasing speed and efficiency, and helping organizations achieve more.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Microsoft Azure Machine Learning Studio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 fully-managed cloud service that enables you to easily build, deploy, and share predictive analytics solutions.</a:t>
            </a:r>
          </a:p>
          <a:p>
            <a:r>
              <a:rPr lang="en-GB" dirty="0">
                <a:solidFill>
                  <a:srgbClr val="0078D7"/>
                </a:solidFill>
              </a:rPr>
              <a:t>Collaborative, drag-and-drop tool you can use to build, test, and deploy predictive analytics solutions on your data. </a:t>
            </a:r>
          </a:p>
          <a:p>
            <a:r>
              <a:rPr lang="en-GB" dirty="0">
                <a:solidFill>
                  <a:srgbClr val="0078D7"/>
                </a:solidFill>
              </a:rPr>
              <a:t>ML Studio publishes models as web services that can easily be consumed by custom apps or BI tools such as Excel.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Microsoft Azure Machine Learning Studio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What is machine learning? Basic workflow to operationalize predictive analytics on Azure Machine Learning.">
            <a:extLst>
              <a:ext uri="{FF2B5EF4-FFF2-40B4-BE49-F238E27FC236}">
                <a16:creationId xmlns:a16="http://schemas.microsoft.com/office/drawing/2014/main" id="{24420E17-DF05-4D53-93A6-945FAB9C7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562" t="10523" r="973" b="3194"/>
          <a:stretch/>
        </p:blipFill>
        <p:spPr bwMode="auto">
          <a:xfrm>
            <a:off x="45719" y="2240279"/>
            <a:ext cx="12146281" cy="4167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0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Five steps to create an experiment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sr-Latn-RS" dirty="0">
                <a:solidFill>
                  <a:srgbClr val="0078D7"/>
                </a:solidFill>
              </a:rPr>
              <a:t>Before you start: </a:t>
            </a:r>
          </a:p>
          <a:p>
            <a:pPr lvl="1"/>
            <a:r>
              <a:rPr lang="en-US" dirty="0">
                <a:solidFill>
                  <a:srgbClr val="0078D7"/>
                </a:solidFill>
              </a:rPr>
              <a:t>Open Machine Learning Studio</a:t>
            </a:r>
            <a:r>
              <a:rPr lang="sr-Latn-RS" dirty="0">
                <a:solidFill>
                  <a:srgbClr val="0078D7"/>
                </a:solidFill>
              </a:rPr>
              <a:t>: </a:t>
            </a:r>
            <a:r>
              <a:rPr lang="en-US" dirty="0">
                <a:solidFill>
                  <a:srgbClr val="0078D7"/>
                </a:solidFill>
                <a:hlinkClick r:id="rId3"/>
              </a:rPr>
              <a:t>https://studio.azureml.net</a:t>
            </a:r>
            <a:r>
              <a:rPr lang="sr-Latn-RS" dirty="0">
                <a:solidFill>
                  <a:srgbClr val="0078D7"/>
                </a:solidFill>
              </a:rPr>
              <a:t> and Sign In</a:t>
            </a:r>
            <a:r>
              <a:rPr lang="en-US" dirty="0">
                <a:solidFill>
                  <a:srgbClr val="0078D7"/>
                </a:solidFill>
              </a:rPr>
              <a:t>. </a:t>
            </a:r>
            <a:endParaRPr lang="sr-Latn-RS" dirty="0">
              <a:solidFill>
                <a:srgbClr val="0078D7"/>
              </a:solidFill>
            </a:endParaRPr>
          </a:p>
          <a:p>
            <a:pPr lvl="2"/>
            <a:r>
              <a:rPr lang="en-US" dirty="0">
                <a:solidFill>
                  <a:srgbClr val="0078D7"/>
                </a:solidFill>
              </a:rPr>
              <a:t>If you’ve signed into Machine Learning Studio before, click </a:t>
            </a:r>
            <a:r>
              <a:rPr lang="en-US" b="1" dirty="0">
                <a:solidFill>
                  <a:srgbClr val="0078D7"/>
                </a:solidFill>
              </a:rPr>
              <a:t>Sign In</a:t>
            </a:r>
            <a:r>
              <a:rPr lang="en-US" dirty="0">
                <a:solidFill>
                  <a:srgbClr val="0078D7"/>
                </a:solidFill>
              </a:rPr>
              <a:t>. </a:t>
            </a:r>
            <a:endParaRPr lang="sr-Latn-RS" dirty="0">
              <a:solidFill>
                <a:srgbClr val="0078D7"/>
              </a:solidFill>
            </a:endParaRPr>
          </a:p>
          <a:p>
            <a:pPr lvl="2"/>
            <a:r>
              <a:rPr lang="en-US" dirty="0">
                <a:solidFill>
                  <a:srgbClr val="0078D7"/>
                </a:solidFill>
              </a:rPr>
              <a:t>Otherwise, click </a:t>
            </a:r>
            <a:r>
              <a:rPr lang="en-US" b="1" dirty="0">
                <a:solidFill>
                  <a:srgbClr val="0078D7"/>
                </a:solidFill>
              </a:rPr>
              <a:t>Sign up here</a:t>
            </a:r>
            <a:r>
              <a:rPr lang="en-US" dirty="0">
                <a:solidFill>
                  <a:srgbClr val="0078D7"/>
                </a:solidFill>
              </a:rPr>
              <a:t> and choose between free and paid options.</a:t>
            </a:r>
          </a:p>
          <a:p>
            <a:r>
              <a:rPr lang="en-US" b="1" dirty="0">
                <a:solidFill>
                  <a:srgbClr val="0078D7"/>
                </a:solidFill>
              </a:rPr>
              <a:t>Create a model</a:t>
            </a:r>
            <a:endParaRPr lang="en-US" dirty="0">
              <a:solidFill>
                <a:srgbClr val="0078D7"/>
              </a:solidFill>
            </a:endParaRPr>
          </a:p>
          <a:p>
            <a:pPr lvl="1"/>
            <a:r>
              <a:rPr lang="en-US" dirty="0">
                <a:solidFill>
                  <a:srgbClr val="0078D7"/>
                </a:solidFill>
                <a:hlinkClick r:id="rId4"/>
              </a:rPr>
              <a:t>Step 1: Get data</a:t>
            </a:r>
            <a:endParaRPr lang="en-US" dirty="0">
              <a:solidFill>
                <a:srgbClr val="0078D7"/>
              </a:solidFill>
            </a:endParaRPr>
          </a:p>
          <a:p>
            <a:pPr lvl="1"/>
            <a:r>
              <a:rPr lang="en-US" dirty="0">
                <a:solidFill>
                  <a:srgbClr val="0078D7"/>
                </a:solidFill>
                <a:hlinkClick r:id="rId5"/>
              </a:rPr>
              <a:t>Step 2: Prepare the data</a:t>
            </a:r>
            <a:endParaRPr lang="en-US" dirty="0">
              <a:solidFill>
                <a:srgbClr val="0078D7"/>
              </a:solidFill>
            </a:endParaRPr>
          </a:p>
          <a:p>
            <a:pPr lvl="1"/>
            <a:r>
              <a:rPr lang="en-US" dirty="0">
                <a:solidFill>
                  <a:srgbClr val="0078D7"/>
                </a:solidFill>
                <a:hlinkClick r:id="rId6"/>
              </a:rPr>
              <a:t>Step 3: Define features</a:t>
            </a:r>
            <a:endParaRPr lang="en-US" dirty="0">
              <a:solidFill>
                <a:srgbClr val="0078D7"/>
              </a:solidFill>
            </a:endParaRPr>
          </a:p>
          <a:p>
            <a:r>
              <a:rPr lang="en-US" b="1" dirty="0">
                <a:solidFill>
                  <a:srgbClr val="0078D7"/>
                </a:solidFill>
              </a:rPr>
              <a:t>Train the model</a:t>
            </a:r>
            <a:endParaRPr lang="en-US" dirty="0">
              <a:solidFill>
                <a:srgbClr val="0078D7"/>
              </a:solidFill>
            </a:endParaRPr>
          </a:p>
          <a:p>
            <a:pPr lvl="1"/>
            <a:r>
              <a:rPr lang="en-US" dirty="0">
                <a:solidFill>
                  <a:srgbClr val="0078D7"/>
                </a:solidFill>
                <a:hlinkClick r:id="rId7"/>
              </a:rPr>
              <a:t>Step 4: Choose and apply a learning algorithm</a:t>
            </a:r>
            <a:endParaRPr lang="en-US" dirty="0">
              <a:solidFill>
                <a:srgbClr val="0078D7"/>
              </a:solidFill>
            </a:endParaRPr>
          </a:p>
          <a:p>
            <a:r>
              <a:rPr lang="en-US" b="1" dirty="0">
                <a:solidFill>
                  <a:srgbClr val="0078D7"/>
                </a:solidFill>
              </a:rPr>
              <a:t>Score and test the model</a:t>
            </a:r>
            <a:endParaRPr lang="en-US" dirty="0">
              <a:solidFill>
                <a:srgbClr val="0078D7"/>
              </a:solidFill>
            </a:endParaRPr>
          </a:p>
          <a:p>
            <a:pPr lvl="1"/>
            <a:r>
              <a:rPr lang="en-US" dirty="0">
                <a:solidFill>
                  <a:srgbClr val="0078D7"/>
                </a:solidFill>
                <a:hlinkClick r:id="rId8"/>
              </a:rPr>
              <a:t>Step 5: Predict new automobile prices</a:t>
            </a:r>
            <a:endParaRPr lang="en-US" sz="2800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5CB9-4F62-41FE-9DCA-3AEE100A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49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239</Words>
  <Application>Microsoft Office PowerPoint</Application>
  <PresentationFormat>Widescreen</PresentationFormat>
  <Paragraphs>35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Studio</vt:lpstr>
      <vt:lpstr>PowerPoint Presentation</vt:lpstr>
      <vt:lpstr>What is machine learning?</vt:lpstr>
      <vt:lpstr>Microsoft Azure Machine Learning Studio</vt:lpstr>
      <vt:lpstr>Microsoft Azure Machine Learning Studio</vt:lpstr>
      <vt:lpstr>Five steps to create an experiment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Mohammed Ramees P</cp:lastModifiedBy>
  <cp:revision>66</cp:revision>
  <dcterms:created xsi:type="dcterms:W3CDTF">2018-04-28T09:02:50Z</dcterms:created>
  <dcterms:modified xsi:type="dcterms:W3CDTF">2018-06-12T16:28:04Z</dcterms:modified>
</cp:coreProperties>
</file>